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914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AD797B-7652-46BF-9870-BEC7A561D6B2}" v="4" dt="2024-08-23T08:29:46.79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82" d="100"/>
          <a:sy n="82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C75D07C9-55A8-4F4B-80F1-DDAE9886C029}"/>
    <pc:docChg chg="undo custSel addSld delSld modSld modMainMaster">
      <pc:chgData name="Michael Starsinic" userId="de4e700c-740d-481a-8831-c9f0c79f23d1" providerId="ADAL" clId="{C75D07C9-55A8-4F4B-80F1-DDAE9886C029}" dt="2024-08-13T18:12:21.035" v="975" actId="20577"/>
      <pc:docMkLst>
        <pc:docMk/>
      </pc:docMkLst>
      <pc:sldChg chg="modSp mod">
        <pc:chgData name="Michael Starsinic" userId="de4e700c-740d-481a-8831-c9f0c79f23d1" providerId="ADAL" clId="{C75D07C9-55A8-4F4B-80F1-DDAE9886C029}" dt="2024-08-13T16:36:32.845" v="43" actId="20577"/>
        <pc:sldMkLst>
          <pc:docMk/>
          <pc:sldMk cId="0" sldId="303"/>
        </pc:sldMkLst>
        <pc:spChg chg="mod">
          <ac:chgData name="Michael Starsinic" userId="de4e700c-740d-481a-8831-c9f0c79f23d1" providerId="ADAL" clId="{C75D07C9-55A8-4F4B-80F1-DDAE9886C029}" dt="2024-08-13T16:36:32.845" v="43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Michael Starsinic" userId="de4e700c-740d-481a-8831-c9f0c79f23d1" providerId="ADAL" clId="{C75D07C9-55A8-4F4B-80F1-DDAE9886C029}" dt="2024-08-13T17:33:50.615" v="838" actId="47"/>
        <pc:sldMkLst>
          <pc:docMk/>
          <pc:sldMk cId="1429849110" sldId="911"/>
        </pc:sldMkLst>
      </pc:sldChg>
      <pc:sldChg chg="del">
        <pc:chgData name="Michael Starsinic" userId="de4e700c-740d-481a-8831-c9f0c79f23d1" providerId="ADAL" clId="{C75D07C9-55A8-4F4B-80F1-DDAE9886C029}" dt="2024-08-13T17:33:49.341" v="836" actId="47"/>
        <pc:sldMkLst>
          <pc:docMk/>
          <pc:sldMk cId="2331499758" sldId="912"/>
        </pc:sldMkLst>
      </pc:sldChg>
      <pc:sldChg chg="del">
        <pc:chgData name="Michael Starsinic" userId="de4e700c-740d-481a-8831-c9f0c79f23d1" providerId="ADAL" clId="{C75D07C9-55A8-4F4B-80F1-DDAE9886C029}" dt="2024-08-13T17:33:51.906" v="839" actId="47"/>
        <pc:sldMkLst>
          <pc:docMk/>
          <pc:sldMk cId="3258852479" sldId="913"/>
        </pc:sldMkLst>
      </pc:sldChg>
      <pc:sldChg chg="modSp mod">
        <pc:chgData name="Michael Starsinic" userId="de4e700c-740d-481a-8831-c9f0c79f23d1" providerId="ADAL" clId="{C75D07C9-55A8-4F4B-80F1-DDAE9886C029}" dt="2024-08-13T17:35:28.372" v="928" actId="403"/>
        <pc:sldMkLst>
          <pc:docMk/>
          <pc:sldMk cId="4026685248" sldId="914"/>
        </pc:sldMkLst>
        <pc:spChg chg="mod">
          <ac:chgData name="Michael Starsinic" userId="de4e700c-740d-481a-8831-c9f0c79f23d1" providerId="ADAL" clId="{C75D07C9-55A8-4F4B-80F1-DDAE9886C029}" dt="2024-08-13T17:35:28.372" v="928" actId="403"/>
          <ac:spMkLst>
            <pc:docMk/>
            <pc:sldMk cId="4026685248" sldId="914"/>
            <ac:spMk id="6" creationId="{B567B7A5-ECEB-F660-585A-332D9FB928E8}"/>
          </ac:spMkLst>
        </pc:spChg>
      </pc:sldChg>
      <pc:sldChg chg="del">
        <pc:chgData name="Michael Starsinic" userId="de4e700c-740d-481a-8831-c9f0c79f23d1" providerId="ADAL" clId="{C75D07C9-55A8-4F4B-80F1-DDAE9886C029}" dt="2024-08-13T17:34:04.777" v="849" actId="47"/>
        <pc:sldMkLst>
          <pc:docMk/>
          <pc:sldMk cId="1099006151" sldId="915"/>
        </pc:sldMkLst>
      </pc:sldChg>
      <pc:sldChg chg="del">
        <pc:chgData name="Michael Starsinic" userId="de4e700c-740d-481a-8831-c9f0c79f23d1" providerId="ADAL" clId="{C75D07C9-55A8-4F4B-80F1-DDAE9886C029}" dt="2024-08-13T17:34:04.096" v="848" actId="47"/>
        <pc:sldMkLst>
          <pc:docMk/>
          <pc:sldMk cId="2137393378" sldId="916"/>
        </pc:sldMkLst>
      </pc:sldChg>
      <pc:sldChg chg="del">
        <pc:chgData name="Michael Starsinic" userId="de4e700c-740d-481a-8831-c9f0c79f23d1" providerId="ADAL" clId="{C75D07C9-55A8-4F4B-80F1-DDAE9886C029}" dt="2024-08-13T17:34:03.337" v="847" actId="47"/>
        <pc:sldMkLst>
          <pc:docMk/>
          <pc:sldMk cId="3539635595" sldId="917"/>
        </pc:sldMkLst>
      </pc:sldChg>
      <pc:sldChg chg="del">
        <pc:chgData name="Michael Starsinic" userId="de4e700c-740d-481a-8831-c9f0c79f23d1" providerId="ADAL" clId="{C75D07C9-55A8-4F4B-80F1-DDAE9886C029}" dt="2024-08-13T17:33:50.194" v="837" actId="47"/>
        <pc:sldMkLst>
          <pc:docMk/>
          <pc:sldMk cId="2262093186" sldId="918"/>
        </pc:sldMkLst>
      </pc:sldChg>
      <pc:sldChg chg="del">
        <pc:chgData name="Michael Starsinic" userId="de4e700c-740d-481a-8831-c9f0c79f23d1" providerId="ADAL" clId="{C75D07C9-55A8-4F4B-80F1-DDAE9886C029}" dt="2024-08-13T17:34:02.896" v="846" actId="47"/>
        <pc:sldMkLst>
          <pc:docMk/>
          <pc:sldMk cId="850533126" sldId="919"/>
        </pc:sldMkLst>
      </pc:sldChg>
      <pc:sldChg chg="del">
        <pc:chgData name="Michael Starsinic" userId="de4e700c-740d-481a-8831-c9f0c79f23d1" providerId="ADAL" clId="{C75D07C9-55A8-4F4B-80F1-DDAE9886C029}" dt="2024-08-13T17:34:00.592" v="844" actId="47"/>
        <pc:sldMkLst>
          <pc:docMk/>
          <pc:sldMk cId="779726403" sldId="920"/>
        </pc:sldMkLst>
      </pc:sldChg>
      <pc:sldChg chg="del">
        <pc:chgData name="Michael Starsinic" userId="de4e700c-740d-481a-8831-c9f0c79f23d1" providerId="ADAL" clId="{C75D07C9-55A8-4F4B-80F1-DDAE9886C029}" dt="2024-08-13T17:34:02.595" v="845" actId="47"/>
        <pc:sldMkLst>
          <pc:docMk/>
          <pc:sldMk cId="2720428564" sldId="921"/>
        </pc:sldMkLst>
      </pc:sldChg>
      <pc:sldChg chg="del">
        <pc:chgData name="Michael Starsinic" userId="de4e700c-740d-481a-8831-c9f0c79f23d1" providerId="ADAL" clId="{C75D07C9-55A8-4F4B-80F1-DDAE9886C029}" dt="2024-08-13T17:33:59.662" v="843" actId="47"/>
        <pc:sldMkLst>
          <pc:docMk/>
          <pc:sldMk cId="3533651759" sldId="922"/>
        </pc:sldMkLst>
      </pc:sldChg>
      <pc:sldChg chg="del">
        <pc:chgData name="Michael Starsinic" userId="de4e700c-740d-481a-8831-c9f0c79f23d1" providerId="ADAL" clId="{C75D07C9-55A8-4F4B-80F1-DDAE9886C029}" dt="2024-08-13T17:33:58.429" v="842" actId="47"/>
        <pc:sldMkLst>
          <pc:docMk/>
          <pc:sldMk cId="629191245" sldId="923"/>
        </pc:sldMkLst>
      </pc:sldChg>
      <pc:sldChg chg="del">
        <pc:chgData name="Michael Starsinic" userId="de4e700c-740d-481a-8831-c9f0c79f23d1" providerId="ADAL" clId="{C75D07C9-55A8-4F4B-80F1-DDAE9886C029}" dt="2024-08-13T17:33:57.764" v="841" actId="47"/>
        <pc:sldMkLst>
          <pc:docMk/>
          <pc:sldMk cId="2877100642" sldId="924"/>
        </pc:sldMkLst>
      </pc:sldChg>
      <pc:sldChg chg="del">
        <pc:chgData name="Michael Starsinic" userId="de4e700c-740d-481a-8831-c9f0c79f23d1" providerId="ADAL" clId="{C75D07C9-55A8-4F4B-80F1-DDAE9886C029}" dt="2024-08-13T17:33:54.082" v="840" actId="47"/>
        <pc:sldMkLst>
          <pc:docMk/>
          <pc:sldMk cId="3053618125" sldId="925"/>
        </pc:sldMkLst>
      </pc:sldChg>
      <pc:sldChg chg="add del">
        <pc:chgData name="Michael Starsinic" userId="de4e700c-740d-481a-8831-c9f0c79f23d1" providerId="ADAL" clId="{C75D07C9-55A8-4F4B-80F1-DDAE9886C029}" dt="2024-08-13T17:33:39.536" v="835" actId="47"/>
        <pc:sldMkLst>
          <pc:docMk/>
          <pc:sldMk cId="1182493368" sldId="926"/>
        </pc:sldMkLst>
      </pc:sldChg>
      <pc:sldChg chg="modSp add mod">
        <pc:chgData name="Michael Starsinic" userId="de4e700c-740d-481a-8831-c9f0c79f23d1" providerId="ADAL" clId="{C75D07C9-55A8-4F4B-80F1-DDAE9886C029}" dt="2024-08-13T18:12:21.035" v="975" actId="20577"/>
        <pc:sldMkLst>
          <pc:docMk/>
          <pc:sldMk cId="3592094767" sldId="927"/>
        </pc:sldMkLst>
        <pc:spChg chg="mod">
          <ac:chgData name="Michael Starsinic" userId="de4e700c-740d-481a-8831-c9f0c79f23d1" providerId="ADAL" clId="{C75D07C9-55A8-4F4B-80F1-DDAE9886C029}" dt="2024-08-13T18:12:21.035" v="975" actId="20577"/>
          <ac:spMkLst>
            <pc:docMk/>
            <pc:sldMk cId="3592094767" sldId="927"/>
            <ac:spMk id="2" creationId="{99F677F2-503F-A021-6199-6A1F72C15153}"/>
          </ac:spMkLst>
        </pc:spChg>
        <pc:spChg chg="mod">
          <ac:chgData name="Michael Starsinic" userId="de4e700c-740d-481a-8831-c9f0c79f23d1" providerId="ADAL" clId="{C75D07C9-55A8-4F4B-80F1-DDAE9886C029}" dt="2024-08-13T16:48:50.708" v="716" actId="20577"/>
          <ac:spMkLst>
            <pc:docMk/>
            <pc:sldMk cId="3592094767" sldId="927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C75D07C9-55A8-4F4B-80F1-DDAE9886C029}" dt="2024-08-13T17:38:44.414" v="959" actId="1076"/>
        <pc:sldMkLst>
          <pc:docMk/>
          <pc:sldMk cId="2720026194" sldId="928"/>
        </pc:sldMkLst>
        <pc:spChg chg="mod">
          <ac:chgData name="Michael Starsinic" userId="de4e700c-740d-481a-8831-c9f0c79f23d1" providerId="ADAL" clId="{C75D07C9-55A8-4F4B-80F1-DDAE9886C029}" dt="2024-08-13T16:53:26.766" v="725" actId="20577"/>
          <ac:spMkLst>
            <pc:docMk/>
            <pc:sldMk cId="2720026194" sldId="928"/>
            <ac:spMk id="2" creationId="{99F677F2-503F-A021-6199-6A1F72C15153}"/>
          </ac:spMkLst>
        </pc:spChg>
        <pc:spChg chg="mod">
          <ac:chgData name="Michael Starsinic" userId="de4e700c-740d-481a-8831-c9f0c79f23d1" providerId="ADAL" clId="{C75D07C9-55A8-4F4B-80F1-DDAE9886C029}" dt="2024-08-13T17:38:44.414" v="959" actId="1076"/>
          <ac:spMkLst>
            <pc:docMk/>
            <pc:sldMk cId="2720026194" sldId="928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C75D07C9-55A8-4F4B-80F1-DDAE9886C029}" dt="2024-08-13T17:38:48.898" v="960" actId="47"/>
        <pc:sldMkLst>
          <pc:docMk/>
          <pc:sldMk cId="390387064" sldId="929"/>
        </pc:sldMkLst>
      </pc:sldChg>
      <pc:sldMasterChg chg="modSp mod modSldLayout">
        <pc:chgData name="Michael Starsinic" userId="de4e700c-740d-481a-8831-c9f0c79f23d1" providerId="ADAL" clId="{C75D07C9-55A8-4F4B-80F1-DDAE9886C029}" dt="2024-08-13T16:36:14.745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C75D07C9-55A8-4F4B-80F1-DDAE9886C029}" dt="2024-08-13T16:36:14.745" v="29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C75D07C9-55A8-4F4B-80F1-DDAE9886C029}" dt="2024-08-13T16:35:49.245" v="14" actId="5793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C75D07C9-55A8-4F4B-80F1-DDAE9886C029}" dt="2024-08-13T16:35:49.245" v="14" actId="5793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93AD797B-7652-46BF-9870-BEC7A561D6B2}"/>
    <pc:docChg chg="undo custSel delSld modSld modMainMaster">
      <pc:chgData name="Michael Starsinic" userId="de4e700c-740d-481a-8831-c9f0c79f23d1" providerId="ADAL" clId="{93AD797B-7652-46BF-9870-BEC7A561D6B2}" dt="2024-08-23T08:58:52.875" v="506" actId="20577"/>
      <pc:docMkLst>
        <pc:docMk/>
      </pc:docMkLst>
      <pc:sldChg chg="addSp delSp modSp mod">
        <pc:chgData name="Michael Starsinic" userId="de4e700c-740d-481a-8831-c9f0c79f23d1" providerId="ADAL" clId="{93AD797B-7652-46BF-9870-BEC7A561D6B2}" dt="2024-08-22T20:13:44.217" v="82" actId="478"/>
        <pc:sldMkLst>
          <pc:docMk/>
          <pc:sldMk cId="0" sldId="303"/>
        </pc:sldMkLst>
        <pc:spChg chg="add del mod">
          <ac:chgData name="Michael Starsinic" userId="de4e700c-740d-481a-8831-c9f0c79f23d1" providerId="ADAL" clId="{93AD797B-7652-46BF-9870-BEC7A561D6B2}" dt="2024-08-22T20:13:44.217" v="82" actId="478"/>
          <ac:spMkLst>
            <pc:docMk/>
            <pc:sldMk cId="0" sldId="303"/>
            <ac:spMk id="2" creationId="{451E05FB-30A7-F982-4A99-A29B230EC068}"/>
          </ac:spMkLst>
        </pc:spChg>
        <pc:spChg chg="del">
          <ac:chgData name="Michael Starsinic" userId="de4e700c-740d-481a-8831-c9f0c79f23d1" providerId="ADAL" clId="{93AD797B-7652-46BF-9870-BEC7A561D6B2}" dt="2024-08-22T20:13:41.506" v="81" actId="478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93AD797B-7652-46BF-9870-BEC7A561D6B2}" dt="2024-08-22T20:13:38.075" v="80" actId="20577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93AD797B-7652-46BF-9870-BEC7A561D6B2}" dt="2024-08-23T08:58:52.875" v="50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93AD797B-7652-46BF-9870-BEC7A561D6B2}" dt="2024-08-23T08:58:52.875" v="506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del">
        <pc:chgData name="Michael Starsinic" userId="de4e700c-740d-481a-8831-c9f0c79f23d1" providerId="ADAL" clId="{93AD797B-7652-46BF-9870-BEC7A561D6B2}" dt="2024-08-22T20:16:01.494" v="267" actId="47"/>
        <pc:sldMkLst>
          <pc:docMk/>
          <pc:sldMk cId="3592094767" sldId="927"/>
        </pc:sldMkLst>
      </pc:sldChg>
      <pc:sldChg chg="del">
        <pc:chgData name="Michael Starsinic" userId="de4e700c-740d-481a-8831-c9f0c79f23d1" providerId="ADAL" clId="{93AD797B-7652-46BF-9870-BEC7A561D6B2}" dt="2024-08-22T20:16:01.494" v="267" actId="47"/>
        <pc:sldMkLst>
          <pc:docMk/>
          <pc:sldMk cId="2720026194" sldId="928"/>
        </pc:sldMkLst>
      </pc:sldChg>
      <pc:sldMasterChg chg="modSp mod modSldLayout">
        <pc:chgData name="Michael Starsinic" userId="de4e700c-740d-481a-8831-c9f0c79f23d1" providerId="ADAL" clId="{93AD797B-7652-46BF-9870-BEC7A561D6B2}" dt="2024-08-22T20:13:19.433" v="64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93AD797B-7652-46BF-9870-BEC7A561D6B2}" dt="2024-08-22T20:13:19.433" v="6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93AD797B-7652-46BF-9870-BEC7A561D6B2}" dt="2024-08-22T20:12:36.966" v="40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93AD797B-7652-46BF-9870-BEC7A561D6B2}" dt="2024-08-22T20:12:36.966" v="40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E5C6C3FB-0D94-448E-B5FE-39F25CF803D1}"/>
    <pc:docChg chg="undo custSel modSld">
      <pc:chgData name="Michael Starsinic" userId="de4e700c-740d-481a-8831-c9f0c79f23d1" providerId="ADAL" clId="{E5C6C3FB-0D94-448E-B5FE-39F25CF803D1}" dt="2024-05-22T17:25:51.929" v="154" actId="20577"/>
      <pc:docMkLst>
        <pc:docMk/>
      </pc:docMkLst>
      <pc:sldChg chg="modSp mod">
        <pc:chgData name="Michael Starsinic" userId="de4e700c-740d-481a-8831-c9f0c79f23d1" providerId="ADAL" clId="{E5C6C3FB-0D94-448E-B5FE-39F25CF803D1}" dt="2024-05-22T17:25:51.929" v="154" actId="20577"/>
        <pc:sldMkLst>
          <pc:docMk/>
          <pc:sldMk cId="1099006151" sldId="915"/>
        </pc:sldMkLst>
        <pc:graphicFrameChg chg="modGraphic">
          <ac:chgData name="Michael Starsinic" userId="de4e700c-740d-481a-8831-c9f0c79f23d1" providerId="ADAL" clId="{E5C6C3FB-0D94-448E-B5FE-39F25CF803D1}" dt="2024-05-22T17:25:51.929" v="154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8/23/2024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8/23/2024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#164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19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August 23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rd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2024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WG2#164, August 19-23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Key Issue #1 </a:t>
            </a:r>
            <a:r>
              <a:rPr lang="en-US" altLang="de-DE" sz="3600" b="1" kern="0" dirty="0" err="1"/>
              <a:t>SoH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b="1" dirty="0">
                <a:solidFill>
                  <a:prstClr val="black"/>
                </a:solidFill>
              </a:rPr>
              <a:t>Which paper should be agreed as the FS_UIA_ARC Key Issue #1 conclusion?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black"/>
                </a:solidFill>
              </a:rPr>
              <a:t>The NAS-MM Solution (S2-2409276)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Support: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Object: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black"/>
                </a:solidFill>
              </a:rPr>
              <a:t>The </a:t>
            </a:r>
            <a:r>
              <a:rPr lang="en-US" altLang="ko-KR" sz="2400" dirty="0" err="1">
                <a:solidFill>
                  <a:prstClr val="black"/>
                </a:solidFill>
              </a:rPr>
              <a:t>eSIM</a:t>
            </a:r>
            <a:r>
              <a:rPr lang="en-US" altLang="ko-KR" sz="2400">
                <a:solidFill>
                  <a:prstClr val="black"/>
                </a:solidFill>
              </a:rPr>
              <a:t> Solution </a:t>
            </a:r>
            <a:r>
              <a:rPr lang="en-US" altLang="ko-KR" sz="2400" dirty="0">
                <a:solidFill>
                  <a:prstClr val="black"/>
                </a:solidFill>
              </a:rPr>
              <a:t>(S2-2408413)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Support: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Object: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2400" dirty="0">
                <a:solidFill>
                  <a:prstClr val="black"/>
                </a:solidFill>
              </a:rPr>
              <a:t>The Application Layer Solution (S2-2408976)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Support:</a:t>
            </a:r>
          </a:p>
          <a:p>
            <a:pPr marL="1771650" lvl="4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Object:</a:t>
            </a:r>
          </a:p>
          <a:p>
            <a:pPr marL="857250" lvl="3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400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</TotalTime>
  <Words>56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Key Issue #1 SoH</vt:lpstr>
      <vt:lpstr>Agenda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Starsinicrev1</cp:lastModifiedBy>
  <cp:revision>2000</cp:revision>
  <dcterms:created xsi:type="dcterms:W3CDTF">2008-08-30T09:32:10Z</dcterms:created>
  <dcterms:modified xsi:type="dcterms:W3CDTF">2024-08-23T08:59:01Z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  <property fmtid="{D5CDD505-2E9C-101B-9397-08002B2CF9AE}" pid="20" name="MSIP_Label_4d2f777e-4347-4fc6-823a-b44ab313546a_Enabled">
    <vt:lpwstr>true</vt:lpwstr>
  </property>
  <property fmtid="{D5CDD505-2E9C-101B-9397-08002B2CF9AE}" pid="21" name="MSIP_Label_4d2f777e-4347-4fc6-823a-b44ab313546a_SetDate">
    <vt:lpwstr>2024-08-13T16:35:51Z</vt:lpwstr>
  </property>
  <property fmtid="{D5CDD505-2E9C-101B-9397-08002B2CF9AE}" pid="22" name="MSIP_Label_4d2f777e-4347-4fc6-823a-b44ab313546a_Method">
    <vt:lpwstr>Standard</vt:lpwstr>
  </property>
  <property fmtid="{D5CDD505-2E9C-101B-9397-08002B2CF9AE}" pid="23" name="MSIP_Label_4d2f777e-4347-4fc6-823a-b44ab313546a_Name">
    <vt:lpwstr>Non-Public</vt:lpwstr>
  </property>
  <property fmtid="{D5CDD505-2E9C-101B-9397-08002B2CF9AE}" pid="24" name="MSIP_Label_4d2f777e-4347-4fc6-823a-b44ab313546a_SiteId">
    <vt:lpwstr>e351b779-f6d5-4e50-8568-80e922d180ae</vt:lpwstr>
  </property>
  <property fmtid="{D5CDD505-2E9C-101B-9397-08002B2CF9AE}" pid="25" name="MSIP_Label_4d2f777e-4347-4fc6-823a-b44ab313546a_ActionId">
    <vt:lpwstr>b6a805eb-0b65-4747-9d0b-90194b24f95a</vt:lpwstr>
  </property>
  <property fmtid="{D5CDD505-2E9C-101B-9397-08002B2CF9AE}" pid="26" name="MSIP_Label_4d2f777e-4347-4fc6-823a-b44ab313546a_ContentBits">
    <vt:lpwstr>0</vt:lpwstr>
  </property>
</Properties>
</file>