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914" r:id="rId6"/>
    <p:sldId id="927" r:id="rId7"/>
    <p:sldId id="928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CCFF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D07C9-55A8-4F4B-80F1-DDAE9886C029}" v="15" dt="2024-08-13T18:08:31.032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44A45DB5-1D5E-439A-A45E-DAFDE14CFD5C}"/>
    <pc:docChg chg="modSld">
      <pc:chgData name="Michael Starsinic" userId="de4e700c-740d-481a-8831-c9f0c79f23d1" providerId="ADAL" clId="{44A45DB5-1D5E-439A-A45E-DAFDE14CFD5C}" dt="2024-03-27T12:09:42.262" v="6" actId="20577"/>
      <pc:docMkLst>
        <pc:docMk/>
      </pc:docMkLst>
      <pc:sldChg chg="modSp mod">
        <pc:chgData name="Michael Starsinic" userId="de4e700c-740d-481a-8831-c9f0c79f23d1" providerId="ADAL" clId="{44A45DB5-1D5E-439A-A45E-DAFDE14CFD5C}" dt="2024-03-27T12:09:42.262" v="6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44A45DB5-1D5E-439A-A45E-DAFDE14CFD5C}" dt="2024-03-27T12:09:42.262" v="6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E5C6C3FB-0D94-448E-B5FE-39F25CF803D1}"/>
    <pc:docChg chg="undo custSel modSld">
      <pc:chgData name="Michael Starsinic" userId="de4e700c-740d-481a-8831-c9f0c79f23d1" providerId="ADAL" clId="{E5C6C3FB-0D94-448E-B5FE-39F25CF803D1}" dt="2024-05-22T17:25:51.929" v="154" actId="20577"/>
      <pc:docMkLst>
        <pc:docMk/>
      </pc:docMkLst>
      <pc:sldChg chg="modSp mod">
        <pc:chgData name="Michael Starsinic" userId="de4e700c-740d-481a-8831-c9f0c79f23d1" providerId="ADAL" clId="{E5C6C3FB-0D94-448E-B5FE-39F25CF803D1}" dt="2024-05-22T17:25:51.929" v="154" actId="20577"/>
        <pc:sldMkLst>
          <pc:docMk/>
          <pc:sldMk cId="1099006151" sldId="915"/>
        </pc:sldMkLst>
        <pc:graphicFrameChg chg="modGraphic">
          <ac:chgData name="Michael Starsinic" userId="de4e700c-740d-481a-8831-c9f0c79f23d1" providerId="ADAL" clId="{E5C6C3FB-0D94-448E-B5FE-39F25CF803D1}" dt="2024-05-22T17:25:51.929" v="154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C75D07C9-55A8-4F4B-80F1-DDAE9886C029}"/>
    <pc:docChg chg="undo custSel addSld delSld modSld modMainMaster">
      <pc:chgData name="Michael Starsinic" userId="de4e700c-740d-481a-8831-c9f0c79f23d1" providerId="ADAL" clId="{C75D07C9-55A8-4F4B-80F1-DDAE9886C029}" dt="2024-08-13T18:12:21.035" v="975" actId="20577"/>
      <pc:docMkLst>
        <pc:docMk/>
      </pc:docMkLst>
      <pc:sldChg chg="modSp mod">
        <pc:chgData name="Michael Starsinic" userId="de4e700c-740d-481a-8831-c9f0c79f23d1" providerId="ADAL" clId="{C75D07C9-55A8-4F4B-80F1-DDAE9886C029}" dt="2024-08-13T16:36:32.845" v="43" actId="20577"/>
        <pc:sldMkLst>
          <pc:docMk/>
          <pc:sldMk cId="0" sldId="303"/>
        </pc:sldMkLst>
        <pc:spChg chg="mod">
          <ac:chgData name="Michael Starsinic" userId="de4e700c-740d-481a-8831-c9f0c79f23d1" providerId="ADAL" clId="{C75D07C9-55A8-4F4B-80F1-DDAE9886C029}" dt="2024-08-13T16:36:32.845" v="43" actId="20577"/>
          <ac:spMkLst>
            <pc:docMk/>
            <pc:sldMk cId="0" sldId="303"/>
            <ac:spMk id="9219" creationId="{00000000-0000-0000-0000-000000000000}"/>
          </ac:spMkLst>
        </pc:spChg>
      </pc:sldChg>
      <pc:sldChg chg="del">
        <pc:chgData name="Michael Starsinic" userId="de4e700c-740d-481a-8831-c9f0c79f23d1" providerId="ADAL" clId="{C75D07C9-55A8-4F4B-80F1-DDAE9886C029}" dt="2024-08-13T17:33:50.615" v="838" actId="47"/>
        <pc:sldMkLst>
          <pc:docMk/>
          <pc:sldMk cId="1429849110" sldId="911"/>
        </pc:sldMkLst>
      </pc:sldChg>
      <pc:sldChg chg="del">
        <pc:chgData name="Michael Starsinic" userId="de4e700c-740d-481a-8831-c9f0c79f23d1" providerId="ADAL" clId="{C75D07C9-55A8-4F4B-80F1-DDAE9886C029}" dt="2024-08-13T17:33:49.341" v="836" actId="47"/>
        <pc:sldMkLst>
          <pc:docMk/>
          <pc:sldMk cId="2331499758" sldId="912"/>
        </pc:sldMkLst>
      </pc:sldChg>
      <pc:sldChg chg="del">
        <pc:chgData name="Michael Starsinic" userId="de4e700c-740d-481a-8831-c9f0c79f23d1" providerId="ADAL" clId="{C75D07C9-55A8-4F4B-80F1-DDAE9886C029}" dt="2024-08-13T17:33:51.906" v="839" actId="47"/>
        <pc:sldMkLst>
          <pc:docMk/>
          <pc:sldMk cId="3258852479" sldId="913"/>
        </pc:sldMkLst>
      </pc:sldChg>
      <pc:sldChg chg="modSp mod">
        <pc:chgData name="Michael Starsinic" userId="de4e700c-740d-481a-8831-c9f0c79f23d1" providerId="ADAL" clId="{C75D07C9-55A8-4F4B-80F1-DDAE9886C029}" dt="2024-08-13T17:35:28.372" v="928" actId="403"/>
        <pc:sldMkLst>
          <pc:docMk/>
          <pc:sldMk cId="4026685248" sldId="914"/>
        </pc:sldMkLst>
        <pc:spChg chg="mod">
          <ac:chgData name="Michael Starsinic" userId="de4e700c-740d-481a-8831-c9f0c79f23d1" providerId="ADAL" clId="{C75D07C9-55A8-4F4B-80F1-DDAE9886C029}" dt="2024-08-13T17:35:28.372" v="928" actId="403"/>
          <ac:spMkLst>
            <pc:docMk/>
            <pc:sldMk cId="4026685248" sldId="914"/>
            <ac:spMk id="6" creationId="{B567B7A5-ECEB-F660-585A-332D9FB928E8}"/>
          </ac:spMkLst>
        </pc:spChg>
      </pc:sldChg>
      <pc:sldChg chg="del">
        <pc:chgData name="Michael Starsinic" userId="de4e700c-740d-481a-8831-c9f0c79f23d1" providerId="ADAL" clId="{C75D07C9-55A8-4F4B-80F1-DDAE9886C029}" dt="2024-08-13T17:34:04.777" v="849" actId="47"/>
        <pc:sldMkLst>
          <pc:docMk/>
          <pc:sldMk cId="1099006151" sldId="915"/>
        </pc:sldMkLst>
      </pc:sldChg>
      <pc:sldChg chg="del">
        <pc:chgData name="Michael Starsinic" userId="de4e700c-740d-481a-8831-c9f0c79f23d1" providerId="ADAL" clId="{C75D07C9-55A8-4F4B-80F1-DDAE9886C029}" dt="2024-08-13T17:34:04.096" v="848" actId="47"/>
        <pc:sldMkLst>
          <pc:docMk/>
          <pc:sldMk cId="2137393378" sldId="916"/>
        </pc:sldMkLst>
      </pc:sldChg>
      <pc:sldChg chg="del">
        <pc:chgData name="Michael Starsinic" userId="de4e700c-740d-481a-8831-c9f0c79f23d1" providerId="ADAL" clId="{C75D07C9-55A8-4F4B-80F1-DDAE9886C029}" dt="2024-08-13T17:34:03.337" v="847" actId="47"/>
        <pc:sldMkLst>
          <pc:docMk/>
          <pc:sldMk cId="3539635595" sldId="917"/>
        </pc:sldMkLst>
      </pc:sldChg>
      <pc:sldChg chg="del">
        <pc:chgData name="Michael Starsinic" userId="de4e700c-740d-481a-8831-c9f0c79f23d1" providerId="ADAL" clId="{C75D07C9-55A8-4F4B-80F1-DDAE9886C029}" dt="2024-08-13T17:33:50.194" v="837" actId="47"/>
        <pc:sldMkLst>
          <pc:docMk/>
          <pc:sldMk cId="2262093186" sldId="918"/>
        </pc:sldMkLst>
      </pc:sldChg>
      <pc:sldChg chg="del">
        <pc:chgData name="Michael Starsinic" userId="de4e700c-740d-481a-8831-c9f0c79f23d1" providerId="ADAL" clId="{C75D07C9-55A8-4F4B-80F1-DDAE9886C029}" dt="2024-08-13T17:34:02.896" v="846" actId="47"/>
        <pc:sldMkLst>
          <pc:docMk/>
          <pc:sldMk cId="850533126" sldId="919"/>
        </pc:sldMkLst>
      </pc:sldChg>
      <pc:sldChg chg="del">
        <pc:chgData name="Michael Starsinic" userId="de4e700c-740d-481a-8831-c9f0c79f23d1" providerId="ADAL" clId="{C75D07C9-55A8-4F4B-80F1-DDAE9886C029}" dt="2024-08-13T17:34:00.592" v="844" actId="47"/>
        <pc:sldMkLst>
          <pc:docMk/>
          <pc:sldMk cId="779726403" sldId="920"/>
        </pc:sldMkLst>
      </pc:sldChg>
      <pc:sldChg chg="del">
        <pc:chgData name="Michael Starsinic" userId="de4e700c-740d-481a-8831-c9f0c79f23d1" providerId="ADAL" clId="{C75D07C9-55A8-4F4B-80F1-DDAE9886C029}" dt="2024-08-13T17:34:02.595" v="845" actId="47"/>
        <pc:sldMkLst>
          <pc:docMk/>
          <pc:sldMk cId="2720428564" sldId="921"/>
        </pc:sldMkLst>
      </pc:sldChg>
      <pc:sldChg chg="del">
        <pc:chgData name="Michael Starsinic" userId="de4e700c-740d-481a-8831-c9f0c79f23d1" providerId="ADAL" clId="{C75D07C9-55A8-4F4B-80F1-DDAE9886C029}" dt="2024-08-13T17:33:59.662" v="843" actId="47"/>
        <pc:sldMkLst>
          <pc:docMk/>
          <pc:sldMk cId="3533651759" sldId="922"/>
        </pc:sldMkLst>
      </pc:sldChg>
      <pc:sldChg chg="del">
        <pc:chgData name="Michael Starsinic" userId="de4e700c-740d-481a-8831-c9f0c79f23d1" providerId="ADAL" clId="{C75D07C9-55A8-4F4B-80F1-DDAE9886C029}" dt="2024-08-13T17:33:58.429" v="842" actId="47"/>
        <pc:sldMkLst>
          <pc:docMk/>
          <pc:sldMk cId="629191245" sldId="923"/>
        </pc:sldMkLst>
      </pc:sldChg>
      <pc:sldChg chg="del">
        <pc:chgData name="Michael Starsinic" userId="de4e700c-740d-481a-8831-c9f0c79f23d1" providerId="ADAL" clId="{C75D07C9-55A8-4F4B-80F1-DDAE9886C029}" dt="2024-08-13T17:33:57.764" v="841" actId="47"/>
        <pc:sldMkLst>
          <pc:docMk/>
          <pc:sldMk cId="2877100642" sldId="924"/>
        </pc:sldMkLst>
      </pc:sldChg>
      <pc:sldChg chg="del">
        <pc:chgData name="Michael Starsinic" userId="de4e700c-740d-481a-8831-c9f0c79f23d1" providerId="ADAL" clId="{C75D07C9-55A8-4F4B-80F1-DDAE9886C029}" dt="2024-08-13T17:33:54.082" v="840" actId="47"/>
        <pc:sldMkLst>
          <pc:docMk/>
          <pc:sldMk cId="3053618125" sldId="925"/>
        </pc:sldMkLst>
      </pc:sldChg>
      <pc:sldChg chg="add del">
        <pc:chgData name="Michael Starsinic" userId="de4e700c-740d-481a-8831-c9f0c79f23d1" providerId="ADAL" clId="{C75D07C9-55A8-4F4B-80F1-DDAE9886C029}" dt="2024-08-13T17:33:39.536" v="835" actId="47"/>
        <pc:sldMkLst>
          <pc:docMk/>
          <pc:sldMk cId="1182493368" sldId="926"/>
        </pc:sldMkLst>
      </pc:sldChg>
      <pc:sldChg chg="modSp add mod">
        <pc:chgData name="Michael Starsinic" userId="de4e700c-740d-481a-8831-c9f0c79f23d1" providerId="ADAL" clId="{C75D07C9-55A8-4F4B-80F1-DDAE9886C029}" dt="2024-08-13T18:12:21.035" v="975" actId="20577"/>
        <pc:sldMkLst>
          <pc:docMk/>
          <pc:sldMk cId="3592094767" sldId="927"/>
        </pc:sldMkLst>
        <pc:spChg chg="mod">
          <ac:chgData name="Michael Starsinic" userId="de4e700c-740d-481a-8831-c9f0c79f23d1" providerId="ADAL" clId="{C75D07C9-55A8-4F4B-80F1-DDAE9886C029}" dt="2024-08-13T18:12:21.035" v="975" actId="20577"/>
          <ac:spMkLst>
            <pc:docMk/>
            <pc:sldMk cId="3592094767" sldId="927"/>
            <ac:spMk id="2" creationId="{99F677F2-503F-A021-6199-6A1F72C15153}"/>
          </ac:spMkLst>
        </pc:spChg>
        <pc:spChg chg="mod">
          <ac:chgData name="Michael Starsinic" userId="de4e700c-740d-481a-8831-c9f0c79f23d1" providerId="ADAL" clId="{C75D07C9-55A8-4F4B-80F1-DDAE9886C029}" dt="2024-08-13T16:48:50.708" v="716" actId="20577"/>
          <ac:spMkLst>
            <pc:docMk/>
            <pc:sldMk cId="3592094767" sldId="927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C75D07C9-55A8-4F4B-80F1-DDAE9886C029}" dt="2024-08-13T17:38:44.414" v="959" actId="1076"/>
        <pc:sldMkLst>
          <pc:docMk/>
          <pc:sldMk cId="2720026194" sldId="928"/>
        </pc:sldMkLst>
        <pc:spChg chg="mod">
          <ac:chgData name="Michael Starsinic" userId="de4e700c-740d-481a-8831-c9f0c79f23d1" providerId="ADAL" clId="{C75D07C9-55A8-4F4B-80F1-DDAE9886C029}" dt="2024-08-13T16:53:26.766" v="725" actId="20577"/>
          <ac:spMkLst>
            <pc:docMk/>
            <pc:sldMk cId="2720026194" sldId="928"/>
            <ac:spMk id="2" creationId="{99F677F2-503F-A021-6199-6A1F72C15153}"/>
          </ac:spMkLst>
        </pc:spChg>
        <pc:spChg chg="mod">
          <ac:chgData name="Michael Starsinic" userId="de4e700c-740d-481a-8831-c9f0c79f23d1" providerId="ADAL" clId="{C75D07C9-55A8-4F4B-80F1-DDAE9886C029}" dt="2024-08-13T17:38:44.414" v="959" actId="1076"/>
          <ac:spMkLst>
            <pc:docMk/>
            <pc:sldMk cId="2720026194" sldId="928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C75D07C9-55A8-4F4B-80F1-DDAE9886C029}" dt="2024-08-13T17:38:48.898" v="960" actId="47"/>
        <pc:sldMkLst>
          <pc:docMk/>
          <pc:sldMk cId="390387064" sldId="929"/>
        </pc:sldMkLst>
      </pc:sldChg>
      <pc:sldMasterChg chg="modSp mod modSldLayout">
        <pc:chgData name="Michael Starsinic" userId="de4e700c-740d-481a-8831-c9f0c79f23d1" providerId="ADAL" clId="{C75D07C9-55A8-4F4B-80F1-DDAE9886C029}" dt="2024-08-13T16:36:14.745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C75D07C9-55A8-4F4B-80F1-DDAE9886C029}" dt="2024-08-13T16:36:14.745" v="29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C75D07C9-55A8-4F4B-80F1-DDAE9886C029}" dt="2024-08-13T16:35:49.245" v="14" actId="5793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C75D07C9-55A8-4F4B-80F1-DDAE9886C029}" dt="2024-08-13T16:35:49.245" v="14" actId="5793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45577B28-25A7-4E9A-9237-25216CBA1223}"/>
    <pc:docChg chg="custSel modSld">
      <pc:chgData name="Michael Starsinic" userId="de4e700c-740d-481a-8831-c9f0c79f23d1" providerId="ADAL" clId="{45577B28-25A7-4E9A-9237-25216CBA1223}" dt="2024-03-27T15:32:02.976" v="119" actId="947"/>
      <pc:docMkLst>
        <pc:docMk/>
      </pc:docMkLst>
      <pc:sldChg chg="modSp mod">
        <pc:chgData name="Michael Starsinic" userId="de4e700c-740d-481a-8831-c9f0c79f23d1" providerId="ADAL" clId="{45577B28-25A7-4E9A-9237-25216CBA1223}" dt="2024-03-27T15:32:02.976" v="119" actId="947"/>
        <pc:sldMkLst>
          <pc:docMk/>
          <pc:sldMk cId="4026685248" sldId="914"/>
        </pc:sldMkLst>
        <pc:spChg chg="mod">
          <ac:chgData name="Michael Starsinic" userId="de4e700c-740d-481a-8831-c9f0c79f23d1" providerId="ADAL" clId="{45577B28-25A7-4E9A-9237-25216CBA1223}" dt="2024-03-27T15:32:02.976" v="119" actId="94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45577B28-25A7-4E9A-9237-25216CBA1223}" dt="2024-03-27T15:31:50.867" v="118" actId="1076"/>
        <pc:sldMkLst>
          <pc:docMk/>
          <pc:sldMk cId="1099006151" sldId="915"/>
        </pc:sldMkLst>
        <pc:spChg chg="mod">
          <ac:chgData name="Michael Starsinic" userId="de4e700c-740d-481a-8831-c9f0c79f23d1" providerId="ADAL" clId="{45577B28-25A7-4E9A-9237-25216CBA1223}" dt="2024-03-27T15:31:50.867" v="118" actId="1076"/>
          <ac:spMkLst>
            <pc:docMk/>
            <pc:sldMk cId="1099006151" sldId="915"/>
            <ac:spMk id="2" creationId="{322A2A35-B83D-B470-C288-A2A787ABFED3}"/>
          </ac:spMkLst>
        </pc:spChg>
        <pc:graphicFrameChg chg="mod modGraphic">
          <ac:chgData name="Michael Starsinic" userId="de4e700c-740d-481a-8831-c9f0c79f23d1" providerId="ADAL" clId="{45577B28-25A7-4E9A-9237-25216CBA1223}" dt="2024-03-27T15:31:39.444" v="117" actId="94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</pc:docChg>
  </pc:docChgLst>
  <pc:docChgLst>
    <pc:chgData name="Michael Starsinic" userId="de4e700c-740d-481a-8831-c9f0c79f23d1" providerId="ADAL" clId="{62F03761-6797-44FB-B795-68BE28BCE9AA}"/>
    <pc:docChg chg="modSld">
      <pc:chgData name="Michael Starsinic" userId="de4e700c-740d-481a-8831-c9f0c79f23d1" providerId="ADAL" clId="{62F03761-6797-44FB-B795-68BE28BCE9AA}" dt="2024-03-26T21:43:10.444" v="14" actId="20577"/>
      <pc:docMkLst>
        <pc:docMk/>
      </pc:docMkLst>
      <pc:sldChg chg="modSp mod">
        <pc:chgData name="Michael Starsinic" userId="de4e700c-740d-481a-8831-c9f0c79f23d1" providerId="ADAL" clId="{62F03761-6797-44FB-B795-68BE28BCE9AA}" dt="2024-03-26T21:43:10.444" v="14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62F03761-6797-44FB-B795-68BE28BCE9AA}" dt="2024-03-26T21:43:10.444" v="14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0CC6285B-98C1-42D4-855C-C554762BFD01}"/>
    <pc:docChg chg="modSld">
      <pc:chgData name="Michael Starsinic" userId="de4e700c-740d-481a-8831-c9f0c79f23d1" providerId="ADAL" clId="{0CC6285B-98C1-42D4-855C-C554762BFD01}" dt="2024-05-21T12:21:36.913" v="28" actId="20577"/>
      <pc:docMkLst>
        <pc:docMk/>
      </pc:docMkLst>
      <pc:sldChg chg="modSp mod">
        <pc:chgData name="Michael Starsinic" userId="de4e700c-740d-481a-8831-c9f0c79f23d1" providerId="ADAL" clId="{0CC6285B-98C1-42D4-855C-C554762BFD01}" dt="2024-05-21T12:11:29.841" v="11"/>
        <pc:sldMkLst>
          <pc:docMk/>
          <pc:sldMk cId="850533126" sldId="919"/>
        </pc:sldMkLst>
        <pc:spChg chg="mod">
          <ac:chgData name="Michael Starsinic" userId="de4e700c-740d-481a-8831-c9f0c79f23d1" providerId="ADAL" clId="{0CC6285B-98C1-42D4-855C-C554762BFD01}" dt="2024-05-21T12:11:29.841" v="11"/>
          <ac:spMkLst>
            <pc:docMk/>
            <pc:sldMk cId="850533126" sldId="919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12:09.029" v="1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0CC6285B-98C1-42D4-855C-C554762BFD01}" dt="2024-05-21T12:12:09.029" v="1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0CC6285B-98C1-42D4-855C-C554762BFD01}" dt="2024-05-21T12:21:36.913" v="28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0CC6285B-98C1-42D4-855C-C554762BFD01}" dt="2024-05-21T12:21:36.913" v="28" actId="20577"/>
          <ac:spMkLst>
            <pc:docMk/>
            <pc:sldMk cId="2720428564" sldId="921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8D69A279-EB4B-455D-9243-BCFB8351FD72}"/>
    <pc:docChg chg="modSld">
      <pc:chgData name="Michael Starsinic" userId="de4e700c-740d-481a-8831-c9f0c79f23d1" providerId="ADAL" clId="{8D69A279-EB4B-455D-9243-BCFB8351FD72}" dt="2024-03-27T01:03:46.666" v="7" actId="20577"/>
      <pc:docMkLst>
        <pc:docMk/>
      </pc:docMkLst>
      <pc:sldChg chg="modSp mod">
        <pc:chgData name="Michael Starsinic" userId="de4e700c-740d-481a-8831-c9f0c79f23d1" providerId="ADAL" clId="{8D69A279-EB4B-455D-9243-BCFB8351FD72}" dt="2024-03-27T01:03:46.666" v="7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8D69A279-EB4B-455D-9243-BCFB8351FD72}" dt="2024-03-27T01:03:46.666" v="7" actId="20577"/>
          <ac:spMkLst>
            <pc:docMk/>
            <pc:sldMk cId="4026685248" sldId="914"/>
            <ac:spMk id="6" creationId="{B567B7A5-ECEB-F660-585A-332D9FB928E8}"/>
          </ac:spMkLst>
        </pc:spChg>
      </pc:sld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  <pc:docChgLst>
    <pc:chgData name="Michael Starsinic" userId="de4e700c-740d-481a-8831-c9f0c79f23d1" providerId="ADAL" clId="{E4FEB838-F90B-4561-B05C-C9F0A9CCC60D}"/>
    <pc:docChg chg="undo custSel addSld delSld modSld sldOrd modMainMaster">
      <pc:chgData name="Michael Starsinic" userId="de4e700c-740d-481a-8831-c9f0c79f23d1" providerId="ADAL" clId="{E4FEB838-F90B-4561-B05C-C9F0A9CCC60D}" dt="2024-05-20T22:14:25.807" v="2987" actId="20577"/>
      <pc:docMkLst>
        <pc:docMk/>
      </pc:docMkLst>
      <pc:sldChg chg="modSp mod">
        <pc:chgData name="Michael Starsinic" userId="de4e700c-740d-481a-8831-c9f0c79f23d1" providerId="ADAL" clId="{E4FEB838-F90B-4561-B05C-C9F0A9CCC60D}" dt="2024-05-20T17:38:17.247" v="41" actId="6549"/>
        <pc:sldMkLst>
          <pc:docMk/>
          <pc:sldMk cId="0" sldId="303"/>
        </pc:sldMkLst>
        <pc:spChg chg="mod">
          <ac:chgData name="Michael Starsinic" userId="de4e700c-740d-481a-8831-c9f0c79f23d1" providerId="ADAL" clId="{E4FEB838-F90B-4561-B05C-C9F0A9CCC60D}" dt="2024-05-20T17:38:17.247" v="41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 del">
        <pc:chgData name="Michael Starsinic" userId="de4e700c-740d-481a-8831-c9f0c79f23d1" providerId="ADAL" clId="{E4FEB838-F90B-4561-B05C-C9F0A9CCC60D}" dt="2024-05-20T18:24:30.025" v="140" actId="47"/>
        <pc:sldMkLst>
          <pc:docMk/>
          <pc:sldMk cId="1429849110" sldId="911"/>
        </pc:sldMkLst>
      </pc:sldChg>
      <pc:sldChg chg="modSp mod">
        <pc:chgData name="Michael Starsinic" userId="de4e700c-740d-481a-8831-c9f0c79f23d1" providerId="ADAL" clId="{E4FEB838-F90B-4561-B05C-C9F0A9CCC60D}" dt="2024-05-20T21:24:04.824" v="2633" actId="20577"/>
        <pc:sldMkLst>
          <pc:docMk/>
          <pc:sldMk cId="4026685248" sldId="914"/>
        </pc:sldMkLst>
        <pc:spChg chg="mod">
          <ac:chgData name="Michael Starsinic" userId="de4e700c-740d-481a-8831-c9f0c79f23d1" providerId="ADAL" clId="{E4FEB838-F90B-4561-B05C-C9F0A9CCC60D}" dt="2024-05-20T21:24:04.824" v="2633" actId="20577"/>
          <ac:spMkLst>
            <pc:docMk/>
            <pc:sldMk cId="4026685248" sldId="914"/>
            <ac:spMk id="6" creationId="{B567B7A5-ECEB-F660-585A-332D9FB928E8}"/>
          </ac:spMkLst>
        </pc:spChg>
      </pc:sldChg>
      <pc:sldChg chg="modSp mod">
        <pc:chgData name="Michael Starsinic" userId="de4e700c-740d-481a-8831-c9f0c79f23d1" providerId="ADAL" clId="{E4FEB838-F90B-4561-B05C-C9F0A9CCC60D}" dt="2024-05-20T17:49:36.023" v="116" actId="20577"/>
        <pc:sldMkLst>
          <pc:docMk/>
          <pc:sldMk cId="1099006151" sldId="915"/>
        </pc:sldMkLst>
        <pc:spChg chg="mod">
          <ac:chgData name="Michael Starsinic" userId="de4e700c-740d-481a-8831-c9f0c79f23d1" providerId="ADAL" clId="{E4FEB838-F90B-4561-B05C-C9F0A9CCC60D}" dt="2024-05-20T17:49:36.023" v="116" actId="20577"/>
          <ac:spMkLst>
            <pc:docMk/>
            <pc:sldMk cId="1099006151" sldId="915"/>
            <ac:spMk id="9" creationId="{0BC5C2A2-2189-BB75-BB4D-73E39FD25132}"/>
          </ac:spMkLst>
        </pc:spChg>
        <pc:graphicFrameChg chg="modGraphic">
          <ac:chgData name="Michael Starsinic" userId="de4e700c-740d-481a-8831-c9f0c79f23d1" providerId="ADAL" clId="{E4FEB838-F90B-4561-B05C-C9F0A9CCC60D}" dt="2024-05-20T17:42:35.436" v="106" actId="20577"/>
          <ac:graphicFrameMkLst>
            <pc:docMk/>
            <pc:sldMk cId="1099006151" sldId="915"/>
            <ac:graphicFrameMk id="10" creationId="{6A7D1DE9-2957-5B6E-5B16-E59CC323ABE9}"/>
          </ac:graphicFrameMkLst>
        </pc:graphicFrameChg>
      </pc:sldChg>
      <pc:sldChg chg="addSp delSp modSp add mod">
        <pc:chgData name="Michael Starsinic" userId="de4e700c-740d-481a-8831-c9f0c79f23d1" providerId="ADAL" clId="{E4FEB838-F90B-4561-B05C-C9F0A9CCC60D}" dt="2024-05-20T17:54:29.433" v="135" actId="20577"/>
        <pc:sldMkLst>
          <pc:docMk/>
          <pc:sldMk cId="2137393378" sldId="916"/>
        </pc:sldMkLst>
        <pc:spChg chg="del">
          <ac:chgData name="Michael Starsinic" userId="de4e700c-740d-481a-8831-c9f0c79f23d1" providerId="ADAL" clId="{E4FEB838-F90B-4561-B05C-C9F0A9CCC60D}" dt="2024-05-20T17:52:39.318" v="134" actId="478"/>
          <ac:spMkLst>
            <pc:docMk/>
            <pc:sldMk cId="2137393378" sldId="916"/>
            <ac:spMk id="2" creationId="{322A2A35-B83D-B470-C288-A2A787ABFED3}"/>
          </ac:spMkLst>
        </pc:spChg>
        <pc:spChg chg="mod">
          <ac:chgData name="Michael Starsinic" userId="de4e700c-740d-481a-8831-c9f0c79f23d1" providerId="ADAL" clId="{E4FEB838-F90B-4561-B05C-C9F0A9CCC60D}" dt="2024-05-20T17:54:29.433" v="135" actId="20577"/>
          <ac:spMkLst>
            <pc:docMk/>
            <pc:sldMk cId="2137393378" sldId="916"/>
            <ac:spMk id="9" creationId="{0BC5C2A2-2189-BB75-BB4D-73E39FD25132}"/>
          </ac:spMkLst>
        </pc:spChg>
        <pc:graphicFrameChg chg="add mod modGraphic">
          <ac:chgData name="Michael Starsinic" userId="de4e700c-740d-481a-8831-c9f0c79f23d1" providerId="ADAL" clId="{E4FEB838-F90B-4561-B05C-C9F0A9CCC60D}" dt="2024-05-20T17:52:33.729" v="133" actId="403"/>
          <ac:graphicFrameMkLst>
            <pc:docMk/>
            <pc:sldMk cId="2137393378" sldId="916"/>
            <ac:graphicFrameMk id="3" creationId="{E34541C1-96A2-5EDF-4343-F2B3603ABF39}"/>
          </ac:graphicFrameMkLst>
        </pc:graphicFrameChg>
        <pc:graphicFrameChg chg="del">
          <ac:chgData name="Michael Starsinic" userId="de4e700c-740d-481a-8831-c9f0c79f23d1" providerId="ADAL" clId="{E4FEB838-F90B-4561-B05C-C9F0A9CCC60D}" dt="2024-05-20T17:49:48.462" v="118" actId="478"/>
          <ac:graphicFrameMkLst>
            <pc:docMk/>
            <pc:sldMk cId="2137393378" sldId="916"/>
            <ac:graphicFrameMk id="10" creationId="{6A7D1DE9-2957-5B6E-5B16-E59CC323ABE9}"/>
          </ac:graphicFrameMkLst>
        </pc:graphicFrameChg>
      </pc:sldChg>
      <pc:sldChg chg="modSp add mod">
        <pc:chgData name="Michael Starsinic" userId="de4e700c-740d-481a-8831-c9f0c79f23d1" providerId="ADAL" clId="{E4FEB838-F90B-4561-B05C-C9F0A9CCC60D}" dt="2024-05-20T22:14:25.807" v="2987" actId="20577"/>
        <pc:sldMkLst>
          <pc:docMk/>
          <pc:sldMk cId="3539635595" sldId="917"/>
        </pc:sldMkLst>
        <pc:spChg chg="mod">
          <ac:chgData name="Michael Starsinic" userId="de4e700c-740d-481a-8831-c9f0c79f23d1" providerId="ADAL" clId="{E4FEB838-F90B-4561-B05C-C9F0A9CCC60D}" dt="2024-05-20T18:33:59.586" v="841" actId="20577"/>
          <ac:spMkLst>
            <pc:docMk/>
            <pc:sldMk cId="3539635595" sldId="917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4:25.807" v="2987" actId="20577"/>
          <ac:spMkLst>
            <pc:docMk/>
            <pc:sldMk cId="3539635595" sldId="917"/>
            <ac:spMk id="6" creationId="{B567B7A5-ECEB-F660-585A-332D9FB928E8}"/>
          </ac:spMkLst>
        </pc:spChg>
      </pc:sldChg>
      <pc:sldChg chg="add del">
        <pc:chgData name="Michael Starsinic" userId="de4e700c-740d-481a-8831-c9f0c79f23d1" providerId="ADAL" clId="{E4FEB838-F90B-4561-B05C-C9F0A9CCC60D}" dt="2024-05-20T18:24:32.441" v="141"/>
        <pc:sldMkLst>
          <pc:docMk/>
          <pc:sldMk cId="2262093186" sldId="918"/>
        </pc:sldMkLst>
      </pc:sldChg>
      <pc:sldChg chg="modSp add mod ord">
        <pc:chgData name="Michael Starsinic" userId="de4e700c-740d-481a-8831-c9f0c79f23d1" providerId="ADAL" clId="{E4FEB838-F90B-4561-B05C-C9F0A9CCC60D}" dt="2024-05-20T21:15:57.338" v="2571" actId="20577"/>
        <pc:sldMkLst>
          <pc:docMk/>
          <pc:sldMk cId="850533126" sldId="919"/>
        </pc:sldMkLst>
        <pc:spChg chg="mod">
          <ac:chgData name="Michael Starsinic" userId="de4e700c-740d-481a-8831-c9f0c79f23d1" providerId="ADAL" clId="{E4FEB838-F90B-4561-B05C-C9F0A9CCC60D}" dt="2024-05-20T18:46:59.812" v="1001" actId="20577"/>
          <ac:spMkLst>
            <pc:docMk/>
            <pc:sldMk cId="850533126" sldId="919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5:57.338" v="2571" actId="20577"/>
          <ac:spMkLst>
            <pc:docMk/>
            <pc:sldMk cId="850533126" sldId="919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1:19:08.777" v="2593" actId="20577"/>
        <pc:sldMkLst>
          <pc:docMk/>
          <pc:sldMk cId="779726403" sldId="920"/>
        </pc:sldMkLst>
        <pc:spChg chg="mod">
          <ac:chgData name="Michael Starsinic" userId="de4e700c-740d-481a-8831-c9f0c79f23d1" providerId="ADAL" clId="{E4FEB838-F90B-4561-B05C-C9F0A9CCC60D}" dt="2024-05-20T19:22:56.744" v="1509" actId="20577"/>
          <ac:spMkLst>
            <pc:docMk/>
            <pc:sldMk cId="779726403" sldId="920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19:08.777" v="2593" actId="20577"/>
          <ac:spMkLst>
            <pc:docMk/>
            <pc:sldMk cId="779726403" sldId="920"/>
            <ac:spMk id="6" creationId="{B567B7A5-ECEB-F660-585A-332D9FB928E8}"/>
          </ac:spMkLst>
        </pc:spChg>
      </pc:sldChg>
      <pc:sldChg chg="modSp add mod ord">
        <pc:chgData name="Michael Starsinic" userId="de4e700c-740d-481a-8831-c9f0c79f23d1" providerId="ADAL" clId="{E4FEB838-F90B-4561-B05C-C9F0A9CCC60D}" dt="2024-05-20T21:20:10.473" v="2612" actId="20577"/>
        <pc:sldMkLst>
          <pc:docMk/>
          <pc:sldMk cId="2720428564" sldId="921"/>
        </pc:sldMkLst>
        <pc:spChg chg="mod">
          <ac:chgData name="Michael Starsinic" userId="de4e700c-740d-481a-8831-c9f0c79f23d1" providerId="ADAL" clId="{E4FEB838-F90B-4561-B05C-C9F0A9CCC60D}" dt="2024-05-20T19:22:54.122" v="1508" actId="20577"/>
          <ac:spMkLst>
            <pc:docMk/>
            <pc:sldMk cId="2720428564" sldId="921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1:20:10.473" v="2612" actId="20577"/>
          <ac:spMkLst>
            <pc:docMk/>
            <pc:sldMk cId="2720428564" sldId="921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0:42:55.537" v="2242" actId="20577"/>
        <pc:sldMkLst>
          <pc:docMk/>
          <pc:sldMk cId="3533651759" sldId="922"/>
        </pc:sldMkLst>
        <pc:spChg chg="mod">
          <ac:chgData name="Michael Starsinic" userId="de4e700c-740d-481a-8831-c9f0c79f23d1" providerId="ADAL" clId="{E4FEB838-F90B-4561-B05C-C9F0A9CCC60D}" dt="2024-05-20T19:23:01.289" v="1511" actId="20577"/>
          <ac:spMkLst>
            <pc:docMk/>
            <pc:sldMk cId="3533651759" sldId="922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55.537" v="2242" actId="20577"/>
          <ac:spMkLst>
            <pc:docMk/>
            <pc:sldMk cId="3533651759" sldId="922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08:41.808" v="2939" actId="20577"/>
        <pc:sldMkLst>
          <pc:docMk/>
          <pc:sldMk cId="629191245" sldId="923"/>
        </pc:sldMkLst>
        <pc:spChg chg="mod">
          <ac:chgData name="Michael Starsinic" userId="de4e700c-740d-481a-8831-c9f0c79f23d1" providerId="ADAL" clId="{E4FEB838-F90B-4561-B05C-C9F0A9CCC60D}" dt="2024-05-20T22:08:41.808" v="2939" actId="20577"/>
          <ac:spMkLst>
            <pc:docMk/>
            <pc:sldMk cId="629191245" sldId="923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0:42:26.615" v="2237"/>
          <ac:spMkLst>
            <pc:docMk/>
            <pc:sldMk cId="629191245" sldId="923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2:42.572" v="2970" actId="313"/>
        <pc:sldMkLst>
          <pc:docMk/>
          <pc:sldMk cId="2877100642" sldId="924"/>
        </pc:sldMkLst>
        <pc:spChg chg="mod">
          <ac:chgData name="Michael Starsinic" userId="de4e700c-740d-481a-8831-c9f0c79f23d1" providerId="ADAL" clId="{E4FEB838-F90B-4561-B05C-C9F0A9CCC60D}" dt="2024-05-20T22:08:31.024" v="2932" actId="6549"/>
          <ac:spMkLst>
            <pc:docMk/>
            <pc:sldMk cId="2877100642" sldId="924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2:42.572" v="2970" actId="313"/>
          <ac:spMkLst>
            <pc:docMk/>
            <pc:sldMk cId="2877100642" sldId="924"/>
            <ac:spMk id="6" creationId="{B567B7A5-ECEB-F660-585A-332D9FB928E8}"/>
          </ac:spMkLst>
        </pc:spChg>
      </pc:sldChg>
      <pc:sldChg chg="modSp add mod">
        <pc:chgData name="Michael Starsinic" userId="de4e700c-740d-481a-8831-c9f0c79f23d1" providerId="ADAL" clId="{E4FEB838-F90B-4561-B05C-C9F0A9CCC60D}" dt="2024-05-20T22:10:31.469" v="2968" actId="20577"/>
        <pc:sldMkLst>
          <pc:docMk/>
          <pc:sldMk cId="3053618125" sldId="925"/>
        </pc:sldMkLst>
        <pc:spChg chg="mod">
          <ac:chgData name="Michael Starsinic" userId="de4e700c-740d-481a-8831-c9f0c79f23d1" providerId="ADAL" clId="{E4FEB838-F90B-4561-B05C-C9F0A9CCC60D}" dt="2024-05-20T22:08:23.259" v="2927" actId="6549"/>
          <ac:spMkLst>
            <pc:docMk/>
            <pc:sldMk cId="3053618125" sldId="925"/>
            <ac:spMk id="2" creationId="{99F677F2-503F-A021-6199-6A1F72C15153}"/>
          </ac:spMkLst>
        </pc:spChg>
        <pc:spChg chg="mod">
          <ac:chgData name="Michael Starsinic" userId="de4e700c-740d-481a-8831-c9f0c79f23d1" providerId="ADAL" clId="{E4FEB838-F90B-4561-B05C-C9F0A9CCC60D}" dt="2024-05-20T22:10:31.469" v="2968" actId="20577"/>
          <ac:spMkLst>
            <pc:docMk/>
            <pc:sldMk cId="3053618125" sldId="925"/>
            <ac:spMk id="6" creationId="{B567B7A5-ECEB-F660-585A-332D9FB928E8}"/>
          </ac:spMkLst>
        </pc:spChg>
      </pc:sldChg>
      <pc:sldMasterChg chg="modSp mod modSldLayout">
        <pc:chgData name="Michael Starsinic" userId="de4e700c-740d-481a-8831-c9f0c79f23d1" providerId="ADAL" clId="{E4FEB838-F90B-4561-B05C-C9F0A9CCC60D}" dt="2024-05-20T17:37:55.821" v="26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E4FEB838-F90B-4561-B05C-C9F0A9CCC60D}" dt="2024-05-20T17:37:40.271" v="10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E4FEB838-F90B-4561-B05C-C9F0A9CCC60D}" dt="2024-05-20T17:37:55.821" v="2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E4FEB838-F90B-4561-B05C-C9F0A9CCC60D}" dt="2024-05-20T17:37:55.821" v="26" actId="20577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8/13/2024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8/13/2024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#164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August 15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WG2#164 Conference Call August 15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4_Maastricht_2024-08/Docs/S2-2408066.zip" TargetMode="External"/><Relationship Id="rId7" Type="http://schemas.openxmlformats.org/officeDocument/2006/relationships/hyperlink" Target="https://www.3gpp.org/ftp/tsg_sa/WG2_Arch/TSGS2_164_Maastricht_2024-08/Docs/S2-2408606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4_Maastricht_2024-08/Docs/S2-2408166.zip" TargetMode="External"/><Relationship Id="rId5" Type="http://schemas.openxmlformats.org/officeDocument/2006/relationships/hyperlink" Target="https://www.3gpp.org/ftp/tsg_sa/WG2_Arch/TSGS2_164_Maastricht_2024-08/Docs/S2-2408605.zip" TargetMode="External"/><Relationship Id="rId4" Type="http://schemas.openxmlformats.org/officeDocument/2006/relationships/hyperlink" Target="https://www.3gpp.org/ftp/tsg_sa/WG2_Arch/TSGS2_164_Maastricht_2024-08/Docs/S2-2408413.z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TSGS2_164_Maastricht_2024-08/Docs/S2-2408306.zi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4_Maastricht_2024-08/Docs/S2-2408008.zip" TargetMode="External"/><Relationship Id="rId5" Type="http://schemas.openxmlformats.org/officeDocument/2006/relationships/hyperlink" Target="https://www.3gpp.org/ftp/tsg_sa/WG2_Arch/TSGS2_164_Maastricht_2024-08/Docs/S2-2408664.zip" TargetMode="External"/><Relationship Id="rId4" Type="http://schemas.openxmlformats.org/officeDocument/2006/relationships/hyperlink" Target="https://www.3gpp.org/ftp/tsg_sa/WG2_Arch/TSGS2_164_Maastricht_2024-08/Docs/S2-2408060.z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and UIA_ARC pre-SA2 #164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FS_UIA_ARC, 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Key Issue #1.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UIA_ARC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 err="1">
                <a:solidFill>
                  <a:prstClr val="black"/>
                </a:solidFill>
              </a:rPr>
              <a:t>Tdoc</a:t>
            </a:r>
            <a:r>
              <a:rPr lang="en-US" altLang="ko-KR" sz="1800" dirty="0">
                <a:solidFill>
                  <a:prstClr val="black"/>
                </a:solidFill>
              </a:rPr>
              <a:t> Handling Proposal.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Present 4 baseline CRs.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endParaRPr lang="en-US" altLang="ko-KR" sz="1800" b="1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#1 Conclusions (Assume 10 minutes per paper).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(Qualcomm, Ericsson, </a:t>
            </a:r>
            <a:r>
              <a:rPr lang="en-US" altLang="ko-KR" sz="1800" dirty="0">
                <a:solidFill>
                  <a:prstClr val="black"/>
                </a:solidFill>
                <a:hlinkClick r:id="rId3"/>
              </a:rPr>
              <a:t>S2-2408066</a:t>
            </a:r>
            <a:r>
              <a:rPr lang="en-US" altLang="ko-KR" sz="1800" dirty="0">
                <a:solidFill>
                  <a:prstClr val="black"/>
                </a:solidFill>
              </a:rPr>
              <a:t>) – Application Layer.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(NTT Docomo, Ericsson, </a:t>
            </a:r>
            <a:r>
              <a:rPr lang="en-US" altLang="ko-KR" sz="1800" dirty="0">
                <a:solidFill>
                  <a:prstClr val="black"/>
                </a:solidFill>
                <a:hlinkClick r:id="rId4"/>
              </a:rPr>
              <a:t>S2-2408413</a:t>
            </a:r>
            <a:r>
              <a:rPr lang="en-US" altLang="ko-KR" sz="1800" dirty="0">
                <a:solidFill>
                  <a:prstClr val="black"/>
                </a:solidFill>
              </a:rPr>
              <a:t>) – </a:t>
            </a:r>
            <a:r>
              <a:rPr lang="en-US" altLang="ko-KR" sz="1800" dirty="0" err="1">
                <a:solidFill>
                  <a:prstClr val="black"/>
                </a:solidFill>
              </a:rPr>
              <a:t>eSIM</a:t>
            </a:r>
            <a:endParaRPr lang="en-US" altLang="ko-KR" sz="1800" dirty="0">
              <a:solidFill>
                <a:prstClr val="black"/>
              </a:solidFill>
            </a:endParaRP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, NEC, Huawei, ZTE, Philips, China Mobile, </a:t>
            </a:r>
            <a:r>
              <a:rPr lang="en-US" altLang="ko-KR" sz="1800" dirty="0">
                <a:solidFill>
                  <a:prstClr val="black"/>
                </a:solidFill>
                <a:hlinkClick r:id="rId5"/>
              </a:rPr>
              <a:t>S2-2408605</a:t>
            </a:r>
            <a:r>
              <a:rPr lang="en-US" altLang="ko-KR" sz="1800" dirty="0">
                <a:solidFill>
                  <a:prstClr val="black"/>
                </a:solidFill>
              </a:rPr>
              <a:t>) – 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(Samsung, </a:t>
            </a:r>
            <a:r>
              <a:rPr lang="en-US" altLang="ko-KR" sz="1800" dirty="0">
                <a:solidFill>
                  <a:prstClr val="black"/>
                </a:solidFill>
                <a:hlinkClick r:id="rId6"/>
              </a:rPr>
              <a:t>S2-2408166</a:t>
            </a:r>
            <a:r>
              <a:rPr lang="en-US" altLang="ko-KR" sz="1800" dirty="0">
                <a:solidFill>
                  <a:prstClr val="black"/>
                </a:solidFill>
              </a:rPr>
              <a:t>) – NAS-MM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Proposal: Present on the CC (ask to focus on differences from 8605), ask if this can be merged into 8605.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800" dirty="0">
                <a:solidFill>
                  <a:prstClr val="black"/>
                </a:solidFill>
              </a:rPr>
              <a:t>(</a:t>
            </a:r>
            <a:r>
              <a:rPr lang="en-US" altLang="ko-KR" sz="1800" dirty="0" err="1">
                <a:solidFill>
                  <a:prstClr val="black"/>
                </a:solidFill>
              </a:rPr>
              <a:t>InterDigital</a:t>
            </a:r>
            <a:r>
              <a:rPr lang="en-US" altLang="ko-KR" sz="1800" dirty="0">
                <a:solidFill>
                  <a:prstClr val="black"/>
                </a:solidFill>
              </a:rPr>
              <a:t> Inc., Deutsche Telekom, </a:t>
            </a:r>
            <a:r>
              <a:rPr lang="en-US" altLang="ko-KR" sz="1800" dirty="0">
                <a:solidFill>
                  <a:prstClr val="black"/>
                </a:solidFill>
                <a:hlinkClick r:id="rId7"/>
              </a:rPr>
              <a:t>S2-2408606</a:t>
            </a:r>
            <a:r>
              <a:rPr lang="en-US" altLang="ko-KR" sz="1800" dirty="0">
                <a:solidFill>
                  <a:prstClr val="black"/>
                </a:solidFill>
              </a:rPr>
              <a:t>) – NAS-SM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800" dirty="0">
                <a:solidFill>
                  <a:prstClr val="black"/>
                </a:solidFill>
              </a:rPr>
              <a:t>Proposal: Present on the CC (ask to focus on differences from 8605), ask people to comment on including a NAS-SM option in the conclusion.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altLang="ko-KR" sz="1800" dirty="0">
              <a:solidFill>
                <a:prstClr val="black"/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09476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UIA_ARC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1381194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dirty="0"/>
              <a:t>Discuss TDoc Handling Proposal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dirty="0"/>
              <a:t>(Huawei, </a:t>
            </a:r>
            <a:r>
              <a:rPr lang="en-US" altLang="ko-KR" sz="2000" dirty="0" err="1"/>
              <a:t>InterDigital</a:t>
            </a:r>
            <a:r>
              <a:rPr lang="en-US" altLang="ko-KR" sz="2000" dirty="0"/>
              <a:t>, </a:t>
            </a:r>
            <a:r>
              <a:rPr lang="en-US" altLang="ko-KR" sz="2000" dirty="0">
                <a:hlinkClick r:id="rId3"/>
              </a:rPr>
              <a:t>S2-2408306</a:t>
            </a:r>
            <a:r>
              <a:rPr lang="en-US" altLang="ko-KR" sz="2000" dirty="0"/>
              <a:t>) – 23.501 CR5562 (Rel-19, 'B'): Support N3GPP device behind UE/5G-RG.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dirty="0"/>
              <a:t>(Samsung, Huawei, NEC, </a:t>
            </a:r>
            <a:r>
              <a:rPr lang="en-US" altLang="ko-KR" sz="2000" dirty="0">
                <a:hlinkClick r:id="rId4"/>
              </a:rPr>
              <a:t>S2-2408060</a:t>
            </a:r>
            <a:r>
              <a:rPr lang="en-US" altLang="ko-KR" sz="2000" dirty="0"/>
              <a:t>) – 23.316 CR2132 (Rel-19, 'B'): Enforcement of max no of simultaneous device identifier behind an UE or 5G-RG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dirty="0"/>
              <a:t>(OPPO, </a:t>
            </a:r>
            <a:r>
              <a:rPr lang="en-US" altLang="ko-KR" sz="2000" dirty="0">
                <a:hlinkClick r:id="rId5"/>
              </a:rPr>
              <a:t>S2-2408664</a:t>
            </a:r>
            <a:r>
              <a:rPr lang="en-US" altLang="ko-KR" sz="2000" dirty="0"/>
              <a:t>) – 23.503 CR1367 (Rel-19, 'B'): UIA_ARC Support of non-3GPP Device identifiers in Policy Control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2000" dirty="0"/>
              <a:t>(Ericsson, </a:t>
            </a:r>
            <a:r>
              <a:rPr lang="en-US" altLang="ko-KR" sz="2000" dirty="0">
                <a:hlinkClick r:id="rId6"/>
              </a:rPr>
              <a:t>S2-2408008</a:t>
            </a:r>
            <a:r>
              <a:rPr lang="en-US" altLang="ko-KR" sz="2000" dirty="0"/>
              <a:t>) – 23.316 CR2131 (Rel-19, 'B'): Identifying devices behind RG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ko-KR" sz="1600" dirty="0">
                <a:solidFill>
                  <a:prstClr val="black"/>
                </a:solidFill>
              </a:rPr>
              <a:t>Proposal: Present this paper on the CC.</a:t>
            </a: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0261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3620</TotalTime>
  <Words>336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FS_UIA_ARC and UIA_ARC pre-SA2 #164 Conference Call</vt:lpstr>
      <vt:lpstr>Agenda</vt:lpstr>
      <vt:lpstr>FS_UIA_ARC</vt:lpstr>
      <vt:lpstr>UIA_ARC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2000</cp:revision>
  <dcterms:created xsi:type="dcterms:W3CDTF">2008-08-30T09:32:10Z</dcterms:created>
  <dcterms:modified xsi:type="dcterms:W3CDTF">2024-08-13T18:12:28Z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  <property fmtid="{D5CDD505-2E9C-101B-9397-08002B2CF9AE}" pid="20" name="MSIP_Label_4d2f777e-4347-4fc6-823a-b44ab313546a_Enabled">
    <vt:lpwstr>true</vt:lpwstr>
  </property>
  <property fmtid="{D5CDD505-2E9C-101B-9397-08002B2CF9AE}" pid="21" name="MSIP_Label_4d2f777e-4347-4fc6-823a-b44ab313546a_SetDate">
    <vt:lpwstr>2024-08-13T16:35:51Z</vt:lpwstr>
  </property>
  <property fmtid="{D5CDD505-2E9C-101B-9397-08002B2CF9AE}" pid="22" name="MSIP_Label_4d2f777e-4347-4fc6-823a-b44ab313546a_Method">
    <vt:lpwstr>Standard</vt:lpwstr>
  </property>
  <property fmtid="{D5CDD505-2E9C-101B-9397-08002B2CF9AE}" pid="23" name="MSIP_Label_4d2f777e-4347-4fc6-823a-b44ab313546a_Name">
    <vt:lpwstr>Non-Public</vt:lpwstr>
  </property>
  <property fmtid="{D5CDD505-2E9C-101B-9397-08002B2CF9AE}" pid="24" name="MSIP_Label_4d2f777e-4347-4fc6-823a-b44ab313546a_SiteId">
    <vt:lpwstr>e351b779-f6d5-4e50-8568-80e922d180ae</vt:lpwstr>
  </property>
  <property fmtid="{D5CDD505-2E9C-101B-9397-08002B2CF9AE}" pid="25" name="MSIP_Label_4d2f777e-4347-4fc6-823a-b44ab313546a_ActionId">
    <vt:lpwstr>b6a805eb-0b65-4747-9d0b-90194b24f95a</vt:lpwstr>
  </property>
  <property fmtid="{D5CDD505-2E9C-101B-9397-08002B2CF9AE}" pid="26" name="MSIP_Label_4d2f777e-4347-4fc6-823a-b44ab313546a_ContentBits">
    <vt:lpwstr>0</vt:lpwstr>
  </property>
</Properties>
</file>