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88" r:id="rId5"/>
    <p:sldId id="8827" r:id="rId6"/>
    <p:sldId id="8826" r:id="rId7"/>
    <p:sldId id="8824" r:id="rId8"/>
    <p:sldId id="8828" r:id="rId9"/>
    <p:sldId id="8802" r:id="rId10"/>
    <p:sldId id="8793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59841-06C5-4009-B170-5113FDFDFB95}" v="20" dt="2024-10-14T05:46:51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986" autoAdjust="0"/>
    <p:restoredTop sz="96678" autoAdjust="0"/>
  </p:normalViewPr>
  <p:slideViewPr>
    <p:cSldViewPr snapToGrid="0">
      <p:cViewPr varScale="1">
        <p:scale>
          <a:sx n="65" d="100"/>
          <a:sy n="65" d="100"/>
        </p:scale>
        <p:origin x="84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齋藤 幸寿" userId="3289ded8-3bb1-4c01-88bb-e2586fa17965" providerId="ADAL" clId="{A0D59841-06C5-4009-B170-5113FDFDFB95}"/>
    <pc:docChg chg="delSld modSld modMainMaster">
      <pc:chgData name="齋藤 幸寿" userId="3289ded8-3bb1-4c01-88bb-e2586fa17965" providerId="ADAL" clId="{A0D59841-06C5-4009-B170-5113FDFDFB95}" dt="2024-10-14T05:49:03.523" v="191" actId="20577"/>
      <pc:docMkLst>
        <pc:docMk/>
      </pc:docMkLst>
      <pc:sldChg chg="del">
        <pc:chgData name="齋藤 幸寿" userId="3289ded8-3bb1-4c01-88bb-e2586fa17965" providerId="ADAL" clId="{A0D59841-06C5-4009-B170-5113FDFDFB95}" dt="2024-10-14T05:44:51.753" v="2" actId="47"/>
        <pc:sldMkLst>
          <pc:docMk/>
          <pc:sldMk cId="769522045" sldId="387"/>
        </pc:sldMkLst>
      </pc:sldChg>
      <pc:sldChg chg="modSp mod">
        <pc:chgData name="齋藤 幸寿" userId="3289ded8-3bb1-4c01-88bb-e2586fa17965" providerId="ADAL" clId="{A0D59841-06C5-4009-B170-5113FDFDFB95}" dt="2024-10-14T05:47:29.286" v="150" actId="20577"/>
        <pc:sldMkLst>
          <pc:docMk/>
          <pc:sldMk cId="138553082" sldId="388"/>
        </pc:sldMkLst>
        <pc:spChg chg="mod">
          <ac:chgData name="齋藤 幸寿" userId="3289ded8-3bb1-4c01-88bb-e2586fa17965" providerId="ADAL" clId="{A0D59841-06C5-4009-B170-5113FDFDFB95}" dt="2024-10-14T05:47:23.650" v="142" actId="20577"/>
          <ac:spMkLst>
            <pc:docMk/>
            <pc:sldMk cId="138553082" sldId="388"/>
            <ac:spMk id="5122" creationId="{6BFCA172-672F-4297-B767-9F7EDE373FA1}"/>
          </ac:spMkLst>
        </pc:spChg>
        <pc:spChg chg="mod">
          <ac:chgData name="齋藤 幸寿" userId="3289ded8-3bb1-4c01-88bb-e2586fa17965" providerId="ADAL" clId="{A0D59841-06C5-4009-B170-5113FDFDFB95}" dt="2024-10-14T05:47:29.286" v="150" actId="20577"/>
          <ac:spMkLst>
            <pc:docMk/>
            <pc:sldMk cId="138553082" sldId="388"/>
            <ac:spMk id="5123" creationId="{9FAD3684-801E-4E1E-85EB-F5F3E5D37277}"/>
          </ac:spMkLst>
        </pc:spChg>
      </pc:sldChg>
      <pc:sldChg chg="modSp del mod">
        <pc:chgData name="齋藤 幸寿" userId="3289ded8-3bb1-4c01-88bb-e2586fa17965" providerId="ADAL" clId="{A0D59841-06C5-4009-B170-5113FDFDFB95}" dt="2024-10-14T05:46:40.942" v="60" actId="1076"/>
        <pc:sldMkLst>
          <pc:docMk/>
          <pc:sldMk cId="2866651529" sldId="8793"/>
        </pc:sldMkLst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" creationId="{E260DDB9-4E28-EF2D-E4E9-80B016F7ACEF}"/>
          </ac:spMkLst>
        </pc:spChg>
        <pc:spChg chg="mod">
          <ac:chgData name="齋藤 幸寿" userId="3289ded8-3bb1-4c01-88bb-e2586fa17965" providerId="ADAL" clId="{A0D59841-06C5-4009-B170-5113FDFDFB95}" dt="2024-10-14T05:46:40.942" v="60" actId="1076"/>
          <ac:spMkLst>
            <pc:docMk/>
            <pc:sldMk cId="2866651529" sldId="8793"/>
            <ac:spMk id="3" creationId="{A2AC1084-72B4-40E7-B433-0C1A11D3AC1B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" creationId="{A6BA5CED-08B6-DD52-B586-5EA1739E9F1E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5" creationId="{86EECDE7-30D5-344D-222A-5F71C76E08CD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7" creationId="{FB62F54F-34DD-4966-ADF7-AEFEBE85F9B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8" creationId="{0C24998E-2A0F-503F-CF48-672ACC5E3AE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9" creationId="{8D0399A1-ACF8-4327-B6B4-637C76D3D4D1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0" creationId="{DB89BD27-969E-4482-AE4D-D8D40A40C7E2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1" creationId="{72918539-6E23-488D-AE0B-AB361B283DE3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3" creationId="{D17298D4-0D51-6218-28B1-F12E4C10E2C5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4" creationId="{C51CD346-6535-401E-9011-76A77801375C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5" creationId="{68AFF9F3-49A6-47E3-91ED-90A92465A56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6" creationId="{8B658828-1285-40E3-B88D-C25ECC2D7EBD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7" creationId="{C3352FD2-8E18-4E00-A4F2-069A988B0203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19" creationId="{8A991A01-2621-400A-8457-170212D14E6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0" creationId="{796C1809-083B-48E8-9263-CC9DE87BB20A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2" creationId="{38E6CAFC-E795-EBEC-FB32-316F34651D67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4" creationId="{2D1B36D0-A8A1-E0C3-DB20-E8E0B57B2B9A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5" creationId="{C9084D1A-D624-C59A-0DD1-F5DB832A7393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27" creationId="{D7CD0793-0DFE-491C-8621-ADF4AD588226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34" creationId="{4E64A257-3308-4414-A18D-316BD314F400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35" creationId="{999F6243-1DA3-42E6-8EBE-F86B589DB567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38" creationId="{3EAA080D-E91C-4391-A0CC-E3AEE77B2552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0" creationId="{285FBFEF-374F-4C32-88FF-61A9F2D26685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2" creationId="{C9E7292E-39BC-4FA8-8219-84267588575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3" creationId="{CD42C7F0-0BC8-4F18-8A05-3E50B6BAE842}"/>
          </ac:spMkLst>
        </pc:spChg>
        <pc:spChg chg="mod">
          <ac:chgData name="齋藤 幸寿" userId="3289ded8-3bb1-4c01-88bb-e2586fa17965" providerId="ADAL" clId="{A0D59841-06C5-4009-B170-5113FDFDFB95}" dt="2024-10-14T05:46:35.836" v="59" actId="1076"/>
          <ac:spMkLst>
            <pc:docMk/>
            <pc:sldMk cId="2866651529" sldId="8793"/>
            <ac:spMk id="45" creationId="{7331C498-67FD-41A6-AFC5-528C442D82BA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7" creationId="{20609852-3A0C-4483-9AF9-FD2941602A8A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49" creationId="{82D0764D-4510-4800-B784-C90EBD532221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52" creationId="{CDD9C2FC-58B3-4B15-BBA8-873EEBC5F328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54" creationId="{D332C8A0-FF7D-466F-94E2-6BED999C4ADB}"/>
          </ac:spMkLst>
        </pc:spChg>
        <pc:spChg chg="mod">
          <ac:chgData name="齋藤 幸寿" userId="3289ded8-3bb1-4c01-88bb-e2586fa17965" providerId="ADAL" clId="{A0D59841-06C5-4009-B170-5113FDFDFB95}" dt="2024-10-14T05:46:23.860" v="58" actId="1036"/>
          <ac:spMkLst>
            <pc:docMk/>
            <pc:sldMk cId="2866651529" sldId="8793"/>
            <ac:spMk id="55" creationId="{445D6830-8941-4415-BA82-D002A8F71183}"/>
          </ac:spMkLst>
        </pc:spChg>
        <pc:picChg chg="mod">
          <ac:chgData name="齋藤 幸寿" userId="3289ded8-3bb1-4c01-88bb-e2586fa17965" providerId="ADAL" clId="{A0D59841-06C5-4009-B170-5113FDFDFB95}" dt="2024-10-14T05:46:23.860" v="58" actId="1036"/>
          <ac:picMkLst>
            <pc:docMk/>
            <pc:sldMk cId="2866651529" sldId="8793"/>
            <ac:picMk id="6" creationId="{FBBAADFD-2D49-4B8B-BFBA-27741DCBBA51}"/>
          </ac:picMkLst>
        </pc:picChg>
        <pc:picChg chg="mod">
          <ac:chgData name="齋藤 幸寿" userId="3289ded8-3bb1-4c01-88bb-e2586fa17965" providerId="ADAL" clId="{A0D59841-06C5-4009-B170-5113FDFDFB95}" dt="2024-10-14T05:46:23.860" v="58" actId="1036"/>
          <ac:picMkLst>
            <pc:docMk/>
            <pc:sldMk cId="2866651529" sldId="8793"/>
            <ac:picMk id="53" creationId="{4B99C4A8-9639-4FAD-89E8-AFD559B4380A}"/>
          </ac:picMkLst>
        </pc:picChg>
        <pc:cxnChg chg="mod">
          <ac:chgData name="齋藤 幸寿" userId="3289ded8-3bb1-4c01-88bb-e2586fa17965" providerId="ADAL" clId="{A0D59841-06C5-4009-B170-5113FDFDFB95}" dt="2024-10-14T05:46:23.860" v="58" actId="1036"/>
          <ac:cxnSpMkLst>
            <pc:docMk/>
            <pc:sldMk cId="2866651529" sldId="8793"/>
            <ac:cxnSpMk id="28" creationId="{8F5140EA-C907-DEC4-665A-C76DA0B95289}"/>
          </ac:cxnSpMkLst>
        </pc:cxnChg>
      </pc:sldChg>
      <pc:sldChg chg="del">
        <pc:chgData name="齋藤 幸寿" userId="3289ded8-3bb1-4c01-88bb-e2586fa17965" providerId="ADAL" clId="{A0D59841-06C5-4009-B170-5113FDFDFB95}" dt="2024-10-14T05:44:39.741" v="1"/>
        <pc:sldMkLst>
          <pc:docMk/>
          <pc:sldMk cId="79755680" sldId="8802"/>
        </pc:sldMkLst>
      </pc:sldChg>
      <pc:sldChg chg="modSp del">
        <pc:chgData name="齋藤 幸寿" userId="3289ded8-3bb1-4c01-88bb-e2586fa17965" providerId="ADAL" clId="{A0D59841-06C5-4009-B170-5113FDFDFB95}" dt="2024-10-14T05:45:48.165" v="14" actId="1076"/>
        <pc:sldMkLst>
          <pc:docMk/>
          <pc:sldMk cId="1765280114" sldId="8824"/>
        </pc:sldMkLst>
        <pc:spChg chg="mod">
          <ac:chgData name="齋藤 幸寿" userId="3289ded8-3bb1-4c01-88bb-e2586fa17965" providerId="ADAL" clId="{A0D59841-06C5-4009-B170-5113FDFDFB95}" dt="2024-10-14T05:45:33.014" v="11" actId="14100"/>
          <ac:spMkLst>
            <pc:docMk/>
            <pc:sldMk cId="1765280114" sldId="8824"/>
            <ac:spMk id="2" creationId="{70BD8AF9-B765-C86E-C2CB-F18BACEA5180}"/>
          </ac:spMkLst>
        </pc:spChg>
        <pc:spChg chg="mod">
          <ac:chgData name="齋藤 幸寿" userId="3289ded8-3bb1-4c01-88bb-e2586fa17965" providerId="ADAL" clId="{A0D59841-06C5-4009-B170-5113FDFDFB95}" dt="2024-10-14T05:45:48.165" v="14" actId="1076"/>
          <ac:spMkLst>
            <pc:docMk/>
            <pc:sldMk cId="1765280114" sldId="8824"/>
            <ac:spMk id="3" creationId="{48653DEA-2A33-39FB-3B89-93F862720039}"/>
          </ac:spMkLst>
        </pc:spChg>
      </pc:sldChg>
      <pc:sldChg chg="modSp del mod">
        <pc:chgData name="齋藤 幸寿" userId="3289ded8-3bb1-4c01-88bb-e2586fa17965" providerId="ADAL" clId="{A0D59841-06C5-4009-B170-5113FDFDFB95}" dt="2024-10-14T05:46:07.440" v="17" actId="20577"/>
        <pc:sldMkLst>
          <pc:docMk/>
          <pc:sldMk cId="3503013310" sldId="8826"/>
        </pc:sldMkLst>
        <pc:spChg chg="mod">
          <ac:chgData name="齋藤 幸寿" userId="3289ded8-3bb1-4c01-88bb-e2586fa17965" providerId="ADAL" clId="{A0D59841-06C5-4009-B170-5113FDFDFB95}" dt="2024-10-14T05:46:07.440" v="17" actId="20577"/>
          <ac:spMkLst>
            <pc:docMk/>
            <pc:sldMk cId="3503013310" sldId="8826"/>
            <ac:spMk id="2" creationId="{70BD8AF9-B765-C86E-C2CB-F18BACEA5180}"/>
          </ac:spMkLst>
        </pc:spChg>
        <pc:spChg chg="mod">
          <ac:chgData name="齋藤 幸寿" userId="3289ded8-3bb1-4c01-88bb-e2586fa17965" providerId="ADAL" clId="{A0D59841-06C5-4009-B170-5113FDFDFB95}" dt="2024-10-14T05:45:25.403" v="10" actId="1076"/>
          <ac:spMkLst>
            <pc:docMk/>
            <pc:sldMk cId="3503013310" sldId="8826"/>
            <ac:spMk id="3" creationId="{48653DEA-2A33-39FB-3B89-93F862720039}"/>
          </ac:spMkLst>
        </pc:spChg>
      </pc:sldChg>
      <pc:sldChg chg="modSp del mod">
        <pc:chgData name="齋藤 幸寿" userId="3289ded8-3bb1-4c01-88bb-e2586fa17965" providerId="ADAL" clId="{A0D59841-06C5-4009-B170-5113FDFDFB95}" dt="2024-10-14T05:46:51.074" v="64" actId="1036"/>
        <pc:sldMkLst>
          <pc:docMk/>
          <pc:sldMk cId="3355089924" sldId="8827"/>
        </pc:sldMkLst>
        <pc:spChg chg="mod">
          <ac:chgData name="齋藤 幸寿" userId="3289ded8-3bb1-4c01-88bb-e2586fa17965" providerId="ADAL" clId="{A0D59841-06C5-4009-B170-5113FDFDFB95}" dt="2024-10-14T05:45:03.342" v="7" actId="14100"/>
          <ac:spMkLst>
            <pc:docMk/>
            <pc:sldMk cId="3355089924" sldId="8827"/>
            <ac:spMk id="2" creationId="{2E61BFC3-C33D-7152-9EB5-A2C385C3E023}"/>
          </ac:spMkLst>
        </pc:spChg>
        <pc:spChg chg="mod">
          <ac:chgData name="齋藤 幸寿" userId="3289ded8-3bb1-4c01-88bb-e2586fa17965" providerId="ADAL" clId="{A0D59841-06C5-4009-B170-5113FDFDFB95}" dt="2024-10-14T05:46:51.074" v="64" actId="1036"/>
          <ac:spMkLst>
            <pc:docMk/>
            <pc:sldMk cId="3355089924" sldId="8827"/>
            <ac:spMk id="3" creationId="{E72798F0-DFDF-F7C5-638E-27FDCA535D5A}"/>
          </ac:spMkLst>
        </pc:spChg>
      </pc:sldChg>
      <pc:sldChg chg="modSp del">
        <pc:chgData name="齋藤 幸寿" userId="3289ded8-3bb1-4c01-88bb-e2586fa17965" providerId="ADAL" clId="{A0D59841-06C5-4009-B170-5113FDFDFB95}" dt="2024-10-14T05:45:59.246" v="16" actId="1076"/>
        <pc:sldMkLst>
          <pc:docMk/>
          <pc:sldMk cId="1967385410" sldId="8828"/>
        </pc:sldMkLst>
        <pc:spChg chg="mod">
          <ac:chgData name="齋藤 幸寿" userId="3289ded8-3bb1-4c01-88bb-e2586fa17965" providerId="ADAL" clId="{A0D59841-06C5-4009-B170-5113FDFDFB95}" dt="2024-10-14T05:45:53.365" v="15" actId="14100"/>
          <ac:spMkLst>
            <pc:docMk/>
            <pc:sldMk cId="1967385410" sldId="8828"/>
            <ac:spMk id="2" creationId="{B4F7F554-2BE9-BDEF-E9A3-DB34E5A111C2}"/>
          </ac:spMkLst>
        </pc:spChg>
        <pc:spChg chg="mod">
          <ac:chgData name="齋藤 幸寿" userId="3289ded8-3bb1-4c01-88bb-e2586fa17965" providerId="ADAL" clId="{A0D59841-06C5-4009-B170-5113FDFDFB95}" dt="2024-10-14T05:45:59.246" v="16" actId="1076"/>
          <ac:spMkLst>
            <pc:docMk/>
            <pc:sldMk cId="1967385410" sldId="8828"/>
            <ac:spMk id="3" creationId="{84A23F26-C51B-86DD-934C-DE781605924B}"/>
          </ac:spMkLst>
        </pc:spChg>
      </pc:sldChg>
      <pc:sldMasterChg chg="modSp mod">
        <pc:chgData name="齋藤 幸寿" userId="3289ded8-3bb1-4c01-88bb-e2586fa17965" providerId="ADAL" clId="{A0D59841-06C5-4009-B170-5113FDFDFB95}" dt="2024-10-14T05:49:03.523" v="191" actId="20577"/>
        <pc:sldMasterMkLst>
          <pc:docMk/>
          <pc:sldMasterMk cId="0" sldId="2147485146"/>
        </pc:sldMasterMkLst>
        <pc:spChg chg="mod">
          <ac:chgData name="齋藤 幸寿" userId="3289ded8-3bb1-4c01-88bb-e2586fa17965" providerId="ADAL" clId="{A0D59841-06C5-4009-B170-5113FDFDFB95}" dt="2024-10-14T05:49:03.523" v="191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410CC1E5-1E9F-45B8-ADE1-798EE78BA9D7}"/>
    <pc:docChg chg="modMainMaster">
      <pc:chgData name="Kevin Flynn" userId="8512d3b6-9e1b-4dce-bd11-e4335739214c" providerId="ADAL" clId="{410CC1E5-1E9F-45B8-ADE1-798EE78BA9D7}" dt="2023-01-03T20:47:59.753" v="7" actId="20577"/>
      <pc:docMkLst>
        <pc:docMk/>
      </pc:docMkLst>
      <pc:sldMasterChg chg="modSp mod">
        <pc:chgData name="Kevin Flynn" userId="8512d3b6-9e1b-4dce-bd11-e4335739214c" providerId="ADAL" clId="{410CC1E5-1E9F-45B8-ADE1-798EE78BA9D7}" dt="2023-01-03T20:47:59.753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410CC1E5-1E9F-45B8-ADE1-798EE78BA9D7}" dt="2023-01-03T20:47:42.400" v="3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410CC1E5-1E9F-45B8-ADE1-798EE78BA9D7}" dt="2023-01-03T20:47:59.753" v="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01F924A4-736D-4E8A-A883-A37C2DA35198}"/>
    <pc:docChg chg="modMainMaster">
      <pc:chgData name="Kevin Flynn" userId="8512d3b6-9e1b-4dce-bd11-e4335739214c" providerId="ADAL" clId="{01F924A4-736D-4E8A-A883-A37C2DA35198}" dt="2024-03-27T10:11:19.269" v="4" actId="478"/>
      <pc:docMkLst>
        <pc:docMk/>
      </pc:docMkLst>
      <pc:sldMasterChg chg="delSp modSp mod">
        <pc:chgData name="Kevin Flynn" userId="8512d3b6-9e1b-4dce-bd11-e4335739214c" providerId="ADAL" clId="{01F924A4-736D-4E8A-A883-A37C2DA35198}" dt="2024-03-27T10:11:19.269" v="4" actId="478"/>
        <pc:sldMasterMkLst>
          <pc:docMk/>
          <pc:sldMasterMk cId="0" sldId="2147485146"/>
        </pc:sldMasterMkLst>
        <pc:spChg chg="del">
          <ac:chgData name="Kevin Flynn" userId="8512d3b6-9e1b-4dce-bd11-e4335739214c" providerId="ADAL" clId="{01F924A4-736D-4E8A-A883-A37C2DA35198}" dt="2024-03-27T10:11:19.269" v="4" actId="478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01F924A4-736D-4E8A-A883-A37C2DA35198}" dt="2024-03-27T10:11:07.146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82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DDE2E-19A3-453B-AF64-BDF852BB964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12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1347788" indent="-2286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6pPr>
            <a:lvl7pPr marL="1524000" indent="-2286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7pPr>
            <a:lvl8pPr marL="1792288" indent="-228600"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271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>
          <a:xfrm>
            <a:off x="11795760" y="520700"/>
            <a:ext cx="312420" cy="2286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13542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SA2#165	</a:t>
            </a:r>
          </a:p>
          <a:p>
            <a:pPr eaLnBrk="1" hangingPunct="1">
              <a:defRPr/>
            </a:pPr>
            <a:r>
              <a:rPr lang="sv-SE" altLang="en-US" sz="1200" b="1">
                <a:latin typeface="Arial "/>
              </a:rPr>
              <a:t>India, Hyderabad – October </a:t>
            </a:r>
            <a:r>
              <a:rPr lang="sv-SE" altLang="en-US" sz="1200" b="1" dirty="0">
                <a:latin typeface="Arial "/>
              </a:rPr>
              <a:t>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  <p:sldLayoutId id="2147485165" r:id="rId5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9"/>
            <a:ext cx="8994245" cy="2074862"/>
          </a:xfrm>
        </p:spPr>
        <p:txBody>
          <a:bodyPr/>
          <a:lstStyle/>
          <a:p>
            <a:pPr eaLnBrk="1" hangingPunct="1"/>
            <a:r>
              <a:rPr lang="en-IN" altLang="en-US" dirty="0"/>
              <a:t>TEI-19 </a:t>
            </a:r>
            <a:r>
              <a:rPr lang="en-IN" altLang="en-US" dirty="0" err="1"/>
              <a:t>SliceSel</a:t>
            </a:r>
            <a:r>
              <a:rPr lang="en-IN" altLang="en-US" dirty="0"/>
              <a:t> </a:t>
            </a:r>
            <a:br>
              <a:rPr lang="en-IN" altLang="en-US" dirty="0"/>
            </a:br>
            <a:r>
              <a:rPr lang="en-IN" altLang="en-US" dirty="0"/>
              <a:t>Discussion points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4800" dirty="0"/>
              <a:t>KDDI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5530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E61BFC3-C33D-7152-9EB5-A2C385C3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1906438"/>
            <a:ext cx="11953875" cy="4486742"/>
          </a:xfrm>
        </p:spPr>
        <p:txBody>
          <a:bodyPr/>
          <a:lstStyle/>
          <a:p>
            <a:r>
              <a:rPr lang="en-US" altLang="ja-JP" sz="2400" dirty="0"/>
              <a:t>UDR procedure</a:t>
            </a:r>
          </a:p>
          <a:p>
            <a:pPr lvl="1"/>
            <a:r>
              <a:rPr lang="en-US" altLang="ja-JP" sz="2200" dirty="0"/>
              <a:t>description		</a:t>
            </a:r>
          </a:p>
          <a:p>
            <a:pPr lvl="2"/>
            <a:r>
              <a:rPr lang="en-US" altLang="ja-JP" sz="1600" dirty="0"/>
              <a:t>1) The AF sends request to NEF</a:t>
            </a:r>
            <a:endParaRPr lang="ja-JP" altLang="ja-JP" sz="1600" dirty="0"/>
          </a:p>
          <a:p>
            <a:pPr lvl="2"/>
            <a:r>
              <a:rPr lang="en-US" altLang="ja-JP" sz="1600" dirty="0"/>
              <a:t>2) NEF authorize the AF request and store the application data in the UDR.</a:t>
            </a:r>
            <a:endParaRPr lang="ja-JP" altLang="ja-JP" sz="1600" dirty="0"/>
          </a:p>
          <a:p>
            <a:pPr lvl="2"/>
            <a:r>
              <a:rPr lang="en-US" altLang="ja-JP" sz="1600" dirty="0"/>
              <a:t>3) The UDR notify the application data to the PCF for the UE, if subscribed to this notifications.</a:t>
            </a:r>
            <a:endParaRPr lang="ja-JP" altLang="ja-JP" sz="1600" dirty="0"/>
          </a:p>
          <a:p>
            <a:pPr lvl="2"/>
            <a:r>
              <a:rPr lang="en-US" altLang="ja-JP" sz="1600" dirty="0"/>
              <a:t>4) The PCF for the UE may update the URSP rules according to the received application data.</a:t>
            </a:r>
            <a:endParaRPr lang="ja-JP" altLang="ja-JP" sz="1600" dirty="0"/>
          </a:p>
          <a:p>
            <a:pPr lvl="2"/>
            <a:r>
              <a:rPr lang="en-US" altLang="ja-JP" sz="1600" dirty="0"/>
              <a:t>5) The PCF for the UE may trigger the slice replacement to the AMF.</a:t>
            </a:r>
          </a:p>
          <a:p>
            <a:pPr lvl="1"/>
            <a:endParaRPr lang="en-US" altLang="ja-JP" sz="2000" dirty="0"/>
          </a:p>
          <a:p>
            <a:pPr lvl="1"/>
            <a:r>
              <a:rPr lang="en-US" altLang="ja-JP" sz="2000" dirty="0"/>
              <a:t>Support</a:t>
            </a:r>
          </a:p>
          <a:p>
            <a:pPr lvl="1"/>
            <a:r>
              <a:rPr lang="en-US" altLang="ja-JP" sz="2000" dirty="0"/>
              <a:t>Object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72798F0-DFDF-F7C5-638E-27FDCA53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79" y="590339"/>
            <a:ext cx="11037197" cy="758507"/>
          </a:xfrm>
        </p:spPr>
        <p:txBody>
          <a:bodyPr/>
          <a:lstStyle/>
          <a:p>
            <a:r>
              <a:rPr kumimoji="1" lang="en-US" altLang="ja-JP" dirty="0"/>
              <a:t>Discussion point 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508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0BD8AF9-B765-C86E-C2CB-F18BACEA5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1871932"/>
            <a:ext cx="11953875" cy="4521248"/>
          </a:xfrm>
        </p:spPr>
        <p:txBody>
          <a:bodyPr/>
          <a:lstStyle/>
          <a:p>
            <a:r>
              <a:rPr lang="en-US" altLang="ja-JP" sz="2400" dirty="0"/>
              <a:t>Non supporting UE feature</a:t>
            </a:r>
          </a:p>
          <a:p>
            <a:pPr lvl="1"/>
            <a:r>
              <a:rPr lang="en-US" altLang="ja-JP" sz="2000" dirty="0"/>
              <a:t>description</a:t>
            </a:r>
          </a:p>
          <a:p>
            <a:pPr lvl="2"/>
            <a:r>
              <a:rPr lang="en-US" altLang="ja-JP" sz="1600" b="0" dirty="0"/>
              <a:t>The PCF sends an indication whether slice replacement is supported or not for the UE, then the AMF removes the Replaced S-NSSAI from the Allowed NSSAI and includes the Alternative S-NSSAI in the Allowed NSSAI (if not yet present).</a:t>
            </a:r>
          </a:p>
          <a:p>
            <a:pPr lvl="2"/>
            <a:endParaRPr lang="en-US" altLang="ja-JP" sz="1600" b="0" dirty="0"/>
          </a:p>
          <a:p>
            <a:pPr lvl="1"/>
            <a:r>
              <a:rPr kumimoji="1" lang="en-US" altLang="ja-JP" sz="2000" dirty="0"/>
              <a:t>Support</a:t>
            </a:r>
          </a:p>
          <a:p>
            <a:pPr lvl="1"/>
            <a:r>
              <a:rPr lang="en-US" altLang="ja-JP" sz="2000" dirty="0"/>
              <a:t>Object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653DEA-2A33-39FB-3B89-93F86272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74" y="590340"/>
            <a:ext cx="11037197" cy="758507"/>
          </a:xfrm>
        </p:spPr>
        <p:txBody>
          <a:bodyPr/>
          <a:lstStyle/>
          <a:p>
            <a:r>
              <a:rPr kumimoji="1" lang="en-US" altLang="ja-JP" dirty="0"/>
              <a:t>Discussion point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301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0BD8AF9-B765-C86E-C2CB-F18BACEA5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1906438"/>
            <a:ext cx="11953875" cy="4486742"/>
          </a:xfrm>
        </p:spPr>
        <p:txBody>
          <a:bodyPr/>
          <a:lstStyle/>
          <a:p>
            <a:r>
              <a:rPr lang="en-US" altLang="ja-JP" sz="2400" dirty="0"/>
              <a:t>AF requested indication</a:t>
            </a:r>
          </a:p>
          <a:p>
            <a:pPr lvl="1"/>
            <a:r>
              <a:rPr lang="en-US" altLang="ja-JP" sz="2200" dirty="0"/>
              <a:t>description</a:t>
            </a:r>
          </a:p>
          <a:p>
            <a:pPr lvl="2"/>
            <a:r>
              <a:rPr lang="en-US" altLang="ja-JP" sz="1800" dirty="0"/>
              <a:t>The PCF provide an indication that the slice replacement is due to AF request. </a:t>
            </a:r>
          </a:p>
          <a:p>
            <a:pPr lvl="2"/>
            <a:r>
              <a:rPr lang="en-US" altLang="ja-JP" sz="1800" b="0" dirty="0"/>
              <a:t>Nokia proposed it. I would like to know each company’s preferences.</a:t>
            </a:r>
          </a:p>
          <a:p>
            <a:pPr lvl="1"/>
            <a:endParaRPr lang="en-US" altLang="ja-JP" sz="2200" b="0" dirty="0"/>
          </a:p>
          <a:p>
            <a:pPr lvl="1"/>
            <a:r>
              <a:rPr lang="en-US" altLang="ja-JP" sz="2000" dirty="0"/>
              <a:t>Support</a:t>
            </a:r>
            <a:endParaRPr lang="en-US" altLang="ja-JP" sz="1800" b="0" dirty="0"/>
          </a:p>
          <a:p>
            <a:pPr lvl="1"/>
            <a:r>
              <a:rPr lang="en-US" altLang="ja-JP" sz="2000" dirty="0"/>
              <a:t>Object</a:t>
            </a:r>
            <a:endParaRPr lang="en-US" altLang="ja-JP" sz="1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653DEA-2A33-39FB-3B89-93F86272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49" y="598968"/>
            <a:ext cx="11037197" cy="758507"/>
          </a:xfrm>
        </p:spPr>
        <p:txBody>
          <a:bodyPr/>
          <a:lstStyle/>
          <a:p>
            <a:r>
              <a:rPr kumimoji="1" lang="en-US" altLang="ja-JP" dirty="0"/>
              <a:t>Discussion point 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528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4F7F554-2BE9-BDEF-E9A3-DB34E5A1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1984074"/>
            <a:ext cx="11953875" cy="4409105"/>
          </a:xfrm>
        </p:spPr>
        <p:txBody>
          <a:bodyPr/>
          <a:lstStyle/>
          <a:p>
            <a:r>
              <a:rPr kumimoji="1" lang="en-US" altLang="ja-JP" dirty="0"/>
              <a:t>Does the SMF register the UDM?(If we support AF indication.)</a:t>
            </a:r>
          </a:p>
          <a:p>
            <a:pPr lvl="1"/>
            <a:r>
              <a:rPr lang="en-US" altLang="ja-JP" dirty="0"/>
              <a:t>Support</a:t>
            </a:r>
          </a:p>
          <a:p>
            <a:pPr lvl="1"/>
            <a:r>
              <a:rPr kumimoji="1" lang="en-US" altLang="ja-JP" dirty="0"/>
              <a:t>Object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4A23F26-C51B-86DD-934C-DE7816059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363" y="642100"/>
            <a:ext cx="11037197" cy="758507"/>
          </a:xfrm>
        </p:spPr>
        <p:txBody>
          <a:bodyPr/>
          <a:lstStyle/>
          <a:p>
            <a:r>
              <a:rPr kumimoji="1" lang="en-US" altLang="ja-JP" dirty="0"/>
              <a:t>Discussion point 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738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42A6F-147A-28C6-57E5-77451ABB1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Proposal overview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75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2AC1084-72B4-40E7-B433-0C1A11D3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90" y="625865"/>
            <a:ext cx="11037197" cy="758507"/>
          </a:xfrm>
        </p:spPr>
        <p:txBody>
          <a:bodyPr/>
          <a:lstStyle/>
          <a:p>
            <a:r>
              <a:rPr kumimoji="1" lang="en-US" altLang="ja-JP" dirty="0" err="1"/>
              <a:t>Usecase</a:t>
            </a:r>
            <a:r>
              <a:rPr kumimoji="1" lang="en-US" altLang="ja-JP" dirty="0"/>
              <a:t> KDDI assumes</a:t>
            </a:r>
            <a:endParaRPr kumimoji="1" lang="ja-JP" altLang="en-US" dirty="0"/>
          </a:p>
        </p:txBody>
      </p:sp>
      <p:sp>
        <p:nvSpPr>
          <p:cNvPr id="7" name="フローチャート: データ 6">
            <a:extLst>
              <a:ext uri="{FF2B5EF4-FFF2-40B4-BE49-F238E27FC236}">
                <a16:creationId xmlns:a16="http://schemas.microsoft.com/office/drawing/2014/main" id="{FB62F54F-34DD-4966-ADF7-AEFEBE85F9B8}"/>
              </a:ext>
            </a:extLst>
          </p:cNvPr>
          <p:cNvSpPr/>
          <p:nvPr/>
        </p:nvSpPr>
        <p:spPr>
          <a:xfrm>
            <a:off x="2021544" y="4236554"/>
            <a:ext cx="5645994" cy="941686"/>
          </a:xfrm>
          <a:prstGeom prst="flowChartInputOutput">
            <a:avLst/>
          </a:prstGeom>
          <a:solidFill>
            <a:sysClr val="window" lastClr="FFFFFF">
              <a:lumMod val="85000"/>
            </a:sysClr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endParaRPr lang="ja-JP" altLang="en-US" sz="1867" kern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0399A1-ACF8-4327-B6B4-637C76D3D4D1}"/>
              </a:ext>
            </a:extLst>
          </p:cNvPr>
          <p:cNvSpPr txBox="1"/>
          <p:nvPr/>
        </p:nvSpPr>
        <p:spPr>
          <a:xfrm>
            <a:off x="6022755" y="4425062"/>
            <a:ext cx="880369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625519">
              <a:defRPr/>
            </a:pPr>
            <a:r>
              <a:rPr lang="en-US" altLang="ja-JP" sz="1333" b="1" dirty="0">
                <a:solidFill>
                  <a:srgbClr val="262626"/>
                </a:solidFill>
                <a:latin typeface="Arial"/>
                <a:ea typeface="メイリオ"/>
              </a:rPr>
              <a:t>Slice #1</a:t>
            </a:r>
          </a:p>
          <a:p>
            <a:pPr algn="ctr" defTabSz="1625519">
              <a:defRPr/>
            </a:pPr>
            <a:r>
              <a:rPr lang="en-US" altLang="ja-JP" sz="1333" b="1" dirty="0">
                <a:solidFill>
                  <a:srgbClr val="262626"/>
                </a:solidFill>
                <a:latin typeface="Arial"/>
                <a:ea typeface="メイリオ"/>
              </a:rPr>
              <a:t>(Default)</a:t>
            </a:r>
            <a:endParaRPr lang="ja-JP" altLang="en-US" sz="1333" b="1" dirty="0">
              <a:solidFill>
                <a:srgbClr val="262626"/>
              </a:solidFill>
              <a:latin typeface="Arial"/>
              <a:ea typeface="メイリオ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918539-6E23-488D-AE0B-AB361B283DE3}"/>
              </a:ext>
            </a:extLst>
          </p:cNvPr>
          <p:cNvSpPr/>
          <p:nvPr/>
        </p:nvSpPr>
        <p:spPr>
          <a:xfrm>
            <a:off x="2748952" y="4753714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RAN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51CD346-6535-401E-9011-76A77801375C}"/>
              </a:ext>
            </a:extLst>
          </p:cNvPr>
          <p:cNvSpPr/>
          <p:nvPr/>
        </p:nvSpPr>
        <p:spPr>
          <a:xfrm>
            <a:off x="3340297" y="4306044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AMF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8AFF9F3-49A6-47E3-91ED-90A92465A568}"/>
              </a:ext>
            </a:extLst>
          </p:cNvPr>
          <p:cNvSpPr/>
          <p:nvPr/>
        </p:nvSpPr>
        <p:spPr>
          <a:xfrm>
            <a:off x="4067998" y="4306043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SMF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B658828-1285-40E3-B88D-C25ECC2D7EBD}"/>
              </a:ext>
            </a:extLst>
          </p:cNvPr>
          <p:cNvSpPr/>
          <p:nvPr/>
        </p:nvSpPr>
        <p:spPr>
          <a:xfrm>
            <a:off x="4848504" y="4306042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PCF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3352FD2-8E18-4E00-A4F2-069A988B0203}"/>
              </a:ext>
            </a:extLst>
          </p:cNvPr>
          <p:cNvSpPr/>
          <p:nvPr/>
        </p:nvSpPr>
        <p:spPr>
          <a:xfrm>
            <a:off x="4429999" y="4746435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UPF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27" name="角丸四角形 13">
            <a:extLst>
              <a:ext uri="{FF2B5EF4-FFF2-40B4-BE49-F238E27FC236}">
                <a16:creationId xmlns:a16="http://schemas.microsoft.com/office/drawing/2014/main" id="{D7CD0793-0DFE-491C-8621-ADF4AD588226}"/>
              </a:ext>
            </a:extLst>
          </p:cNvPr>
          <p:cNvSpPr/>
          <p:nvPr/>
        </p:nvSpPr>
        <p:spPr>
          <a:xfrm>
            <a:off x="100236" y="2716847"/>
            <a:ext cx="1998410" cy="2746790"/>
          </a:xfrm>
          <a:prstGeom prst="roundRect">
            <a:avLst>
              <a:gd name="adj" fmla="val 9372"/>
            </a:avLst>
          </a:prstGeom>
          <a:ln w="190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E64A257-3308-4414-A18D-316BD314F400}"/>
              </a:ext>
            </a:extLst>
          </p:cNvPr>
          <p:cNvSpPr txBox="1"/>
          <p:nvPr/>
        </p:nvSpPr>
        <p:spPr>
          <a:xfrm>
            <a:off x="72336" y="2725393"/>
            <a:ext cx="47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/>
              <a:t>UE</a:t>
            </a:r>
            <a:endParaRPr lang="ja-JP" altLang="en-US" sz="16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4219D66-F5C2-4B1A-BC98-E328C22FA3D1}"/>
              </a:ext>
            </a:extLst>
          </p:cNvPr>
          <p:cNvSpPr txBox="1"/>
          <p:nvPr/>
        </p:nvSpPr>
        <p:spPr>
          <a:xfrm>
            <a:off x="100236" y="1091697"/>
            <a:ext cx="120188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 </a:t>
            </a:r>
            <a:endParaRPr lang="ja-JP" altLang="en-US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7331C498-67FD-41A6-AFC5-528C442D82BA}"/>
              </a:ext>
            </a:extLst>
          </p:cNvPr>
          <p:cNvSpPr/>
          <p:nvPr/>
        </p:nvSpPr>
        <p:spPr>
          <a:xfrm>
            <a:off x="42990" y="1810857"/>
            <a:ext cx="12119087" cy="7279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Replace the default slice to the high priority slice with ticket/time billing</a:t>
            </a:r>
          </a:p>
          <a:p>
            <a:pPr algn="ctr"/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-AF triggers a slice switching to make the user more comfortable with the game app</a:t>
            </a:r>
          </a:p>
        </p:txBody>
      </p:sp>
      <p:sp>
        <p:nvSpPr>
          <p:cNvPr id="35" name="フローチャート: データ 34">
            <a:extLst>
              <a:ext uri="{FF2B5EF4-FFF2-40B4-BE49-F238E27FC236}">
                <a16:creationId xmlns:a16="http://schemas.microsoft.com/office/drawing/2014/main" id="{999F6243-1DA3-42E6-8EBE-F86B589DB567}"/>
              </a:ext>
            </a:extLst>
          </p:cNvPr>
          <p:cNvSpPr/>
          <p:nvPr/>
        </p:nvSpPr>
        <p:spPr>
          <a:xfrm>
            <a:off x="2168234" y="3024149"/>
            <a:ext cx="5499304" cy="941686"/>
          </a:xfrm>
          <a:prstGeom prst="flowChartInputOutput">
            <a:avLst/>
          </a:prstGeom>
          <a:solidFill>
            <a:srgbClr val="EA6031">
              <a:lumMod val="40000"/>
              <a:lumOff val="60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/>
            <a:endParaRPr lang="ja-JP" altLang="en-US" sz="1867" kern="0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EAA080D-E91C-4391-A0CC-E3AEE77B2552}"/>
              </a:ext>
            </a:extLst>
          </p:cNvPr>
          <p:cNvSpPr txBox="1"/>
          <p:nvPr/>
        </p:nvSpPr>
        <p:spPr>
          <a:xfrm>
            <a:off x="6051608" y="3272548"/>
            <a:ext cx="822661" cy="502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625519">
              <a:defRPr/>
            </a:pPr>
            <a:r>
              <a:rPr lang="en-US" altLang="ja-JP" sz="1333" b="1" dirty="0">
                <a:solidFill>
                  <a:srgbClr val="262626"/>
                </a:solidFill>
                <a:latin typeface="Arial"/>
                <a:ea typeface="メイリオ"/>
              </a:rPr>
              <a:t>Slice #2</a:t>
            </a:r>
          </a:p>
          <a:p>
            <a:pPr algn="ctr" defTabSz="1625519">
              <a:defRPr/>
            </a:pPr>
            <a:r>
              <a:rPr lang="en-US" altLang="ja-JP" sz="1333" b="1" dirty="0">
                <a:solidFill>
                  <a:srgbClr val="262626"/>
                </a:solidFill>
                <a:latin typeface="Arial"/>
                <a:ea typeface="メイリオ"/>
              </a:rPr>
              <a:t>(</a:t>
            </a:r>
            <a:r>
              <a:rPr lang="en-US" altLang="ja-JP" sz="1333" b="1" dirty="0" err="1">
                <a:solidFill>
                  <a:srgbClr val="262626"/>
                </a:solidFill>
                <a:latin typeface="Arial"/>
                <a:ea typeface="メイリオ"/>
              </a:rPr>
              <a:t>eMBB</a:t>
            </a:r>
            <a:r>
              <a:rPr lang="en-US" altLang="ja-JP" sz="1333" b="1" dirty="0">
                <a:solidFill>
                  <a:srgbClr val="262626"/>
                </a:solidFill>
                <a:latin typeface="Arial"/>
                <a:ea typeface="メイリオ"/>
              </a:rPr>
              <a:t>)</a:t>
            </a:r>
            <a:endParaRPr lang="ja-JP" altLang="en-US" sz="1333" b="1" dirty="0">
              <a:solidFill>
                <a:srgbClr val="262626"/>
              </a:solidFill>
              <a:latin typeface="Arial"/>
              <a:ea typeface="メイリオ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85FBFEF-374F-4C32-88FF-61A9F2D26685}"/>
              </a:ext>
            </a:extLst>
          </p:cNvPr>
          <p:cNvSpPr/>
          <p:nvPr/>
        </p:nvSpPr>
        <p:spPr>
          <a:xfrm>
            <a:off x="2750350" y="3547096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RAN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9E7292E-39BC-4FA8-8219-842675885758}"/>
              </a:ext>
            </a:extLst>
          </p:cNvPr>
          <p:cNvSpPr/>
          <p:nvPr/>
        </p:nvSpPr>
        <p:spPr>
          <a:xfrm>
            <a:off x="3333306" y="3099426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AMF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CD42C7F0-0BC8-4F18-8A05-3E50B6BAE842}"/>
              </a:ext>
            </a:extLst>
          </p:cNvPr>
          <p:cNvSpPr/>
          <p:nvPr/>
        </p:nvSpPr>
        <p:spPr>
          <a:xfrm>
            <a:off x="4061007" y="3099425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SMF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20609852-3A0C-4483-9AF9-FD2941602A8A}"/>
              </a:ext>
            </a:extLst>
          </p:cNvPr>
          <p:cNvSpPr/>
          <p:nvPr/>
        </p:nvSpPr>
        <p:spPr>
          <a:xfrm>
            <a:off x="4841513" y="3099424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PCF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2D0764D-4510-4800-B784-C90EBD532221}"/>
              </a:ext>
            </a:extLst>
          </p:cNvPr>
          <p:cNvSpPr/>
          <p:nvPr/>
        </p:nvSpPr>
        <p:spPr>
          <a:xfrm>
            <a:off x="4423008" y="3539817"/>
            <a:ext cx="556899" cy="370307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UPF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BAADFD-2D49-4B8B-BFBA-27741DCBB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483" y="4762396"/>
            <a:ext cx="508821" cy="392974"/>
          </a:xfrm>
          <a:prstGeom prst="rect">
            <a:avLst/>
          </a:prstGeom>
        </p:spPr>
      </p:pic>
      <p:sp>
        <p:nvSpPr>
          <p:cNvPr id="10" name="矢印: 下 9">
            <a:extLst>
              <a:ext uri="{FF2B5EF4-FFF2-40B4-BE49-F238E27FC236}">
                <a16:creationId xmlns:a16="http://schemas.microsoft.com/office/drawing/2014/main" id="{DB89BD27-969E-4482-AE4D-D8D40A40C7E2}"/>
              </a:ext>
            </a:extLst>
          </p:cNvPr>
          <p:cNvSpPr/>
          <p:nvPr/>
        </p:nvSpPr>
        <p:spPr>
          <a:xfrm rot="5400000">
            <a:off x="7615426" y="3698362"/>
            <a:ext cx="385926" cy="448278"/>
          </a:xfrm>
          <a:prstGeom prst="downArrow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A991A01-2621-400A-8457-170212D14E68}"/>
              </a:ext>
            </a:extLst>
          </p:cNvPr>
          <p:cNvSpPr/>
          <p:nvPr/>
        </p:nvSpPr>
        <p:spPr>
          <a:xfrm>
            <a:off x="2165190" y="3982922"/>
            <a:ext cx="3872368" cy="1057391"/>
          </a:xfrm>
          <a:custGeom>
            <a:avLst/>
            <a:gdLst>
              <a:gd name="connsiteX0" fmla="*/ 0 w 4051883"/>
              <a:gd name="connsiteY0" fmla="*/ 0 h 1057391"/>
              <a:gd name="connsiteX1" fmla="*/ 209725 w 4051883"/>
              <a:gd name="connsiteY1" fmla="*/ 671119 h 1057391"/>
              <a:gd name="connsiteX2" fmla="*/ 755009 w 4051883"/>
              <a:gd name="connsiteY2" fmla="*/ 914400 h 1057391"/>
              <a:gd name="connsiteX3" fmla="*/ 2625754 w 4051883"/>
              <a:gd name="connsiteY3" fmla="*/ 1057013 h 1057391"/>
              <a:gd name="connsiteX4" fmla="*/ 4051883 w 4051883"/>
              <a:gd name="connsiteY4" fmla="*/ 947956 h 105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1883" h="1057391">
                <a:moveTo>
                  <a:pt x="0" y="0"/>
                </a:moveTo>
                <a:cubicBezTo>
                  <a:pt x="41945" y="259359"/>
                  <a:pt x="83890" y="518719"/>
                  <a:pt x="209725" y="671119"/>
                </a:cubicBezTo>
                <a:cubicBezTo>
                  <a:pt x="335560" y="823519"/>
                  <a:pt x="352337" y="850084"/>
                  <a:pt x="755009" y="914400"/>
                </a:cubicBezTo>
                <a:cubicBezTo>
                  <a:pt x="1157681" y="978716"/>
                  <a:pt x="2076275" y="1051420"/>
                  <a:pt x="2625754" y="1057013"/>
                </a:cubicBezTo>
                <a:cubicBezTo>
                  <a:pt x="3175233" y="1062606"/>
                  <a:pt x="3613558" y="1005281"/>
                  <a:pt x="4051883" y="947956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DD9C2FC-58B3-4B15-BBA8-873EEBC5F328}"/>
              </a:ext>
            </a:extLst>
          </p:cNvPr>
          <p:cNvSpPr txBox="1"/>
          <p:nvPr/>
        </p:nvSpPr>
        <p:spPr>
          <a:xfrm>
            <a:off x="3214379" y="5155860"/>
            <a:ext cx="135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/>
              <a:t>PDU session</a:t>
            </a:r>
            <a:endParaRPr kumimoji="1" lang="ja-JP" altLang="en-US" sz="1400" b="1" dirty="0"/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4B99C4A8-9639-4FAD-89E8-AFD559B43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34" y="4762396"/>
            <a:ext cx="508821" cy="392974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332C8A0-FF7D-466F-94E2-6BED999C4ADB}"/>
              </a:ext>
            </a:extLst>
          </p:cNvPr>
          <p:cNvSpPr txBox="1"/>
          <p:nvPr/>
        </p:nvSpPr>
        <p:spPr>
          <a:xfrm>
            <a:off x="293990" y="4510681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/>
              <a:t>Normal</a:t>
            </a:r>
            <a:endParaRPr kumimoji="1" lang="ja-JP" altLang="en-US" sz="11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45D6830-8941-4415-BA82-D002A8F71183}"/>
              </a:ext>
            </a:extLst>
          </p:cNvPr>
          <p:cNvSpPr txBox="1"/>
          <p:nvPr/>
        </p:nvSpPr>
        <p:spPr>
          <a:xfrm>
            <a:off x="1134416" y="4369773"/>
            <a:ext cx="696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/>
              <a:t>High </a:t>
            </a:r>
          </a:p>
          <a:p>
            <a:r>
              <a:rPr lang="en-US" altLang="ja-JP" sz="1100" b="1" dirty="0"/>
              <a:t>quality</a:t>
            </a:r>
            <a:endParaRPr kumimoji="1" lang="ja-JP" altLang="en-US" sz="1100" b="1" dirty="0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796C1809-083B-48E8-9263-CC9DE87BB20A}"/>
              </a:ext>
            </a:extLst>
          </p:cNvPr>
          <p:cNvSpPr/>
          <p:nvPr/>
        </p:nvSpPr>
        <p:spPr>
          <a:xfrm>
            <a:off x="946897" y="4824176"/>
            <a:ext cx="275069" cy="307777"/>
          </a:xfrm>
          <a:prstGeom prst="rightArrow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86EECDE7-30D5-344D-222A-5F71C76E08CD}"/>
              </a:ext>
            </a:extLst>
          </p:cNvPr>
          <p:cNvSpPr/>
          <p:nvPr/>
        </p:nvSpPr>
        <p:spPr>
          <a:xfrm>
            <a:off x="7205104" y="4770088"/>
            <a:ext cx="4950439" cy="1357787"/>
          </a:xfrm>
          <a:prstGeom prst="wedgeRectCallout">
            <a:avLst>
              <a:gd name="adj1" fmla="val -14574"/>
              <a:gd name="adj2" fmla="val -57608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solidFill>
                  <a:schemeClr val="tx1"/>
                </a:solidFill>
              </a:rPr>
              <a:t>The AF and UE are pre-negotiated, AF </a:t>
            </a:r>
            <a:r>
              <a:rPr lang="en-US" altLang="ja-JP" sz="1200" b="1" dirty="0">
                <a:solidFill>
                  <a:schemeClr val="tx1"/>
                </a:solidFill>
              </a:rPr>
              <a:t>is aware of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 “the S-NSSAI to be replaced”. How to be aware of the S-NSSAI is </a:t>
            </a:r>
            <a:r>
              <a:rPr lang="en-US" altLang="ja-JP" sz="1200" b="1" dirty="0">
                <a:solidFill>
                  <a:schemeClr val="tx1"/>
                </a:solidFill>
              </a:rPr>
              <a:t>o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ut of scope of 3GPP.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solidFill>
                  <a:schemeClr val="tx1"/>
                </a:solidFill>
              </a:rPr>
              <a:t>KDDI assumes an authorized AF on the operator premises.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200" b="1" dirty="0">
                <a:solidFill>
                  <a:schemeClr val="tx1"/>
                </a:solidFill>
              </a:rPr>
              <a:t>The AF requests to switch based on ticket/time billing. 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260DDB9-4E28-EF2D-E4E9-80B016F7ACEF}"/>
              </a:ext>
            </a:extLst>
          </p:cNvPr>
          <p:cNvSpPr/>
          <p:nvPr/>
        </p:nvSpPr>
        <p:spPr>
          <a:xfrm>
            <a:off x="8105493" y="3309065"/>
            <a:ext cx="1617190" cy="1237047"/>
          </a:xfrm>
          <a:prstGeom prst="roundRect">
            <a:avLst>
              <a:gd name="adj" fmla="val 9881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BA5CED-08B6-DD52-B586-5EA1739E9F1E}"/>
              </a:ext>
            </a:extLst>
          </p:cNvPr>
          <p:cNvSpPr/>
          <p:nvPr/>
        </p:nvSpPr>
        <p:spPr>
          <a:xfrm>
            <a:off x="8310620" y="3762243"/>
            <a:ext cx="1216023" cy="53203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262626">
                <a:lumMod val="75000"/>
                <a:lumOff val="25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0" tIns="81280" rIns="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Authorized</a:t>
            </a:r>
          </a:p>
          <a:p>
            <a:pPr algn="ctr" defTabSz="1625519">
              <a:defRPr/>
            </a:pPr>
            <a:r>
              <a:rPr lang="en-US" altLang="ja-JP" sz="1600" kern="0" dirty="0">
                <a:solidFill>
                  <a:srgbClr val="262626"/>
                </a:solidFill>
                <a:latin typeface="Arial"/>
                <a:ea typeface="Meiryo UI"/>
              </a:rPr>
              <a:t>AF</a:t>
            </a:r>
            <a:endParaRPr lang="ja-JP" altLang="en-US" sz="1600" kern="0" dirty="0">
              <a:solidFill>
                <a:srgbClr val="262626"/>
              </a:solidFill>
              <a:latin typeface="Arial"/>
              <a:ea typeface="Meiryo UI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24998E-2A0F-503F-CF48-672ACC5E3AE8}"/>
              </a:ext>
            </a:extLst>
          </p:cNvPr>
          <p:cNvSpPr txBox="1"/>
          <p:nvPr/>
        </p:nvSpPr>
        <p:spPr>
          <a:xfrm>
            <a:off x="8157791" y="3315813"/>
            <a:ext cx="1512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KDDI premise</a:t>
            </a:r>
            <a:endParaRPr kumimoji="1" lang="ja-JP" altLang="en-US" sz="1400" b="1" dirty="0"/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38E6CAFC-E795-EBEC-FB32-316F34651D67}"/>
              </a:ext>
            </a:extLst>
          </p:cNvPr>
          <p:cNvSpPr/>
          <p:nvPr/>
        </p:nvSpPr>
        <p:spPr>
          <a:xfrm>
            <a:off x="42990" y="5768913"/>
            <a:ext cx="2994057" cy="535064"/>
          </a:xfrm>
          <a:prstGeom prst="wedgeRectCallout">
            <a:avLst>
              <a:gd name="adj1" fmla="val -26431"/>
              <a:gd name="adj2" fmla="val -9786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solidFill>
                  <a:srgbClr val="FF0000"/>
                </a:solidFill>
              </a:rPr>
              <a:t>The user </a:t>
            </a:r>
            <a:r>
              <a:rPr lang="en-US" altLang="ja-JP" sz="1200" b="1" dirty="0">
                <a:solidFill>
                  <a:srgbClr val="FF0000"/>
                </a:solidFill>
              </a:rPr>
              <a:t>buys ticket/time billing on operator’s portal site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.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D1B36D0-A8A1-E0C3-DB20-E8E0B57B2B9A}"/>
              </a:ext>
            </a:extLst>
          </p:cNvPr>
          <p:cNvSpPr/>
          <p:nvPr/>
        </p:nvSpPr>
        <p:spPr>
          <a:xfrm>
            <a:off x="167899" y="3197988"/>
            <a:ext cx="1853645" cy="21304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084D1A-D624-C59A-0DD1-F5DB832A7393}"/>
              </a:ext>
            </a:extLst>
          </p:cNvPr>
          <p:cNvSpPr txBox="1"/>
          <p:nvPr/>
        </p:nvSpPr>
        <p:spPr>
          <a:xfrm>
            <a:off x="163206" y="3231450"/>
            <a:ext cx="18678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/>
              <a:t>KDDI’s portal site/app</a:t>
            </a:r>
            <a:endParaRPr kumimoji="1" lang="ja-JP" altLang="en-US" sz="1100" b="1" dirty="0"/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8F5140EA-C907-DEC4-665A-C76DA0B95289}"/>
              </a:ext>
            </a:extLst>
          </p:cNvPr>
          <p:cNvCxnSpPr/>
          <p:nvPr/>
        </p:nvCxnSpPr>
        <p:spPr>
          <a:xfrm>
            <a:off x="163206" y="3547096"/>
            <a:ext cx="18583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7298D4-0D51-6218-28B1-F12E4C10E2C5}"/>
              </a:ext>
            </a:extLst>
          </p:cNvPr>
          <p:cNvSpPr txBox="1"/>
          <p:nvPr/>
        </p:nvSpPr>
        <p:spPr>
          <a:xfrm>
            <a:off x="445044" y="3690534"/>
            <a:ext cx="1333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/>
              <a:t>Premium </a:t>
            </a:r>
          </a:p>
          <a:p>
            <a:r>
              <a:rPr kumimoji="1" lang="en-US" altLang="ja-JP" sz="1600" b="1" dirty="0"/>
              <a:t>slice ticket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6665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348</Words>
  <Application>Microsoft Office PowerPoint</Application>
  <PresentationFormat>ワイド画面</PresentationFormat>
  <Paragraphs>68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Arial </vt:lpstr>
      <vt:lpstr>Meiryo UI</vt:lpstr>
      <vt:lpstr>Arial</vt:lpstr>
      <vt:lpstr>Calibri</vt:lpstr>
      <vt:lpstr>Calibri Light</vt:lpstr>
      <vt:lpstr>Times New Roman</vt:lpstr>
      <vt:lpstr>Wingdings</vt:lpstr>
      <vt:lpstr>Office Theme</vt:lpstr>
      <vt:lpstr>TEI-19 SliceSel  Discussion points</vt:lpstr>
      <vt:lpstr>Discussion point 1</vt:lpstr>
      <vt:lpstr>Discussion point 2</vt:lpstr>
      <vt:lpstr>Discussion point 3</vt:lpstr>
      <vt:lpstr>Discussion point 4</vt:lpstr>
      <vt:lpstr>Proposal overview </vt:lpstr>
      <vt:lpstr>Usecase KDDI assumes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齋藤 幸寿</cp:lastModifiedBy>
  <cp:revision>639</cp:revision>
  <dcterms:created xsi:type="dcterms:W3CDTF">2010-02-05T13:52:04Z</dcterms:created>
  <dcterms:modified xsi:type="dcterms:W3CDTF">2024-10-14T05:49:05Z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