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8"/>
  </p:notesMasterIdLst>
  <p:handoutMasterIdLst>
    <p:handoutMasterId r:id="rId19"/>
  </p:handoutMasterIdLst>
  <p:sldIdLst>
    <p:sldId id="303" r:id="rId5"/>
    <p:sldId id="928" r:id="rId6"/>
    <p:sldId id="929" r:id="rId7"/>
    <p:sldId id="939" r:id="rId8"/>
    <p:sldId id="930" r:id="rId9"/>
    <p:sldId id="937" r:id="rId10"/>
    <p:sldId id="932" r:id="rId11"/>
    <p:sldId id="933" r:id="rId12"/>
    <p:sldId id="935" r:id="rId13"/>
    <p:sldId id="936" r:id="rId14"/>
    <p:sldId id="938" r:id="rId15"/>
    <p:sldId id="934" r:id="rId16"/>
    <p:sldId id="931" r:id="rId17"/>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558F9-3FF5-4A41-8D9F-129B3DCD9344}" v="20" dt="2024-05-28T00:42:10.843"/>
    <p1510:client id="{8736EE97-D40C-4E78-8C51-86B662A9EC78}" v="3" dt="2024-05-27T10:28:12.217"/>
    <p1510:client id="{C2AD5C04-7DFA-4FC8-B219-F900173A198E}" v="3" dt="2024-05-27T05:53:54.353"/>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97097" autoAdjust="0"/>
  </p:normalViewPr>
  <p:slideViewPr>
    <p:cSldViewPr snapToGrid="0">
      <p:cViewPr varScale="1">
        <p:scale>
          <a:sx n="82" d="100"/>
          <a:sy n="82"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7963052F-D6F5-4225-9ECD-91C60A9F01DC}"/>
    <pc:docChg chg="undo custSel modSld">
      <pc:chgData name="Michael Starsinic" userId="de4e700c-740d-481a-8831-c9f0c79f23d1" providerId="ADAL" clId="{7963052F-D6F5-4225-9ECD-91C60A9F01DC}" dt="2024-05-27T08:03:10.776" v="125" actId="20577"/>
      <pc:docMkLst>
        <pc:docMk/>
      </pc:docMkLst>
      <pc:sldChg chg="modSp mod">
        <pc:chgData name="Michael Starsinic" userId="de4e700c-740d-481a-8831-c9f0c79f23d1" providerId="ADAL" clId="{7963052F-D6F5-4225-9ECD-91C60A9F01DC}" dt="2024-05-27T08:00:36.940" v="109" actId="20577"/>
        <pc:sldMkLst>
          <pc:docMk/>
          <pc:sldMk cId="818837032" sldId="934"/>
        </pc:sldMkLst>
        <pc:spChg chg="mod">
          <ac:chgData name="Michael Starsinic" userId="de4e700c-740d-481a-8831-c9f0c79f23d1" providerId="ADAL" clId="{7963052F-D6F5-4225-9ECD-91C60A9F01DC}" dt="2024-05-27T08:00:36.940" v="109" actId="20577"/>
          <ac:spMkLst>
            <pc:docMk/>
            <pc:sldMk cId="818837032" sldId="934"/>
            <ac:spMk id="6" creationId="{B567B7A5-ECEB-F660-585A-332D9FB928E8}"/>
          </ac:spMkLst>
        </pc:spChg>
      </pc:sldChg>
      <pc:sldChg chg="modSp mod">
        <pc:chgData name="Michael Starsinic" userId="de4e700c-740d-481a-8831-c9f0c79f23d1" providerId="ADAL" clId="{7963052F-D6F5-4225-9ECD-91C60A9F01DC}" dt="2024-05-27T08:03:10.776" v="125" actId="20577"/>
        <pc:sldMkLst>
          <pc:docMk/>
          <pc:sldMk cId="2635130378" sldId="937"/>
        </pc:sldMkLst>
        <pc:spChg chg="mod">
          <ac:chgData name="Michael Starsinic" userId="de4e700c-740d-481a-8831-c9f0c79f23d1" providerId="ADAL" clId="{7963052F-D6F5-4225-9ECD-91C60A9F01DC}" dt="2024-05-27T08:03:10.776" v="125" actId="20577"/>
          <ac:spMkLst>
            <pc:docMk/>
            <pc:sldMk cId="2635130378" sldId="937"/>
            <ac:spMk id="2" creationId="{99F677F2-503F-A021-6199-6A1F72C15153}"/>
          </ac:spMkLst>
        </pc:spChg>
      </pc:sldChg>
    </pc:docChg>
  </pc:docChgLst>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351942BB-D526-48D7-9369-2D59E694B042}"/>
    <pc:docChg chg="undo custSel addSld modSld">
      <pc:chgData name="Michael Starsinic" userId="de4e700c-740d-481a-8831-c9f0c79f23d1" providerId="ADAL" clId="{351942BB-D526-48D7-9369-2D59E694B042}" dt="2024-05-27T06:27:15.678" v="23" actId="20577"/>
      <pc:docMkLst>
        <pc:docMk/>
      </pc:docMkLst>
      <pc:sldChg chg="modSp mod">
        <pc:chgData name="Michael Starsinic" userId="de4e700c-740d-481a-8831-c9f0c79f23d1" providerId="ADAL" clId="{351942BB-D526-48D7-9369-2D59E694B042}" dt="2024-05-27T06:09:32.888" v="1" actId="20577"/>
        <pc:sldMkLst>
          <pc:docMk/>
          <pc:sldMk cId="2161780028" sldId="935"/>
        </pc:sldMkLst>
        <pc:spChg chg="mod">
          <ac:chgData name="Michael Starsinic" userId="de4e700c-740d-481a-8831-c9f0c79f23d1" providerId="ADAL" clId="{351942BB-D526-48D7-9369-2D59E694B042}" dt="2024-05-27T06:09:32.888" v="1" actId="20577"/>
          <ac:spMkLst>
            <pc:docMk/>
            <pc:sldMk cId="2161780028" sldId="935"/>
            <ac:spMk id="2" creationId="{99F677F2-503F-A021-6199-6A1F72C15153}"/>
          </ac:spMkLst>
        </pc:spChg>
      </pc:sldChg>
      <pc:sldChg chg="modSp mod">
        <pc:chgData name="Michael Starsinic" userId="de4e700c-740d-481a-8831-c9f0c79f23d1" providerId="ADAL" clId="{351942BB-D526-48D7-9369-2D59E694B042}" dt="2024-05-27T06:27:15.678" v="23" actId="20577"/>
        <pc:sldMkLst>
          <pc:docMk/>
          <pc:sldMk cId="544512235" sldId="936"/>
        </pc:sldMkLst>
        <pc:spChg chg="mod">
          <ac:chgData name="Michael Starsinic" userId="de4e700c-740d-481a-8831-c9f0c79f23d1" providerId="ADAL" clId="{351942BB-D526-48D7-9369-2D59E694B042}" dt="2024-05-27T06:09:35.102" v="2" actId="20577"/>
          <ac:spMkLst>
            <pc:docMk/>
            <pc:sldMk cId="544512235" sldId="936"/>
            <ac:spMk id="2" creationId="{99F677F2-503F-A021-6199-6A1F72C15153}"/>
          </ac:spMkLst>
        </pc:spChg>
        <pc:spChg chg="mod">
          <ac:chgData name="Michael Starsinic" userId="de4e700c-740d-481a-8831-c9f0c79f23d1" providerId="ADAL" clId="{351942BB-D526-48D7-9369-2D59E694B042}" dt="2024-05-27T06:27:15.678" v="23" actId="20577"/>
          <ac:spMkLst>
            <pc:docMk/>
            <pc:sldMk cId="544512235" sldId="936"/>
            <ac:spMk id="6" creationId="{B567B7A5-ECEB-F660-585A-332D9FB928E8}"/>
          </ac:spMkLst>
        </pc:spChg>
      </pc:sldChg>
      <pc:sldChg chg="modSp add mod">
        <pc:chgData name="Michael Starsinic" userId="de4e700c-740d-481a-8831-c9f0c79f23d1" providerId="ADAL" clId="{351942BB-D526-48D7-9369-2D59E694B042}" dt="2024-05-27T06:12:18.717" v="15" actId="20577"/>
        <pc:sldMkLst>
          <pc:docMk/>
          <pc:sldMk cId="2478118083" sldId="938"/>
        </pc:sldMkLst>
        <pc:spChg chg="mod">
          <ac:chgData name="Michael Starsinic" userId="de4e700c-740d-481a-8831-c9f0c79f23d1" providerId="ADAL" clId="{351942BB-D526-48D7-9369-2D59E694B042}" dt="2024-05-27T06:12:18.717" v="15" actId="20577"/>
          <ac:spMkLst>
            <pc:docMk/>
            <pc:sldMk cId="2478118083" sldId="938"/>
            <ac:spMk id="2" creationId="{99F677F2-503F-A021-6199-6A1F72C15153}"/>
          </ac:spMkLst>
        </pc:spChg>
        <pc:spChg chg="mod">
          <ac:chgData name="Michael Starsinic" userId="de4e700c-740d-481a-8831-c9f0c79f23d1" providerId="ADAL" clId="{351942BB-D526-48D7-9369-2D59E694B042}" dt="2024-05-27T06:12:10.167" v="14"/>
          <ac:spMkLst>
            <pc:docMk/>
            <pc:sldMk cId="2478118083" sldId="938"/>
            <ac:spMk id="6" creationId="{B567B7A5-ECEB-F660-585A-332D9FB928E8}"/>
          </ac:spMkLst>
        </pc:spChg>
      </pc:sld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315558F9-3FF5-4A41-8D9F-129B3DCD9344}"/>
    <pc:docChg chg="undo custSel addSld delSld modSld sldOrd">
      <pc:chgData name="Michael Starsinic" userId="de4e700c-740d-481a-8831-c9f0c79f23d1" providerId="ADAL" clId="{315558F9-3FF5-4A41-8D9F-129B3DCD9344}" dt="2024-05-28T00:42:10.827" v="218"/>
      <pc:docMkLst>
        <pc:docMk/>
      </pc:docMkLst>
      <pc:sldChg chg="modSp mod">
        <pc:chgData name="Michael Starsinic" userId="de4e700c-740d-481a-8831-c9f0c79f23d1" providerId="ADAL" clId="{315558F9-3FF5-4A41-8D9F-129B3DCD9344}" dt="2024-05-27T23:13:04.194" v="216" actId="1076"/>
        <pc:sldMkLst>
          <pc:docMk/>
          <pc:sldMk cId="2599462814" sldId="929"/>
        </pc:sldMkLst>
        <pc:spChg chg="mod">
          <ac:chgData name="Michael Starsinic" userId="de4e700c-740d-481a-8831-c9f0c79f23d1" providerId="ADAL" clId="{315558F9-3FF5-4A41-8D9F-129B3DCD9344}" dt="2024-05-27T12:01:03.587" v="37" actId="1076"/>
          <ac:spMkLst>
            <pc:docMk/>
            <pc:sldMk cId="2599462814" sldId="929"/>
            <ac:spMk id="2" creationId="{99F677F2-503F-A021-6199-6A1F72C15153}"/>
          </ac:spMkLst>
        </pc:spChg>
        <pc:spChg chg="mod">
          <ac:chgData name="Michael Starsinic" userId="de4e700c-740d-481a-8831-c9f0c79f23d1" providerId="ADAL" clId="{315558F9-3FF5-4A41-8D9F-129B3DCD9344}" dt="2024-05-27T23:13:04.194" v="216" actId="1076"/>
          <ac:spMkLst>
            <pc:docMk/>
            <pc:sldMk cId="2599462814" sldId="929"/>
            <ac:spMk id="6" creationId="{B567B7A5-ECEB-F660-585A-332D9FB928E8}"/>
          </ac:spMkLst>
        </pc:spChg>
      </pc:sldChg>
      <pc:sldChg chg="modSp">
        <pc:chgData name="Michael Starsinic" userId="de4e700c-740d-481a-8831-c9f0c79f23d1" providerId="ADAL" clId="{315558F9-3FF5-4A41-8D9F-129B3DCD9344}" dt="2024-05-27T23:12:34.426" v="213" actId="14100"/>
        <pc:sldMkLst>
          <pc:docMk/>
          <pc:sldMk cId="3566128577" sldId="930"/>
        </pc:sldMkLst>
        <pc:spChg chg="mod">
          <ac:chgData name="Michael Starsinic" userId="de4e700c-740d-481a-8831-c9f0c79f23d1" providerId="ADAL" clId="{315558F9-3FF5-4A41-8D9F-129B3DCD9344}" dt="2024-05-27T23:12:34.426" v="213" actId="14100"/>
          <ac:spMkLst>
            <pc:docMk/>
            <pc:sldMk cId="3566128577" sldId="930"/>
            <ac:spMk id="6" creationId="{B567B7A5-ECEB-F660-585A-332D9FB928E8}"/>
          </ac:spMkLst>
        </pc:spChg>
      </pc:sldChg>
      <pc:sldChg chg="ord">
        <pc:chgData name="Michael Starsinic" userId="de4e700c-740d-481a-8831-c9f0c79f23d1" providerId="ADAL" clId="{315558F9-3FF5-4A41-8D9F-129B3DCD9344}" dt="2024-05-27T22:52:56.805" v="93"/>
        <pc:sldMkLst>
          <pc:docMk/>
          <pc:sldMk cId="487121686" sldId="931"/>
        </pc:sldMkLst>
      </pc:sldChg>
      <pc:sldChg chg="add">
        <pc:chgData name="Michael Starsinic" userId="de4e700c-740d-481a-8831-c9f0c79f23d1" providerId="ADAL" clId="{315558F9-3FF5-4A41-8D9F-129B3DCD9344}" dt="2024-05-28T00:42:10.827" v="218"/>
        <pc:sldMkLst>
          <pc:docMk/>
          <pc:sldMk cId="3953601828" sldId="932"/>
        </pc:sldMkLst>
      </pc:sldChg>
      <pc:sldChg chg="modSp del mod ord">
        <pc:chgData name="Michael Starsinic" userId="de4e700c-740d-481a-8831-c9f0c79f23d1" providerId="ADAL" clId="{315558F9-3FF5-4A41-8D9F-129B3DCD9344}" dt="2024-05-28T00:42:06.060" v="217" actId="2696"/>
        <pc:sldMkLst>
          <pc:docMk/>
          <pc:sldMk cId="3975539348" sldId="932"/>
        </pc:sldMkLst>
        <pc:spChg chg="mod">
          <ac:chgData name="Michael Starsinic" userId="de4e700c-740d-481a-8831-c9f0c79f23d1" providerId="ADAL" clId="{315558F9-3FF5-4A41-8D9F-129B3DCD9344}" dt="2024-05-27T22:56:11.625" v="207" actId="20577"/>
          <ac:spMkLst>
            <pc:docMk/>
            <pc:sldMk cId="3975539348" sldId="932"/>
            <ac:spMk id="6" creationId="{B567B7A5-ECEB-F660-585A-332D9FB928E8}"/>
          </ac:spMkLst>
        </pc:spChg>
      </pc:sldChg>
      <pc:sldChg chg="modSp del mod ord">
        <pc:chgData name="Michael Starsinic" userId="de4e700c-740d-481a-8831-c9f0c79f23d1" providerId="ADAL" clId="{315558F9-3FF5-4A41-8D9F-129B3DCD9344}" dt="2024-05-28T00:42:06.060" v="217" actId="2696"/>
        <pc:sldMkLst>
          <pc:docMk/>
          <pc:sldMk cId="268735858" sldId="933"/>
        </pc:sldMkLst>
        <pc:spChg chg="mod">
          <ac:chgData name="Michael Starsinic" userId="de4e700c-740d-481a-8831-c9f0c79f23d1" providerId="ADAL" clId="{315558F9-3FF5-4A41-8D9F-129B3DCD9344}" dt="2024-05-27T22:55:54.017" v="199" actId="20577"/>
          <ac:spMkLst>
            <pc:docMk/>
            <pc:sldMk cId="268735858" sldId="933"/>
            <ac:spMk id="6" creationId="{B567B7A5-ECEB-F660-585A-332D9FB928E8}"/>
          </ac:spMkLst>
        </pc:spChg>
      </pc:sldChg>
      <pc:sldChg chg="add">
        <pc:chgData name="Michael Starsinic" userId="de4e700c-740d-481a-8831-c9f0c79f23d1" providerId="ADAL" clId="{315558F9-3FF5-4A41-8D9F-129B3DCD9344}" dt="2024-05-28T00:42:10.827" v="218"/>
        <pc:sldMkLst>
          <pc:docMk/>
          <pc:sldMk cId="1871871992" sldId="933"/>
        </pc:sldMkLst>
      </pc:sldChg>
      <pc:sldChg chg="modSp mod ord">
        <pc:chgData name="Michael Starsinic" userId="de4e700c-740d-481a-8831-c9f0c79f23d1" providerId="ADAL" clId="{315558F9-3FF5-4A41-8D9F-129B3DCD9344}" dt="2024-05-27T11:58:50.572" v="3"/>
        <pc:sldMkLst>
          <pc:docMk/>
          <pc:sldMk cId="818837032" sldId="934"/>
        </pc:sldMkLst>
        <pc:spChg chg="mod">
          <ac:chgData name="Michael Starsinic" userId="de4e700c-740d-481a-8831-c9f0c79f23d1" providerId="ADAL" clId="{315558F9-3FF5-4A41-8D9F-129B3DCD9344}" dt="2024-05-27T11:58:47.025" v="1" actId="947"/>
          <ac:spMkLst>
            <pc:docMk/>
            <pc:sldMk cId="818837032" sldId="934"/>
            <ac:spMk id="6" creationId="{B567B7A5-ECEB-F660-585A-332D9FB928E8}"/>
          </ac:spMkLst>
        </pc:spChg>
      </pc:sldChg>
      <pc:sldChg chg="modSp mod">
        <pc:chgData name="Michael Starsinic" userId="de4e700c-740d-481a-8831-c9f0c79f23d1" providerId="ADAL" clId="{315558F9-3FF5-4A41-8D9F-129B3DCD9344}" dt="2024-05-27T22:56:31.989" v="208" actId="6549"/>
        <pc:sldMkLst>
          <pc:docMk/>
          <pc:sldMk cId="2635130378" sldId="937"/>
        </pc:sldMkLst>
        <pc:spChg chg="mod">
          <ac:chgData name="Michael Starsinic" userId="de4e700c-740d-481a-8831-c9f0c79f23d1" providerId="ADAL" clId="{315558F9-3FF5-4A41-8D9F-129B3DCD9344}" dt="2024-05-27T22:56:31.989" v="208" actId="6549"/>
          <ac:spMkLst>
            <pc:docMk/>
            <pc:sldMk cId="2635130378" sldId="937"/>
            <ac:spMk id="6" creationId="{B567B7A5-ECEB-F660-585A-332D9FB928E8}"/>
          </ac:spMkLst>
        </pc:spChg>
      </pc:sldChg>
      <pc:sldChg chg="modSp add mod">
        <pc:chgData name="Michael Starsinic" userId="de4e700c-740d-481a-8831-c9f0c79f23d1" providerId="ADAL" clId="{315558F9-3FF5-4A41-8D9F-129B3DCD9344}" dt="2024-05-27T23:12:23.348" v="212" actId="403"/>
        <pc:sldMkLst>
          <pc:docMk/>
          <pc:sldMk cId="806214831" sldId="939"/>
        </pc:sldMkLst>
        <pc:spChg chg="mod">
          <ac:chgData name="Michael Starsinic" userId="de4e700c-740d-481a-8831-c9f0c79f23d1" providerId="ADAL" clId="{315558F9-3FF5-4A41-8D9F-129B3DCD9344}" dt="2024-05-27T12:00:09.219" v="26" actId="20577"/>
          <ac:spMkLst>
            <pc:docMk/>
            <pc:sldMk cId="806214831" sldId="939"/>
            <ac:spMk id="2" creationId="{99F677F2-503F-A021-6199-6A1F72C15153}"/>
          </ac:spMkLst>
        </pc:spChg>
        <pc:spChg chg="mod">
          <ac:chgData name="Michael Starsinic" userId="de4e700c-740d-481a-8831-c9f0c79f23d1" providerId="ADAL" clId="{315558F9-3FF5-4A41-8D9F-129B3DCD9344}" dt="2024-05-27T23:12:23.348" v="212" actId="403"/>
          <ac:spMkLst>
            <pc:docMk/>
            <pc:sldMk cId="806214831" sldId="939"/>
            <ac:spMk id="6" creationId="{B567B7A5-ECEB-F660-585A-332D9FB928E8}"/>
          </ac:spMkLst>
        </pc:spChg>
      </pc:sld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8736EE97-D40C-4E78-8C51-86B662A9EC78}"/>
    <pc:docChg chg="undo custSel modSld">
      <pc:chgData name="Michael Starsinic" userId="de4e700c-740d-481a-8831-c9f0c79f23d1" providerId="ADAL" clId="{8736EE97-D40C-4E78-8C51-86B662A9EC78}" dt="2024-05-27T10:33:35.712" v="1014" actId="20577"/>
      <pc:docMkLst>
        <pc:docMk/>
      </pc:docMkLst>
      <pc:sldChg chg="modSp mod">
        <pc:chgData name="Michael Starsinic" userId="de4e700c-740d-481a-8831-c9f0c79f23d1" providerId="ADAL" clId="{8736EE97-D40C-4E78-8C51-86B662A9EC78}" dt="2024-05-27T09:32:02.830" v="281" actId="207"/>
        <pc:sldMkLst>
          <pc:docMk/>
          <pc:sldMk cId="2599462814" sldId="929"/>
        </pc:sldMkLst>
        <pc:spChg chg="mod">
          <ac:chgData name="Michael Starsinic" userId="de4e700c-740d-481a-8831-c9f0c79f23d1" providerId="ADAL" clId="{8736EE97-D40C-4E78-8C51-86B662A9EC78}" dt="2024-05-27T09:32:02.830" v="281" actId="207"/>
          <ac:spMkLst>
            <pc:docMk/>
            <pc:sldMk cId="2599462814" sldId="929"/>
            <ac:spMk id="6" creationId="{B567B7A5-ECEB-F660-585A-332D9FB928E8}"/>
          </ac:spMkLst>
        </pc:spChg>
      </pc:sldChg>
      <pc:sldChg chg="modSp mod">
        <pc:chgData name="Michael Starsinic" userId="de4e700c-740d-481a-8831-c9f0c79f23d1" providerId="ADAL" clId="{8736EE97-D40C-4E78-8C51-86B662A9EC78}" dt="2024-05-27T09:38:59.773" v="291" actId="20577"/>
        <pc:sldMkLst>
          <pc:docMk/>
          <pc:sldMk cId="3566128577" sldId="930"/>
        </pc:sldMkLst>
        <pc:spChg chg="mod">
          <ac:chgData name="Michael Starsinic" userId="de4e700c-740d-481a-8831-c9f0c79f23d1" providerId="ADAL" clId="{8736EE97-D40C-4E78-8C51-86B662A9EC78}" dt="2024-05-27T09:38:59.773" v="291" actId="20577"/>
          <ac:spMkLst>
            <pc:docMk/>
            <pc:sldMk cId="3566128577" sldId="930"/>
            <ac:spMk id="6" creationId="{B567B7A5-ECEB-F660-585A-332D9FB928E8}"/>
          </ac:spMkLst>
        </pc:spChg>
      </pc:sldChg>
      <pc:sldChg chg="modSp mod">
        <pc:chgData name="Michael Starsinic" userId="de4e700c-740d-481a-8831-c9f0c79f23d1" providerId="ADAL" clId="{8736EE97-D40C-4E78-8C51-86B662A9EC78}" dt="2024-05-27T09:48:20.044" v="313" actId="947"/>
        <pc:sldMkLst>
          <pc:docMk/>
          <pc:sldMk cId="487121686" sldId="931"/>
        </pc:sldMkLst>
        <pc:spChg chg="mod">
          <ac:chgData name="Michael Starsinic" userId="de4e700c-740d-481a-8831-c9f0c79f23d1" providerId="ADAL" clId="{8736EE97-D40C-4E78-8C51-86B662A9EC78}" dt="2024-05-27T09:48:20.044" v="313" actId="947"/>
          <ac:spMkLst>
            <pc:docMk/>
            <pc:sldMk cId="487121686" sldId="931"/>
            <ac:spMk id="6" creationId="{B567B7A5-ECEB-F660-585A-332D9FB928E8}"/>
          </ac:spMkLst>
        </pc:spChg>
      </pc:sldChg>
      <pc:sldChg chg="modSp mod">
        <pc:chgData name="Michael Starsinic" userId="de4e700c-740d-481a-8831-c9f0c79f23d1" providerId="ADAL" clId="{8736EE97-D40C-4E78-8C51-86B662A9EC78}" dt="2024-05-27T10:17:25.624" v="670" actId="20577"/>
        <pc:sldMkLst>
          <pc:docMk/>
          <pc:sldMk cId="3975539348" sldId="932"/>
        </pc:sldMkLst>
        <pc:spChg chg="mod">
          <ac:chgData name="Michael Starsinic" userId="de4e700c-740d-481a-8831-c9f0c79f23d1" providerId="ADAL" clId="{8736EE97-D40C-4E78-8C51-86B662A9EC78}" dt="2024-05-27T10:17:25.624" v="670" actId="20577"/>
          <ac:spMkLst>
            <pc:docMk/>
            <pc:sldMk cId="3975539348" sldId="932"/>
            <ac:spMk id="6" creationId="{B567B7A5-ECEB-F660-585A-332D9FB928E8}"/>
          </ac:spMkLst>
        </pc:spChg>
      </pc:sldChg>
      <pc:sldChg chg="modSp mod">
        <pc:chgData name="Michael Starsinic" userId="de4e700c-740d-481a-8831-c9f0c79f23d1" providerId="ADAL" clId="{8736EE97-D40C-4E78-8C51-86B662A9EC78}" dt="2024-05-27T10:33:35.712" v="1014" actId="20577"/>
        <pc:sldMkLst>
          <pc:docMk/>
          <pc:sldMk cId="268735858" sldId="933"/>
        </pc:sldMkLst>
        <pc:spChg chg="mod">
          <ac:chgData name="Michael Starsinic" userId="de4e700c-740d-481a-8831-c9f0c79f23d1" providerId="ADAL" clId="{8736EE97-D40C-4E78-8C51-86B662A9EC78}" dt="2024-05-27T10:33:35.712" v="1014" actId="20577"/>
          <ac:spMkLst>
            <pc:docMk/>
            <pc:sldMk cId="268735858" sldId="933"/>
            <ac:spMk id="6" creationId="{B567B7A5-ECEB-F660-585A-332D9FB928E8}"/>
          </ac:spMkLst>
        </pc:spChg>
      </pc:sldChg>
      <pc:sldChg chg="modSp mod">
        <pc:chgData name="Michael Starsinic" userId="de4e700c-740d-481a-8831-c9f0c79f23d1" providerId="ADAL" clId="{8736EE97-D40C-4E78-8C51-86B662A9EC78}" dt="2024-05-27T10:03:06.592" v="518" actId="20577"/>
        <pc:sldMkLst>
          <pc:docMk/>
          <pc:sldMk cId="2635130378" sldId="937"/>
        </pc:sldMkLst>
        <pc:spChg chg="mod">
          <ac:chgData name="Michael Starsinic" userId="de4e700c-740d-481a-8831-c9f0c79f23d1" providerId="ADAL" clId="{8736EE97-D40C-4E78-8C51-86B662A9EC78}" dt="2024-05-27T09:57:22.846" v="391" actId="6549"/>
          <ac:spMkLst>
            <pc:docMk/>
            <pc:sldMk cId="2635130378" sldId="937"/>
            <ac:spMk id="2" creationId="{99F677F2-503F-A021-6199-6A1F72C15153}"/>
          </ac:spMkLst>
        </pc:spChg>
        <pc:spChg chg="mod">
          <ac:chgData name="Michael Starsinic" userId="de4e700c-740d-481a-8831-c9f0c79f23d1" providerId="ADAL" clId="{8736EE97-D40C-4E78-8C51-86B662A9EC78}" dt="2024-05-27T10:03:06.592" v="518" actId="20577"/>
          <ac:spMkLst>
            <pc:docMk/>
            <pc:sldMk cId="2635130378" sldId="937"/>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C2AD5C04-7DFA-4FC8-B219-F900173A198E}"/>
    <pc:docChg chg="undo custSel modSld">
      <pc:chgData name="Michael Starsinic" userId="de4e700c-740d-481a-8831-c9f0c79f23d1" providerId="ADAL" clId="{C2AD5C04-7DFA-4FC8-B219-F900173A198E}" dt="2024-05-27T05:57:55.146" v="106" actId="20577"/>
      <pc:docMkLst>
        <pc:docMk/>
      </pc:docMkLst>
      <pc:sldChg chg="modSp mod">
        <pc:chgData name="Michael Starsinic" userId="de4e700c-740d-481a-8831-c9f0c79f23d1" providerId="ADAL" clId="{C2AD5C04-7DFA-4FC8-B219-F900173A198E}" dt="2024-05-27T05:55:40.345" v="102" actId="207"/>
        <pc:sldMkLst>
          <pc:docMk/>
          <pc:sldMk cId="2599462814" sldId="929"/>
        </pc:sldMkLst>
        <pc:spChg chg="mod">
          <ac:chgData name="Michael Starsinic" userId="de4e700c-740d-481a-8831-c9f0c79f23d1" providerId="ADAL" clId="{C2AD5C04-7DFA-4FC8-B219-F900173A198E}" dt="2024-05-27T05:55:40.345" v="102" actId="207"/>
          <ac:spMkLst>
            <pc:docMk/>
            <pc:sldMk cId="2599462814" sldId="929"/>
            <ac:spMk id="6" creationId="{B567B7A5-ECEB-F660-585A-332D9FB928E8}"/>
          </ac:spMkLst>
        </pc:spChg>
      </pc:sldChg>
      <pc:sldChg chg="modSp mod">
        <pc:chgData name="Michael Starsinic" userId="de4e700c-740d-481a-8831-c9f0c79f23d1" providerId="ADAL" clId="{C2AD5C04-7DFA-4FC8-B219-F900173A198E}" dt="2024-05-27T05:57:55.146" v="106" actId="20577"/>
        <pc:sldMkLst>
          <pc:docMk/>
          <pc:sldMk cId="2161780028" sldId="935"/>
        </pc:sldMkLst>
        <pc:spChg chg="mod">
          <ac:chgData name="Michael Starsinic" userId="de4e700c-740d-481a-8831-c9f0c79f23d1" providerId="ADAL" clId="{C2AD5C04-7DFA-4FC8-B219-F900173A198E}" dt="2024-05-27T05:57:55.146" v="106" actId="20577"/>
          <ac:spMkLst>
            <pc:docMk/>
            <pc:sldMk cId="2161780028" sldId="935"/>
            <ac:spMk id="6" creationId="{B567B7A5-ECEB-F660-585A-332D9FB928E8}"/>
          </ac:spMkLst>
        </pc:sp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5/28/2024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5/28/2024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a:t>
            </a:r>
            <a:r>
              <a:rPr lang="en-US" altLang="de-DE" sz="1800"/>
              <a:t>non-3GPP device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a:t>
            </a:r>
          </a:p>
          <a:p>
            <a:pPr marL="1314450" lvl="3" indent="-457200">
              <a:spcBef>
                <a:spcPts val="0"/>
              </a:spcBef>
              <a:spcAft>
                <a:spcPts val="0"/>
              </a:spcAft>
            </a:pPr>
            <a:r>
              <a:rPr lang="en-US" altLang="de-DE" sz="1200" dirty="0"/>
              <a:t>Yes (e.g. S2-2406618, 6683):</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Q12: Should it be possible to expose, to an authorized AF, whether a user is active,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200" dirty="0"/>
              <a:t>Yes (e.g. S2-2406618, 5931, 6814):</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Q14: Should it be possible to expose, to an authorized AF, the user identities that are linked to a user subscription,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5251300"/>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trike="sngStrike" dirty="0"/>
              <a:t>Q5: Should it be possible to include more than one User Identities in the User Identity Profile (S2-2406014)?</a:t>
            </a:r>
            <a:endParaRPr lang="en-US" altLang="de-DE" sz="1400" strike="sngStrike" dirty="0"/>
          </a:p>
          <a:p>
            <a:pPr marL="1314450" lvl="3" indent="-457200">
              <a:spcBef>
                <a:spcPts val="0"/>
              </a:spcBef>
              <a:spcAft>
                <a:spcPts val="0"/>
              </a:spcAft>
            </a:pPr>
            <a:r>
              <a:rPr lang="en-US" altLang="de-DE" sz="1600" strike="sngStrike" dirty="0"/>
              <a:t>Yes:</a:t>
            </a:r>
          </a:p>
          <a:p>
            <a:pPr marL="1314450" lvl="3" indent="-457200">
              <a:spcBef>
                <a:spcPts val="0"/>
              </a:spcBef>
              <a:spcAft>
                <a:spcPts val="0"/>
              </a:spcAft>
            </a:pPr>
            <a:r>
              <a:rPr lang="en-US" altLang="de-DE" sz="1600" strike="sngStrike"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55214"/>
            <a:ext cx="7291602" cy="632637"/>
          </a:xfrm>
        </p:spPr>
        <p:txBody>
          <a:bodyPr/>
          <a:lstStyle/>
          <a:p>
            <a:pPr algn="l"/>
            <a:r>
              <a:rPr lang="en-US" altLang="de-DE" b="1" dirty="0"/>
              <a:t>KI#1 - Activating a User Identity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93306" y="538561"/>
            <a:ext cx="8891411"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100" dirty="0"/>
              <a:t>In round 1 of the NWM, Q-1.11 asked: “How does a linked user become active with a subscription?”.</a:t>
            </a:r>
          </a:p>
          <a:p>
            <a:pPr marL="1314450" lvl="3" indent="-457200">
              <a:spcBef>
                <a:spcPts val="0"/>
              </a:spcBef>
              <a:spcAft>
                <a:spcPts val="0"/>
              </a:spcAft>
            </a:pPr>
            <a:r>
              <a:rPr lang="en-US" altLang="de-DE" sz="1100" dirty="0"/>
              <a:t>15 companies responded.</a:t>
            </a:r>
          </a:p>
          <a:p>
            <a:pPr marL="1314450" lvl="3" indent="-457200">
              <a:spcBef>
                <a:spcPts val="0"/>
              </a:spcBef>
              <a:spcAft>
                <a:spcPts val="0"/>
              </a:spcAft>
            </a:pPr>
            <a:r>
              <a:rPr lang="en-US" altLang="de-DE" sz="1100" dirty="0"/>
              <a:t>12 companies indicated that the user identifier is provided in NAS signaling. </a:t>
            </a:r>
          </a:p>
          <a:p>
            <a:pPr marL="1771650" lvl="4" indent="-457200">
              <a:spcBef>
                <a:spcPts val="0"/>
              </a:spcBef>
              <a:spcAft>
                <a:spcPts val="0"/>
              </a:spcAft>
            </a:pPr>
            <a:r>
              <a:rPr lang="en-US" altLang="de-DE" sz="1100" dirty="0"/>
              <a:t>3 of these companies expressed a clear preference for the user identifier being provided during PDU Session Establishment. </a:t>
            </a:r>
          </a:p>
          <a:p>
            <a:pPr marL="1771650" lvl="4" indent="-457200">
              <a:spcBef>
                <a:spcPts val="0"/>
              </a:spcBef>
              <a:spcAft>
                <a:spcPts val="0"/>
              </a:spcAft>
            </a:pPr>
            <a:r>
              <a:rPr lang="en-US" altLang="de-DE" sz="1100" dirty="0"/>
              <a:t>4 of these companies expressed a preference for the user identifier being provided during registration.</a:t>
            </a:r>
          </a:p>
          <a:p>
            <a:pPr marL="1314450" lvl="3" indent="-457200">
              <a:spcBef>
                <a:spcPts val="0"/>
              </a:spcBef>
              <a:spcAft>
                <a:spcPts val="0"/>
              </a:spcAft>
            </a:pPr>
            <a:r>
              <a:rPr lang="en-US" altLang="de-DE" sz="1100" dirty="0"/>
              <a:t>2 companies indicated that an application layer procedure may be used.</a:t>
            </a:r>
          </a:p>
          <a:p>
            <a:pPr marL="857250" lvl="2" indent="-457200">
              <a:spcBef>
                <a:spcPts val="0"/>
              </a:spcBef>
              <a:spcAft>
                <a:spcPts val="0"/>
              </a:spcAft>
            </a:pPr>
            <a:r>
              <a:rPr lang="en-US" altLang="de-DE" sz="11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100" dirty="0"/>
              <a:t>17 Companies responded.</a:t>
            </a:r>
          </a:p>
          <a:p>
            <a:pPr marL="1314450" lvl="3" indent="-457200">
              <a:spcBef>
                <a:spcPts val="0"/>
              </a:spcBef>
              <a:spcAft>
                <a:spcPts val="0"/>
              </a:spcAft>
            </a:pPr>
            <a:r>
              <a:rPr lang="en-US" altLang="de-DE" sz="1100" dirty="0"/>
              <a:t>7 companies answered, “NAS-MM”.</a:t>
            </a:r>
          </a:p>
          <a:p>
            <a:pPr marL="1314450" lvl="3" indent="-457200">
              <a:spcBef>
                <a:spcPts val="0"/>
              </a:spcBef>
              <a:spcAft>
                <a:spcPts val="0"/>
              </a:spcAft>
            </a:pPr>
            <a:r>
              <a:rPr lang="en-US" altLang="de-DE" sz="1100" dirty="0"/>
              <a:t>4 companies answered, “NAS-SM”.</a:t>
            </a:r>
          </a:p>
          <a:p>
            <a:pPr marL="1314450" lvl="3" indent="-457200">
              <a:spcBef>
                <a:spcPts val="0"/>
              </a:spcBef>
              <a:spcAft>
                <a:spcPts val="0"/>
              </a:spcAft>
            </a:pPr>
            <a:r>
              <a:rPr lang="en-US" altLang="de-DE" sz="1100" dirty="0"/>
              <a:t>4 companies prefer no NAS impact, 3 of the 4 prefer NAS-SM if there is impact.</a:t>
            </a:r>
          </a:p>
          <a:p>
            <a:pPr marL="1314450" lvl="3" indent="-457200">
              <a:spcBef>
                <a:spcPts val="0"/>
              </a:spcBef>
              <a:spcAft>
                <a:spcPts val="0"/>
              </a:spcAft>
            </a:pPr>
            <a:r>
              <a:rPr lang="en-US" altLang="de-DE" sz="1100" dirty="0"/>
              <a:t>1 company indicated that both NAS-MM and NAS-SM may need to be supported.</a:t>
            </a:r>
          </a:p>
          <a:p>
            <a:pPr marL="1314450" lvl="3" indent="-457200">
              <a:spcBef>
                <a:spcPts val="0"/>
              </a:spcBef>
              <a:spcAft>
                <a:spcPts val="0"/>
              </a:spcAft>
            </a:pPr>
            <a:r>
              <a:rPr lang="en-US" altLang="de-DE" sz="1100" dirty="0"/>
              <a:t>1 company prefers more discussion but comments that NAS-SM seems not appropriate.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400" dirty="0"/>
              <a:t>Q1a1: Should NAS signaling support to initiate the activation procedure by sending the user identity to the network (i.e. without credentials)  (S2-2306251, 6012, 6371, 6480,</a:t>
            </a:r>
            <a:r>
              <a:rPr lang="en-US" altLang="de-DE" sz="1400" dirty="0">
                <a:solidFill>
                  <a:srgbClr val="FF0000"/>
                </a:solidFill>
              </a:rPr>
              <a:t> </a:t>
            </a:r>
            <a:r>
              <a:rPr lang="en-US" altLang="de-DE" sz="1400" dirty="0"/>
              <a:t>6616)?</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r>
              <a:rPr lang="en-US" altLang="de-DE" sz="1400" dirty="0"/>
              <a:t>Q1a2: Should NAS signaling support to initiate and perform the authentication to activate the user identity in the network (S2-2305929, 6040, 6480, 6616, 6816)?</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r>
              <a:rPr lang="en-US" altLang="de-DE" sz="1400" dirty="0"/>
              <a:t>Q1b: Should an application layer signaling support to initiate and perform the authentication to activate the user identity (S2-2306391)?</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39777"/>
            <a:ext cx="8891411" cy="5645791"/>
          </a:xfrm>
          <a:prstGeom prst="rect">
            <a:avLst/>
          </a:prstGeom>
        </p:spPr>
        <p:txBody>
          <a:bodyPr>
            <a:noAutofit/>
          </a:bodyPr>
          <a:lstStyle/>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z="1600" dirty="0"/>
              <a:t>Q2a: If NAS Signaling is used, is NAS-MM (e.g. registration, S2-2406039) preferred?</a:t>
            </a:r>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600" dirty="0"/>
              <a:t>Q2b: If NAS Signaling is used, is NAS-SM (e.g. PDU Session Establishment, S2-2406480) preferred?</a:t>
            </a:r>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600" dirty="0"/>
              <a:t>Q2c: If NAS Signaling is used, is both NAS-MM (e.g. registration) and NAS-SM (e.g. PDU Session Establishment) preferred (e.g. S2-2406703)?</a:t>
            </a:r>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4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80621483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5040324"/>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identifier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URSP Rules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Q6a: Should user identities be considered when generating URSP Rules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r>
              <a:rPr lang="en-US" altLang="de-DE" dirty="0"/>
              <a:t>Q6b: Should user identities be used in URSP Rules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100" dirty="0"/>
              <a:t>Generally, 3 options for handling SMS have been discussed.</a:t>
            </a:r>
          </a:p>
          <a:p>
            <a:pPr marL="1314450" lvl="3" indent="-457200">
              <a:spcBef>
                <a:spcPts val="0"/>
              </a:spcBef>
              <a:spcAft>
                <a:spcPts val="0"/>
              </a:spcAft>
              <a:buFont typeface="+mj-lt"/>
              <a:buAutoNum type="arabicPeriod"/>
            </a:pPr>
            <a:r>
              <a:rPr lang="en-US" altLang="de-DE" sz="11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1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1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1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400" b="1" dirty="0">
                <a:solidFill>
                  <a:srgbClr val="7030A0"/>
                </a:solidFill>
              </a:rPr>
              <a:t>Proposal from the drafting session: Assume no normative impact and send an LS to SA1. The response may trigger work in this release or a future release.</a:t>
            </a:r>
          </a:p>
          <a:p>
            <a:pPr marL="857250" lvl="2" indent="-457200">
              <a:spcBef>
                <a:spcPts val="0"/>
              </a:spcBef>
              <a:spcAft>
                <a:spcPts val="0"/>
              </a:spcAft>
            </a:pPr>
            <a:r>
              <a:rPr lang="en-US" altLang="de-DE" sz="1400" strike="sngStrike" dirty="0"/>
              <a:t>Q7a: When a user id is active, should there be 5GC impact in order to provide the SMS service?</a:t>
            </a:r>
          </a:p>
          <a:p>
            <a:pPr marL="1314450" lvl="3" indent="-457200">
              <a:spcBef>
                <a:spcPts val="0"/>
              </a:spcBef>
              <a:spcAft>
                <a:spcPts val="0"/>
              </a:spcAft>
            </a:pPr>
            <a:r>
              <a:rPr lang="en-US" altLang="de-DE" sz="1100" strike="sngStrike" dirty="0"/>
              <a:t>Yes (e.g. S2-2406264 , S2-2406371):</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Q7b: If the answer to Q7 is yes, should it be possible for the SMS Service disabled based on the active user?</a:t>
            </a:r>
          </a:p>
          <a:p>
            <a:pPr marL="1314450" lvl="3" indent="-457200">
              <a:spcBef>
                <a:spcPts val="0"/>
              </a:spcBef>
              <a:spcAft>
                <a:spcPts val="0"/>
              </a:spcAft>
            </a:pPr>
            <a:r>
              <a:rPr lang="en-US" altLang="de-DE" sz="1100" strike="sngStrike" dirty="0"/>
              <a:t>Yes (S2-2406371):</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Q7c: If the answer to Q7 is yes, should delivery of the SMS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Q8: Should SA2 send an LS to SA1 to let them know that the 3 options above have been discussed and ask them for their opinion?</a:t>
            </a:r>
            <a:endParaRPr lang="en-US" altLang="de-DE" sz="1050" strike="sngStrike" dirty="0"/>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endParaRPr lang="en-US" altLang="de-DE" sz="1400" strike="sngStrike" dirty="0"/>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395360182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b="1" dirty="0">
                <a:solidFill>
                  <a:srgbClr val="7030A0"/>
                </a:solidFill>
              </a:rPr>
              <a:t>Proposal from the drafting session: Send an LS to SA1. The response may trigger work in this release or a future release.</a:t>
            </a:r>
          </a:p>
          <a:p>
            <a:pPr marL="857250" lvl="2" indent="-457200">
              <a:spcBef>
                <a:spcPts val="0"/>
              </a:spcBef>
              <a:spcAft>
                <a:spcPts val="0"/>
              </a:spcAft>
            </a:pPr>
            <a:r>
              <a:rPr lang="en-US" altLang="de-DE" sz="1400" strike="sngStrike" dirty="0"/>
              <a:t>Q9: When a user id is active, should there be 5GS impact in order to provide the IMS service?</a:t>
            </a:r>
          </a:p>
          <a:p>
            <a:pPr marL="1314450" lvl="3" indent="-457200">
              <a:spcBef>
                <a:spcPts val="0"/>
              </a:spcBef>
              <a:spcAft>
                <a:spcPts val="0"/>
              </a:spcAft>
            </a:pPr>
            <a:r>
              <a:rPr lang="en-US" altLang="de-DE" sz="1100" strike="sngStrike" dirty="0"/>
              <a:t>Yes (e.g. S2-2406264):</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Q9a: If the answer to Q9 is yes, should it be possible for the IMS Service disabled based on the active user?</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endParaRPr lang="en-US" altLang="de-DE" sz="1600" strike="sngStrike" dirty="0"/>
          </a:p>
          <a:p>
            <a:pPr marL="857250" lvl="2" indent="-457200">
              <a:spcBef>
                <a:spcPts val="0"/>
              </a:spcBef>
              <a:spcAft>
                <a:spcPts val="0"/>
              </a:spcAft>
            </a:pPr>
            <a:r>
              <a:rPr lang="en-US" altLang="de-DE" sz="1400" strike="sngStrike"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endParaRPr lang="de-DE" altLang="ko-KR" dirty="0">
              <a:solidFill>
                <a:prstClr val="black"/>
              </a:solidFill>
            </a:endParaRPr>
          </a:p>
        </p:txBody>
      </p:sp>
    </p:spTree>
    <p:extLst>
      <p:ext uri="{BB962C8B-B14F-4D97-AF65-F5344CB8AC3E}">
        <p14:creationId xmlns:p14="http://schemas.microsoft.com/office/powerpoint/2010/main" val="187187199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4907</TotalTime>
  <Words>2278</Words>
  <Application>Microsoft Office PowerPoint</Application>
  <PresentationFormat>On-screen Show (4:3)</PresentationFormat>
  <Paragraphs>180</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SoH Questions for FS_UIA_ARC</vt:lpstr>
      <vt:lpstr>Proposed Way Forward</vt:lpstr>
      <vt:lpstr>KI#1 - Activating a User Identity (1/2)</vt:lpstr>
      <vt:lpstr>KI#1 - Activating a User Identity (2/2)</vt:lpstr>
      <vt:lpstr>KI#1 – Where is the UIP Stored?</vt:lpstr>
      <vt:lpstr>KI#1 – URSP Rules</vt:lpstr>
      <vt:lpstr>KI#1 - SMS</vt:lpstr>
      <vt:lpstr>KI#1 - IMS</vt:lpstr>
      <vt:lpstr>KI#4 (1/3)</vt:lpstr>
      <vt:lpstr>KI#4 (2/3)</vt:lpstr>
      <vt:lpstr>KI#4 (3/3)</vt:lpstr>
      <vt:lpstr>KI#3 - Exposure</vt:lpstr>
      <vt:lpstr>KI#1 - One or More User Identities in a UIP</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2001</cp:revision>
  <dcterms:created xsi:type="dcterms:W3CDTF">2008-08-30T09:32:10Z</dcterms:created>
  <dcterms:modified xsi:type="dcterms:W3CDTF">2024-05-28T00:42:16Z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