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21"/>
  </p:notesMasterIdLst>
  <p:handoutMasterIdLst>
    <p:handoutMasterId r:id="rId22"/>
  </p:handoutMasterIdLst>
  <p:sldIdLst>
    <p:sldId id="303" r:id="rId5"/>
    <p:sldId id="914" r:id="rId6"/>
    <p:sldId id="915" r:id="rId7"/>
    <p:sldId id="916" r:id="rId8"/>
    <p:sldId id="917" r:id="rId9"/>
    <p:sldId id="919" r:id="rId10"/>
    <p:sldId id="921" r:id="rId11"/>
    <p:sldId id="920" r:id="rId12"/>
    <p:sldId id="922" r:id="rId13"/>
    <p:sldId id="923" r:id="rId14"/>
    <p:sldId id="924" r:id="rId15"/>
    <p:sldId id="925" r:id="rId16"/>
    <p:sldId id="913" r:id="rId17"/>
    <p:sldId id="911" r:id="rId18"/>
    <p:sldId id="918" r:id="rId19"/>
    <p:sldId id="912" r:id="rId2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CCFF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C6285B-98C1-42D4-855C-C554762BFD01}" v="1" dt="2024-05-21T12:21:59.705"/>
    <p1510:client id="{C65A8D80-4AB4-4F3D-AFE2-D6871BE4866B}" v="1" dt="2024-05-21T15:12:18.340"/>
    <p1510:client id="{E4FEB838-F90B-4561-B05C-C9F0A9CCC60D}" v="67" dt="2024-05-20T22:11:02.457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7097" autoAdjust="0"/>
  </p:normalViewPr>
  <p:slideViewPr>
    <p:cSldViewPr snapToGrid="0">
      <p:cViewPr varScale="1">
        <p:scale>
          <a:sx n="111" d="100"/>
          <a:sy n="111" d="100"/>
        </p:scale>
        <p:origin x="13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Starsinic" userId="de4e700c-740d-481a-8831-c9f0c79f23d1" providerId="ADAL" clId="{E4FEB838-F90B-4561-B05C-C9F0A9CCC60D}"/>
    <pc:docChg chg="undo custSel addSld delSld modSld sldOrd modMainMaster">
      <pc:chgData name="Michael Starsinic" userId="de4e700c-740d-481a-8831-c9f0c79f23d1" providerId="ADAL" clId="{E4FEB838-F90B-4561-B05C-C9F0A9CCC60D}" dt="2024-05-20T22:14:25.807" v="2987" actId="20577"/>
      <pc:docMkLst>
        <pc:docMk/>
      </pc:docMkLst>
      <pc:sldChg chg="modSp mod">
        <pc:chgData name="Michael Starsinic" userId="de4e700c-740d-481a-8831-c9f0c79f23d1" providerId="ADAL" clId="{E4FEB838-F90B-4561-B05C-C9F0A9CCC60D}" dt="2024-05-20T17:38:17.247" v="41" actId="6549"/>
        <pc:sldMkLst>
          <pc:docMk/>
          <pc:sldMk cId="0" sldId="303"/>
        </pc:sldMkLst>
        <pc:spChg chg="mod">
          <ac:chgData name="Michael Starsinic" userId="de4e700c-740d-481a-8831-c9f0c79f23d1" providerId="ADAL" clId="{E4FEB838-F90B-4561-B05C-C9F0A9CCC60D}" dt="2024-05-20T17:38:17.247" v="41" actId="6549"/>
          <ac:spMkLst>
            <pc:docMk/>
            <pc:sldMk cId="0" sldId="303"/>
            <ac:spMk id="9219" creationId="{00000000-0000-0000-0000-000000000000}"/>
          </ac:spMkLst>
        </pc:spChg>
      </pc:sldChg>
      <pc:sldChg chg="add del">
        <pc:chgData name="Michael Starsinic" userId="de4e700c-740d-481a-8831-c9f0c79f23d1" providerId="ADAL" clId="{E4FEB838-F90B-4561-B05C-C9F0A9CCC60D}" dt="2024-05-20T18:24:30.025" v="140" actId="47"/>
        <pc:sldMkLst>
          <pc:docMk/>
          <pc:sldMk cId="1429849110" sldId="911"/>
        </pc:sldMkLst>
      </pc:sldChg>
      <pc:sldChg chg="modSp mod">
        <pc:chgData name="Michael Starsinic" userId="de4e700c-740d-481a-8831-c9f0c79f23d1" providerId="ADAL" clId="{E4FEB838-F90B-4561-B05C-C9F0A9CCC60D}" dt="2024-05-20T21:24:04.824" v="2633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E4FEB838-F90B-4561-B05C-C9F0A9CCC60D}" dt="2024-05-20T21:24:04.824" v="2633" actId="20577"/>
          <ac:spMkLst>
            <pc:docMk/>
            <pc:sldMk cId="4026685248" sldId="914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E4FEB838-F90B-4561-B05C-C9F0A9CCC60D}" dt="2024-05-20T17:49:36.023" v="116" actId="20577"/>
        <pc:sldMkLst>
          <pc:docMk/>
          <pc:sldMk cId="1099006151" sldId="915"/>
        </pc:sldMkLst>
        <pc:spChg chg="mod">
          <ac:chgData name="Michael Starsinic" userId="de4e700c-740d-481a-8831-c9f0c79f23d1" providerId="ADAL" clId="{E4FEB838-F90B-4561-B05C-C9F0A9CCC60D}" dt="2024-05-20T17:49:36.023" v="116" actId="20577"/>
          <ac:spMkLst>
            <pc:docMk/>
            <pc:sldMk cId="1099006151" sldId="915"/>
            <ac:spMk id="9" creationId="{0BC5C2A2-2189-BB75-BB4D-73E39FD25132}"/>
          </ac:spMkLst>
        </pc:spChg>
        <pc:graphicFrameChg chg="modGraphic">
          <ac:chgData name="Michael Starsinic" userId="de4e700c-740d-481a-8831-c9f0c79f23d1" providerId="ADAL" clId="{E4FEB838-F90B-4561-B05C-C9F0A9CCC60D}" dt="2024-05-20T17:42:35.436" v="106" actId="20577"/>
          <ac:graphicFrameMkLst>
            <pc:docMk/>
            <pc:sldMk cId="1099006151" sldId="915"/>
            <ac:graphicFrameMk id="10" creationId="{6A7D1DE9-2957-5B6E-5B16-E59CC323ABE9}"/>
          </ac:graphicFrameMkLst>
        </pc:graphicFrameChg>
      </pc:sldChg>
      <pc:sldChg chg="addSp delSp modSp add mod">
        <pc:chgData name="Michael Starsinic" userId="de4e700c-740d-481a-8831-c9f0c79f23d1" providerId="ADAL" clId="{E4FEB838-F90B-4561-B05C-C9F0A9CCC60D}" dt="2024-05-20T17:54:29.433" v="135" actId="20577"/>
        <pc:sldMkLst>
          <pc:docMk/>
          <pc:sldMk cId="2137393378" sldId="916"/>
        </pc:sldMkLst>
        <pc:spChg chg="del">
          <ac:chgData name="Michael Starsinic" userId="de4e700c-740d-481a-8831-c9f0c79f23d1" providerId="ADAL" clId="{E4FEB838-F90B-4561-B05C-C9F0A9CCC60D}" dt="2024-05-20T17:52:39.318" v="134" actId="478"/>
          <ac:spMkLst>
            <pc:docMk/>
            <pc:sldMk cId="2137393378" sldId="916"/>
            <ac:spMk id="2" creationId="{322A2A35-B83D-B470-C288-A2A787ABFED3}"/>
          </ac:spMkLst>
        </pc:spChg>
        <pc:spChg chg="mod">
          <ac:chgData name="Michael Starsinic" userId="de4e700c-740d-481a-8831-c9f0c79f23d1" providerId="ADAL" clId="{E4FEB838-F90B-4561-B05C-C9F0A9CCC60D}" dt="2024-05-20T17:54:29.433" v="135" actId="20577"/>
          <ac:spMkLst>
            <pc:docMk/>
            <pc:sldMk cId="2137393378" sldId="916"/>
            <ac:spMk id="9" creationId="{0BC5C2A2-2189-BB75-BB4D-73E39FD25132}"/>
          </ac:spMkLst>
        </pc:spChg>
        <pc:graphicFrameChg chg="add mod modGraphic">
          <ac:chgData name="Michael Starsinic" userId="de4e700c-740d-481a-8831-c9f0c79f23d1" providerId="ADAL" clId="{E4FEB838-F90B-4561-B05C-C9F0A9CCC60D}" dt="2024-05-20T17:52:33.729" v="133" actId="403"/>
          <ac:graphicFrameMkLst>
            <pc:docMk/>
            <pc:sldMk cId="2137393378" sldId="916"/>
            <ac:graphicFrameMk id="3" creationId="{E34541C1-96A2-5EDF-4343-F2B3603ABF39}"/>
          </ac:graphicFrameMkLst>
        </pc:graphicFrameChg>
        <pc:graphicFrameChg chg="del">
          <ac:chgData name="Michael Starsinic" userId="de4e700c-740d-481a-8831-c9f0c79f23d1" providerId="ADAL" clId="{E4FEB838-F90B-4561-B05C-C9F0A9CCC60D}" dt="2024-05-20T17:49:48.462" v="118" actId="478"/>
          <ac:graphicFrameMkLst>
            <pc:docMk/>
            <pc:sldMk cId="2137393378" sldId="916"/>
            <ac:graphicFrameMk id="10" creationId="{6A7D1DE9-2957-5B6E-5B16-E59CC323ABE9}"/>
          </ac:graphicFrameMkLst>
        </pc:graphicFrameChg>
      </pc:sldChg>
      <pc:sldChg chg="modSp add mod">
        <pc:chgData name="Michael Starsinic" userId="de4e700c-740d-481a-8831-c9f0c79f23d1" providerId="ADAL" clId="{E4FEB838-F90B-4561-B05C-C9F0A9CCC60D}" dt="2024-05-20T22:14:25.807" v="2987" actId="20577"/>
        <pc:sldMkLst>
          <pc:docMk/>
          <pc:sldMk cId="3539635595" sldId="917"/>
        </pc:sldMkLst>
        <pc:spChg chg="mod">
          <ac:chgData name="Michael Starsinic" userId="de4e700c-740d-481a-8831-c9f0c79f23d1" providerId="ADAL" clId="{E4FEB838-F90B-4561-B05C-C9F0A9CCC60D}" dt="2024-05-20T18:33:59.586" v="841" actId="20577"/>
          <ac:spMkLst>
            <pc:docMk/>
            <pc:sldMk cId="3539635595" sldId="917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2:14:25.807" v="2987" actId="20577"/>
          <ac:spMkLst>
            <pc:docMk/>
            <pc:sldMk cId="3539635595" sldId="917"/>
            <ac:spMk id="6" creationId="{B567B7A5-ECEB-F660-585A-332D9FB928E8}"/>
          </ac:spMkLst>
        </pc:spChg>
      </pc:sldChg>
      <pc:sldChg chg="add del">
        <pc:chgData name="Michael Starsinic" userId="de4e700c-740d-481a-8831-c9f0c79f23d1" providerId="ADAL" clId="{E4FEB838-F90B-4561-B05C-C9F0A9CCC60D}" dt="2024-05-20T18:24:32.441" v="141"/>
        <pc:sldMkLst>
          <pc:docMk/>
          <pc:sldMk cId="2262093186" sldId="918"/>
        </pc:sldMkLst>
      </pc:sldChg>
      <pc:sldChg chg="modSp add mod ord">
        <pc:chgData name="Michael Starsinic" userId="de4e700c-740d-481a-8831-c9f0c79f23d1" providerId="ADAL" clId="{E4FEB838-F90B-4561-B05C-C9F0A9CCC60D}" dt="2024-05-20T21:15:57.338" v="2571" actId="20577"/>
        <pc:sldMkLst>
          <pc:docMk/>
          <pc:sldMk cId="850533126" sldId="919"/>
        </pc:sldMkLst>
        <pc:spChg chg="mod">
          <ac:chgData name="Michael Starsinic" userId="de4e700c-740d-481a-8831-c9f0c79f23d1" providerId="ADAL" clId="{E4FEB838-F90B-4561-B05C-C9F0A9CCC60D}" dt="2024-05-20T18:46:59.812" v="1001" actId="20577"/>
          <ac:spMkLst>
            <pc:docMk/>
            <pc:sldMk cId="850533126" sldId="919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1:15:57.338" v="2571" actId="20577"/>
          <ac:spMkLst>
            <pc:docMk/>
            <pc:sldMk cId="850533126" sldId="919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1:19:08.777" v="2593" actId="20577"/>
        <pc:sldMkLst>
          <pc:docMk/>
          <pc:sldMk cId="779726403" sldId="920"/>
        </pc:sldMkLst>
        <pc:spChg chg="mod">
          <ac:chgData name="Michael Starsinic" userId="de4e700c-740d-481a-8831-c9f0c79f23d1" providerId="ADAL" clId="{E4FEB838-F90B-4561-B05C-C9F0A9CCC60D}" dt="2024-05-20T19:22:56.744" v="1509" actId="20577"/>
          <ac:spMkLst>
            <pc:docMk/>
            <pc:sldMk cId="779726403" sldId="920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1:19:08.777" v="2593" actId="20577"/>
          <ac:spMkLst>
            <pc:docMk/>
            <pc:sldMk cId="779726403" sldId="920"/>
            <ac:spMk id="6" creationId="{B567B7A5-ECEB-F660-585A-332D9FB928E8}"/>
          </ac:spMkLst>
        </pc:spChg>
      </pc:sldChg>
      <pc:sldChg chg="modSp add mod ord">
        <pc:chgData name="Michael Starsinic" userId="de4e700c-740d-481a-8831-c9f0c79f23d1" providerId="ADAL" clId="{E4FEB838-F90B-4561-B05C-C9F0A9CCC60D}" dt="2024-05-20T21:20:10.473" v="2612" actId="20577"/>
        <pc:sldMkLst>
          <pc:docMk/>
          <pc:sldMk cId="2720428564" sldId="921"/>
        </pc:sldMkLst>
        <pc:spChg chg="mod">
          <ac:chgData name="Michael Starsinic" userId="de4e700c-740d-481a-8831-c9f0c79f23d1" providerId="ADAL" clId="{E4FEB838-F90B-4561-B05C-C9F0A9CCC60D}" dt="2024-05-20T19:22:54.122" v="1508" actId="20577"/>
          <ac:spMkLst>
            <pc:docMk/>
            <pc:sldMk cId="2720428564" sldId="921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1:20:10.473" v="2612" actId="20577"/>
          <ac:spMkLst>
            <pc:docMk/>
            <pc:sldMk cId="2720428564" sldId="921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0:42:55.537" v="2242" actId="20577"/>
        <pc:sldMkLst>
          <pc:docMk/>
          <pc:sldMk cId="3533651759" sldId="922"/>
        </pc:sldMkLst>
        <pc:spChg chg="mod">
          <ac:chgData name="Michael Starsinic" userId="de4e700c-740d-481a-8831-c9f0c79f23d1" providerId="ADAL" clId="{E4FEB838-F90B-4561-B05C-C9F0A9CCC60D}" dt="2024-05-20T19:23:01.289" v="1511" actId="20577"/>
          <ac:spMkLst>
            <pc:docMk/>
            <pc:sldMk cId="3533651759" sldId="922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0:42:55.537" v="2242" actId="20577"/>
          <ac:spMkLst>
            <pc:docMk/>
            <pc:sldMk cId="3533651759" sldId="922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2:08:41.808" v="2939" actId="20577"/>
        <pc:sldMkLst>
          <pc:docMk/>
          <pc:sldMk cId="629191245" sldId="923"/>
        </pc:sldMkLst>
        <pc:spChg chg="mod">
          <ac:chgData name="Michael Starsinic" userId="de4e700c-740d-481a-8831-c9f0c79f23d1" providerId="ADAL" clId="{E4FEB838-F90B-4561-B05C-C9F0A9CCC60D}" dt="2024-05-20T22:08:41.808" v="2939" actId="20577"/>
          <ac:spMkLst>
            <pc:docMk/>
            <pc:sldMk cId="629191245" sldId="923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0:42:26.615" v="2237"/>
          <ac:spMkLst>
            <pc:docMk/>
            <pc:sldMk cId="629191245" sldId="923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2:12:42.572" v="2970" actId="313"/>
        <pc:sldMkLst>
          <pc:docMk/>
          <pc:sldMk cId="2877100642" sldId="924"/>
        </pc:sldMkLst>
        <pc:spChg chg="mod">
          <ac:chgData name="Michael Starsinic" userId="de4e700c-740d-481a-8831-c9f0c79f23d1" providerId="ADAL" clId="{E4FEB838-F90B-4561-B05C-C9F0A9CCC60D}" dt="2024-05-20T22:08:31.024" v="2932" actId="6549"/>
          <ac:spMkLst>
            <pc:docMk/>
            <pc:sldMk cId="2877100642" sldId="924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2:12:42.572" v="2970" actId="313"/>
          <ac:spMkLst>
            <pc:docMk/>
            <pc:sldMk cId="2877100642" sldId="924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2:10:31.469" v="2968" actId="20577"/>
        <pc:sldMkLst>
          <pc:docMk/>
          <pc:sldMk cId="3053618125" sldId="925"/>
        </pc:sldMkLst>
        <pc:spChg chg="mod">
          <ac:chgData name="Michael Starsinic" userId="de4e700c-740d-481a-8831-c9f0c79f23d1" providerId="ADAL" clId="{E4FEB838-F90B-4561-B05C-C9F0A9CCC60D}" dt="2024-05-20T22:08:23.259" v="2927" actId="6549"/>
          <ac:spMkLst>
            <pc:docMk/>
            <pc:sldMk cId="3053618125" sldId="925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2:10:31.469" v="2968" actId="20577"/>
          <ac:spMkLst>
            <pc:docMk/>
            <pc:sldMk cId="3053618125" sldId="925"/>
            <ac:spMk id="6" creationId="{B567B7A5-ECEB-F660-585A-332D9FB928E8}"/>
          </ac:spMkLst>
        </pc:spChg>
      </pc:sldChg>
      <pc:sldMasterChg chg="modSp mod modSldLayout">
        <pc:chgData name="Michael Starsinic" userId="de4e700c-740d-481a-8831-c9f0c79f23d1" providerId="ADAL" clId="{E4FEB838-F90B-4561-B05C-C9F0A9CCC60D}" dt="2024-05-20T17:37:55.821" v="26" actId="20577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E4FEB838-F90B-4561-B05C-C9F0A9CCC60D}" dt="2024-05-20T17:37:40.271" v="10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E4FEB838-F90B-4561-B05C-C9F0A9CCC60D}" dt="2024-05-20T17:37:55.821" v="26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E4FEB838-F90B-4561-B05C-C9F0A9CCC60D}" dt="2024-05-20T17:37:55.821" v="26" actId="20577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62F03761-6797-44FB-B795-68BE28BCE9AA}"/>
    <pc:docChg chg="modSld">
      <pc:chgData name="Michael Starsinic" userId="de4e700c-740d-481a-8831-c9f0c79f23d1" providerId="ADAL" clId="{62F03761-6797-44FB-B795-68BE28BCE9AA}" dt="2024-03-26T21:43:10.444" v="14" actId="20577"/>
      <pc:docMkLst>
        <pc:docMk/>
      </pc:docMkLst>
      <pc:sldChg chg="modSp mod">
        <pc:chgData name="Michael Starsinic" userId="de4e700c-740d-481a-8831-c9f0c79f23d1" providerId="ADAL" clId="{62F03761-6797-44FB-B795-68BE28BCE9AA}" dt="2024-03-26T21:43:10.444" v="14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62F03761-6797-44FB-B795-68BE28BCE9AA}" dt="2024-03-26T21:43:10.444" v="14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B95D39BD-4E56-493D-A83E-1647B83C1221}"/>
    <pc:docChg chg="undo custSel modSld modMainMaster">
      <pc:chgData name="Michael Starsinic" userId="de4e700c-740d-481a-8831-c9f0c79f23d1" providerId="ADAL" clId="{B95D39BD-4E56-493D-A83E-1647B83C1221}" dt="2024-02-01T01:29:48.212" v="552" actId="20577"/>
      <pc:docMkLst>
        <pc:docMk/>
      </pc:docMkLst>
      <pc:sldChg chg="modSp mod">
        <pc:chgData name="Michael Starsinic" userId="de4e700c-740d-481a-8831-c9f0c79f23d1" providerId="ADAL" clId="{B95D39BD-4E56-493D-A83E-1647B83C1221}" dt="2024-01-30T14:28:34.039" v="46" actId="20577"/>
        <pc:sldMkLst>
          <pc:docMk/>
          <pc:sldMk cId="0" sldId="303"/>
        </pc:sldMkLst>
        <pc:spChg chg="mod">
          <ac:chgData name="Michael Starsinic" userId="de4e700c-740d-481a-8831-c9f0c79f23d1" providerId="ADAL" clId="{B95D39BD-4E56-493D-A83E-1647B83C1221}" dt="2024-01-30T14:28:34.039" v="46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B95D39BD-4E56-493D-A83E-1647B83C1221}" dt="2024-01-30T14:27:19.139" v="14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Michael Starsinic" userId="de4e700c-740d-481a-8831-c9f0c79f23d1" providerId="ADAL" clId="{B95D39BD-4E56-493D-A83E-1647B83C1221}" dt="2024-02-01T01:29:48.212" v="552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B95D39BD-4E56-493D-A83E-1647B83C1221}" dt="2024-01-30T14:28:46.953" v="57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B95D39BD-4E56-493D-A83E-1647B83C1221}" dt="2024-02-01T01:29:48.212" v="552" actId="20577"/>
          <ac:spMkLst>
            <pc:docMk/>
            <pc:sldMk cId="287321685" sldId="795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B95D39BD-4E56-493D-A83E-1647B83C1221}" dt="2024-01-30T14:31:03.917" v="141" actId="6549"/>
          <ac:graphicFrameMkLst>
            <pc:docMk/>
            <pc:sldMk cId="287321685" sldId="795"/>
            <ac:graphicFrameMk id="3" creationId="{43C9E521-0D75-0E66-3E4C-E45DBD127471}"/>
          </ac:graphicFrameMkLst>
        </pc:graphicFrameChg>
      </pc:sldChg>
      <pc:sldChg chg="addSp delSp modSp mod">
        <pc:chgData name="Michael Starsinic" userId="de4e700c-740d-481a-8831-c9f0c79f23d1" providerId="ADAL" clId="{B95D39BD-4E56-493D-A83E-1647B83C1221}" dt="2024-01-30T14:42:15.514" v="410" actId="20577"/>
        <pc:sldMkLst>
          <pc:docMk/>
          <pc:sldMk cId="3022763631" sldId="910"/>
        </pc:sldMkLst>
        <pc:spChg chg="add mod">
          <ac:chgData name="Michael Starsinic" userId="de4e700c-740d-481a-8831-c9f0c79f23d1" providerId="ADAL" clId="{B95D39BD-4E56-493D-A83E-1647B83C1221}" dt="2024-01-30T14:39:03.211" v="336" actId="1076"/>
          <ac:spMkLst>
            <pc:docMk/>
            <pc:sldMk cId="3022763631" sldId="910"/>
            <ac:spMk id="2" creationId="{3DFD8491-6D32-1A00-9FBF-308CC29DC0C1}"/>
          </ac:spMkLst>
        </pc:spChg>
        <pc:spChg chg="del">
          <ac:chgData name="Michael Starsinic" userId="de4e700c-740d-481a-8831-c9f0c79f23d1" providerId="ADAL" clId="{B95D39BD-4E56-493D-A83E-1647B83C1221}" dt="2024-01-30T14:38:50.741" v="334" actId="478"/>
          <ac:spMkLst>
            <pc:docMk/>
            <pc:sldMk cId="3022763631" sldId="910"/>
            <ac:spMk id="8" creationId="{38712EE2-1131-4FD1-3B0F-49C9ED843F96}"/>
          </ac:spMkLst>
        </pc:spChg>
        <pc:spChg chg="mod">
          <ac:chgData name="Michael Starsinic" userId="de4e700c-740d-481a-8831-c9f0c79f23d1" providerId="ADAL" clId="{B95D39BD-4E56-493D-A83E-1647B83C1221}" dt="2024-01-30T14:39:26.148" v="351" actId="6549"/>
          <ac:spMkLst>
            <pc:docMk/>
            <pc:sldMk cId="3022763631" sldId="910"/>
            <ac:spMk id="9" creationId="{9E4C225F-83EB-BF8F-9985-362749890189}"/>
          </ac:spMkLst>
        </pc:spChg>
        <pc:graphicFrameChg chg="mod modGraphic">
          <ac:chgData name="Michael Starsinic" userId="de4e700c-740d-481a-8831-c9f0c79f23d1" providerId="ADAL" clId="{B95D39BD-4E56-493D-A83E-1647B83C1221}" dt="2024-01-30T14:42:15.514" v="410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MasterChg chg="modSldLayout">
        <pc:chgData name="Michael Starsinic" userId="de4e700c-740d-481a-8831-c9f0c79f23d1" providerId="ADAL" clId="{B95D39BD-4E56-493D-A83E-1647B83C1221}" dt="2024-01-30T14:27:43.315" v="18" actId="6549"/>
        <pc:sldMasterMkLst>
          <pc:docMk/>
          <pc:sldMasterMk cId="0" sldId="2147483729"/>
        </pc:sldMasterMkLst>
        <pc:sldLayoutChg chg="modSp mod">
          <pc:chgData name="Michael Starsinic" userId="de4e700c-740d-481a-8831-c9f0c79f23d1" providerId="ADAL" clId="{B95D39BD-4E56-493D-A83E-1647B83C1221}" dt="2024-01-30T14:27:43.315" v="18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B95D39BD-4E56-493D-A83E-1647B83C1221}" dt="2024-01-30T14:27:43.315" v="18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0CC6285B-98C1-42D4-855C-C554762BFD01}"/>
    <pc:docChg chg="modSld">
      <pc:chgData name="Michael Starsinic" userId="de4e700c-740d-481a-8831-c9f0c79f23d1" providerId="ADAL" clId="{0CC6285B-98C1-42D4-855C-C554762BFD01}" dt="2024-05-21T12:21:36.913" v="28" actId="20577"/>
      <pc:docMkLst>
        <pc:docMk/>
      </pc:docMkLst>
      <pc:sldChg chg="modSp mod">
        <pc:chgData name="Michael Starsinic" userId="de4e700c-740d-481a-8831-c9f0c79f23d1" providerId="ADAL" clId="{0CC6285B-98C1-42D4-855C-C554762BFD01}" dt="2024-05-21T12:11:29.841" v="11"/>
        <pc:sldMkLst>
          <pc:docMk/>
          <pc:sldMk cId="850533126" sldId="919"/>
        </pc:sldMkLst>
        <pc:spChg chg="mod">
          <ac:chgData name="Michael Starsinic" userId="de4e700c-740d-481a-8831-c9f0c79f23d1" providerId="ADAL" clId="{0CC6285B-98C1-42D4-855C-C554762BFD01}" dt="2024-05-21T12:11:29.841" v="11"/>
          <ac:spMkLst>
            <pc:docMk/>
            <pc:sldMk cId="850533126" sldId="919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0CC6285B-98C1-42D4-855C-C554762BFD01}" dt="2024-05-21T12:12:09.029" v="13" actId="20577"/>
        <pc:sldMkLst>
          <pc:docMk/>
          <pc:sldMk cId="779726403" sldId="920"/>
        </pc:sldMkLst>
        <pc:spChg chg="mod">
          <ac:chgData name="Michael Starsinic" userId="de4e700c-740d-481a-8831-c9f0c79f23d1" providerId="ADAL" clId="{0CC6285B-98C1-42D4-855C-C554762BFD01}" dt="2024-05-21T12:12:09.029" v="13" actId="20577"/>
          <ac:spMkLst>
            <pc:docMk/>
            <pc:sldMk cId="779726403" sldId="920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0CC6285B-98C1-42D4-855C-C554762BFD01}" dt="2024-05-21T12:21:36.913" v="28" actId="20577"/>
        <pc:sldMkLst>
          <pc:docMk/>
          <pc:sldMk cId="2720428564" sldId="921"/>
        </pc:sldMkLst>
        <pc:spChg chg="mod">
          <ac:chgData name="Michael Starsinic" userId="de4e700c-740d-481a-8831-c9f0c79f23d1" providerId="ADAL" clId="{0CC6285B-98C1-42D4-855C-C554762BFD01}" dt="2024-05-21T12:21:36.913" v="28" actId="20577"/>
          <ac:spMkLst>
            <pc:docMk/>
            <pc:sldMk cId="2720428564" sldId="921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44A45DB5-1D5E-439A-A45E-DAFDE14CFD5C}"/>
    <pc:docChg chg="modSld">
      <pc:chgData name="Michael Starsinic" userId="de4e700c-740d-481a-8831-c9f0c79f23d1" providerId="ADAL" clId="{44A45DB5-1D5E-439A-A45E-DAFDE14CFD5C}" dt="2024-03-27T12:09:42.262" v="6" actId="20577"/>
      <pc:docMkLst>
        <pc:docMk/>
      </pc:docMkLst>
      <pc:sldChg chg="modSp mod">
        <pc:chgData name="Michael Starsinic" userId="de4e700c-740d-481a-8831-c9f0c79f23d1" providerId="ADAL" clId="{44A45DB5-1D5E-439A-A45E-DAFDE14CFD5C}" dt="2024-03-27T12:09:42.262" v="6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44A45DB5-1D5E-439A-A45E-DAFDE14CFD5C}" dt="2024-03-27T12:09:42.262" v="6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45577B28-25A7-4E9A-9237-25216CBA1223}"/>
    <pc:docChg chg="custSel modSld">
      <pc:chgData name="Michael Starsinic" userId="de4e700c-740d-481a-8831-c9f0c79f23d1" providerId="ADAL" clId="{45577B28-25A7-4E9A-9237-25216CBA1223}" dt="2024-03-27T15:32:02.976" v="119" actId="947"/>
      <pc:docMkLst>
        <pc:docMk/>
      </pc:docMkLst>
      <pc:sldChg chg="modSp mod">
        <pc:chgData name="Michael Starsinic" userId="de4e700c-740d-481a-8831-c9f0c79f23d1" providerId="ADAL" clId="{45577B28-25A7-4E9A-9237-25216CBA1223}" dt="2024-03-27T15:32:02.976" v="119" actId="947"/>
        <pc:sldMkLst>
          <pc:docMk/>
          <pc:sldMk cId="4026685248" sldId="914"/>
        </pc:sldMkLst>
        <pc:spChg chg="mod">
          <ac:chgData name="Michael Starsinic" userId="de4e700c-740d-481a-8831-c9f0c79f23d1" providerId="ADAL" clId="{45577B28-25A7-4E9A-9237-25216CBA1223}" dt="2024-03-27T15:32:02.976" v="119" actId="947"/>
          <ac:spMkLst>
            <pc:docMk/>
            <pc:sldMk cId="4026685248" sldId="914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45577B28-25A7-4E9A-9237-25216CBA1223}" dt="2024-03-27T15:31:50.867" v="118" actId="1076"/>
        <pc:sldMkLst>
          <pc:docMk/>
          <pc:sldMk cId="1099006151" sldId="915"/>
        </pc:sldMkLst>
        <pc:spChg chg="mod">
          <ac:chgData name="Michael Starsinic" userId="de4e700c-740d-481a-8831-c9f0c79f23d1" providerId="ADAL" clId="{45577B28-25A7-4E9A-9237-25216CBA1223}" dt="2024-03-27T15:31:50.867" v="118" actId="1076"/>
          <ac:spMkLst>
            <pc:docMk/>
            <pc:sldMk cId="1099006151" sldId="915"/>
            <ac:spMk id="2" creationId="{322A2A35-B83D-B470-C288-A2A787ABFED3}"/>
          </ac:spMkLst>
        </pc:spChg>
        <pc:graphicFrameChg chg="mod modGraphic">
          <ac:chgData name="Michael Starsinic" userId="de4e700c-740d-481a-8831-c9f0c79f23d1" providerId="ADAL" clId="{45577B28-25A7-4E9A-9237-25216CBA1223}" dt="2024-03-27T15:31:39.444" v="117" actId="947"/>
          <ac:graphicFrameMkLst>
            <pc:docMk/>
            <pc:sldMk cId="1099006151" sldId="915"/>
            <ac:graphicFrameMk id="10" creationId="{6A7D1DE9-2957-5B6E-5B16-E59CC323ABE9}"/>
          </ac:graphicFrameMkLst>
        </pc:graphicFrameChg>
      </pc:sldChg>
    </pc:docChg>
  </pc:docChgLst>
  <pc:docChgLst>
    <pc:chgData name="Michael Starsinic" userId="de4e700c-740d-481a-8831-c9f0c79f23d1" providerId="ADAL" clId="{3514CD04-B04F-4D40-908E-E6E3E3BC6F93}"/>
    <pc:docChg chg="custSel modSld">
      <pc:chgData name="Michael Starsinic" userId="de4e700c-740d-481a-8831-c9f0c79f23d1" providerId="ADAL" clId="{3514CD04-B04F-4D40-908E-E6E3E3BC6F93}" dt="2024-03-07T14:19:15.536" v="27" actId="20577"/>
      <pc:docMkLst>
        <pc:docMk/>
      </pc:docMkLst>
      <pc:sldChg chg="modSp mod">
        <pc:chgData name="Michael Starsinic" userId="de4e700c-740d-481a-8831-c9f0c79f23d1" providerId="ADAL" clId="{3514CD04-B04F-4D40-908E-E6E3E3BC6F93}" dt="2024-03-07T14:19:15.536" v="27" actId="20577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3514CD04-B04F-4D40-908E-E6E3E3BC6F93}" dt="2024-03-07T14:19:15.536" v="27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3514CD04-B04F-4D40-908E-E6E3E3BC6F93}" dt="2024-03-07T14:19:05.954" v="21" actId="20577"/>
        <pc:sldMkLst>
          <pc:docMk/>
          <pc:sldMk cId="4135553890" sldId="911"/>
        </pc:sldMkLst>
        <pc:spChg chg="mod">
          <ac:chgData name="Michael Starsinic" userId="de4e700c-740d-481a-8831-c9f0c79f23d1" providerId="ADAL" clId="{3514CD04-B04F-4D40-908E-E6E3E3BC6F93}" dt="2024-03-07T14:19:05.954" v="21" actId="20577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3514CD04-B04F-4D40-908E-E6E3E3BC6F93}" dt="2024-03-07T14:18:42.876" v="13" actId="207"/>
        <pc:sldMkLst>
          <pc:docMk/>
          <pc:sldMk cId="1881255705" sldId="912"/>
        </pc:sldMkLst>
        <pc:spChg chg="mod">
          <ac:chgData name="Michael Starsinic" userId="de4e700c-740d-481a-8831-c9f0c79f23d1" providerId="ADAL" clId="{3514CD04-B04F-4D40-908E-E6E3E3BC6F93}" dt="2024-03-07T14:18:42.876" v="13" actId="207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8D69A279-EB4B-455D-9243-BCFB8351FD72}"/>
    <pc:docChg chg="modSld">
      <pc:chgData name="Michael Starsinic" userId="de4e700c-740d-481a-8831-c9f0c79f23d1" providerId="ADAL" clId="{8D69A279-EB4B-455D-9243-BCFB8351FD72}" dt="2024-03-27T01:03:46.666" v="7" actId="20577"/>
      <pc:docMkLst>
        <pc:docMk/>
      </pc:docMkLst>
      <pc:sldChg chg="modSp mod">
        <pc:chgData name="Michael Starsinic" userId="de4e700c-740d-481a-8831-c9f0c79f23d1" providerId="ADAL" clId="{8D69A279-EB4B-455D-9243-BCFB8351FD72}" dt="2024-03-27T01:03:46.666" v="7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8D69A279-EB4B-455D-9243-BCFB8351FD72}" dt="2024-03-27T01:03:46.666" v="7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4920E193-0623-4628-9683-75053F69CFDF}"/>
    <pc:docChg chg="undo redo custSel addSld delSld modSld sldOrd modMainMaster">
      <pc:chgData name="Michael Starsinic" userId="de4e700c-740d-481a-8831-c9f0c79f23d1" providerId="ADAL" clId="{4920E193-0623-4628-9683-75053F69CFDF}" dt="2024-03-04T20:27:10.888" v="949" actId="313"/>
      <pc:docMkLst>
        <pc:docMk/>
      </pc:docMkLst>
      <pc:sldChg chg="modSp mod">
        <pc:chgData name="Michael Starsinic" userId="de4e700c-740d-481a-8831-c9f0c79f23d1" providerId="ADAL" clId="{4920E193-0623-4628-9683-75053F69CFDF}" dt="2024-03-04T13:02:48.074" v="126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4920E193-0623-4628-9683-75053F69CFDF}" dt="2024-03-04T13:02:48.074" v="126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13:02:45.710" v="120" actId="20577"/>
          <ac:spMkLst>
            <pc:docMk/>
            <pc:sldMk cId="287321685" sldId="795"/>
            <ac:spMk id="6" creationId="{00000000-0000-0000-0000-000000000000}"/>
          </ac:spMkLst>
        </pc:spChg>
      </pc:sldChg>
      <pc:sldChg chg="modSp mod ord">
        <pc:chgData name="Michael Starsinic" userId="de4e700c-740d-481a-8831-c9f0c79f23d1" providerId="ADAL" clId="{4920E193-0623-4628-9683-75053F69CFDF}" dt="2024-03-04T20:27:10.888" v="949" actId="313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4920E193-0623-4628-9683-75053F69CFDF}" dt="2024-03-04T20:27:10.888" v="949" actId="313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add del mod">
        <pc:chgData name="Michael Starsinic" userId="de4e700c-740d-481a-8831-c9f0c79f23d1" providerId="ADAL" clId="{4920E193-0623-4628-9683-75053F69CFDF}" dt="2024-03-04T20:24:58.079" v="925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4920E193-0623-4628-9683-75053F69CFDF}" dt="2024-03-04T13:07:26.834" v="133" actId="6549"/>
          <ac:spMkLst>
            <pc:docMk/>
            <pc:sldMk cId="4135553890" sldId="911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24:58.079" v="925" actId="6549"/>
          <ac:spMkLst>
            <pc:docMk/>
            <pc:sldMk cId="4135553890" sldId="911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3:39.129" v="579" actId="20577"/>
          <ac:graphicFrameMkLst>
            <pc:docMk/>
            <pc:sldMk cId="4135553890" sldId="911"/>
            <ac:graphicFrameMk id="3" creationId="{43C9E521-0D75-0E66-3E4C-E45DBD127471}"/>
          </ac:graphicFrameMkLst>
        </pc:graphicFrameChg>
      </pc:sldChg>
      <pc:sldChg chg="modSp add mod">
        <pc:chgData name="Michael Starsinic" userId="de4e700c-740d-481a-8831-c9f0c79f23d1" providerId="ADAL" clId="{4920E193-0623-4628-9683-75053F69CFDF}" dt="2024-03-04T20:19:49.528" v="752" actId="20577"/>
        <pc:sldMkLst>
          <pc:docMk/>
          <pc:sldMk cId="1881255705" sldId="912"/>
        </pc:sldMkLst>
        <pc:spChg chg="mod">
          <ac:chgData name="Michael Starsinic" userId="de4e700c-740d-481a-8831-c9f0c79f23d1" providerId="ADAL" clId="{4920E193-0623-4628-9683-75053F69CFDF}" dt="2024-03-04T20:19:17.131" v="737" actId="20577"/>
          <ac:spMkLst>
            <pc:docMk/>
            <pc:sldMk cId="1881255705" sldId="912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19:49.528" v="752" actId="20577"/>
          <ac:spMkLst>
            <pc:docMk/>
            <pc:sldMk cId="1881255705" sldId="912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4:56.182" v="587" actId="20577"/>
          <ac:graphicFrameMkLst>
            <pc:docMk/>
            <pc:sldMk cId="1881255705" sldId="912"/>
            <ac:graphicFrameMk id="3" creationId="{43C9E521-0D75-0E66-3E4C-E45DBD127471}"/>
          </ac:graphicFrameMkLst>
        </pc:graphicFrameChg>
      </pc:sldChg>
      <pc:sldMasterChg chg="modSp mod modSldLayout">
        <pc:chgData name="Michael Starsinic" userId="de4e700c-740d-481a-8831-c9f0c79f23d1" providerId="ADAL" clId="{4920E193-0623-4628-9683-75053F69CFDF}" dt="2024-03-04T12:58:28.612" v="110" actId="313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4920E193-0623-4628-9683-75053F69CFDF}" dt="2024-03-04T12:58:28.612" v="110" actId="313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4920E193-0623-4628-9683-75053F69CFDF}" dt="2024-03-04T12:57:29.483" v="84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4920E193-0623-4628-9683-75053F69CFDF}" dt="2024-03-04T12:56:46.902" v="5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  <pc:spChg chg="mod">
            <ac:chgData name="Michael Starsinic" userId="de4e700c-740d-481a-8831-c9f0c79f23d1" providerId="ADAL" clId="{4920E193-0623-4628-9683-75053F69CFDF}" dt="2024-03-04T12:57:29.483" v="84" actId="6549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83949404-5A0B-4303-9472-F187F2303099}"/>
    <pc:docChg chg="custSel addSld delSld modSld sldOrd modMainMaster">
      <pc:chgData name="Michael Starsinic" userId="de4e700c-740d-481a-8831-c9f0c79f23d1" providerId="ADAL" clId="{83949404-5A0B-4303-9472-F187F2303099}" dt="2024-03-07T14:56:06.121" v="29" actId="20577"/>
      <pc:docMkLst>
        <pc:docMk/>
      </pc:docMkLst>
      <pc:sldChg chg="ord">
        <pc:chgData name="Michael Starsinic" userId="de4e700c-740d-481a-8831-c9f0c79f23d1" providerId="ADAL" clId="{83949404-5A0B-4303-9472-F187F2303099}" dt="2024-03-07T14:54:42.214" v="3"/>
        <pc:sldMkLst>
          <pc:docMk/>
          <pc:sldMk cId="4135553890" sldId="911"/>
        </pc:sldMkLst>
      </pc:sldChg>
      <pc:sldChg chg="add del">
        <pc:chgData name="Michael Starsinic" userId="de4e700c-740d-481a-8831-c9f0c79f23d1" providerId="ADAL" clId="{83949404-5A0B-4303-9472-F187F2303099}" dt="2024-03-07T14:55:13.972" v="5" actId="47"/>
        <pc:sldMkLst>
          <pc:docMk/>
          <pc:sldMk cId="3258852479" sldId="913"/>
        </pc:sldMkLst>
        <pc:spChg chg="add del mod">
          <ac:chgData name="Michael Starsinic" userId="de4e700c-740d-481a-8831-c9f0c79f23d1" providerId="ADAL" clId="{83949404-5A0B-4303-9472-F187F2303099}" dt="2024-03-07T14:55:28.362" v="14" actId="478"/>
          <ac:spMkLst>
            <pc:docMk/>
            <pc:sldMk cId="3258852479" sldId="913"/>
            <ac:spMk id="2" creationId="{0BD6F69C-FB3D-4126-25D1-076FEC2C19F3}"/>
          </ac:spMkLst>
        </pc:spChg>
        <pc:spChg chg="del">
          <ac:chgData name="Michael Starsinic" userId="de4e700c-740d-481a-8831-c9f0c79f23d1" providerId="ADAL" clId="{83949404-5A0B-4303-9472-F187F2303099}" dt="2024-03-07T14:55:26.170" v="13" actId="478"/>
          <ac:spMkLst>
            <pc:docMk/>
            <pc:sldMk cId="3258852479" sldId="91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83949404-5A0B-4303-9472-F187F2303099}" dt="2024-03-07T14:55:21.305" v="12" actId="20577"/>
          <ac:spMkLst>
            <pc:docMk/>
            <pc:sldMk cId="3258852479" sldId="913"/>
            <ac:spMk id="9219" creationId="{00000000-0000-0000-0000-000000000000}"/>
          </ac:spMkLst>
        </pc:spChg>
      </pc:sldChg>
      <pc:sldMasterChg chg="modSp mod">
        <pc:chgData name="Michael Starsinic" userId="de4e700c-740d-481a-8831-c9f0c79f23d1" providerId="ADAL" clId="{83949404-5A0B-4303-9472-F187F2303099}" dt="2024-03-07T14:56:06.121" v="29" actId="20577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83949404-5A0B-4303-9472-F187F2303099}" dt="2024-03-07T14:56:06.121" v="29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Michael Starsinic" userId="de4e700c-740d-481a-8831-c9f0c79f23d1" providerId="ADAL" clId="{60602F22-CDC8-4748-9473-111434767978}"/>
    <pc:docChg chg="undo custSel modSld">
      <pc:chgData name="Michael Starsinic" userId="de4e700c-740d-481a-8831-c9f0c79f23d1" providerId="ADAL" clId="{60602F22-CDC8-4748-9473-111434767978}" dt="2024-03-06T14:25:18.285" v="57" actId="6549"/>
      <pc:docMkLst>
        <pc:docMk/>
      </pc:docMkLst>
      <pc:sldChg chg="modSp mod">
        <pc:chgData name="Michael Starsinic" userId="de4e700c-740d-481a-8831-c9f0c79f23d1" providerId="ADAL" clId="{60602F22-CDC8-4748-9473-111434767978}" dt="2024-03-06T14:25:11.763" v="55" actId="6549"/>
        <pc:sldMkLst>
          <pc:docMk/>
          <pc:sldMk cId="287321685" sldId="795"/>
        </pc:sldMkLst>
        <pc:spChg chg="mod">
          <ac:chgData name="Michael Starsinic" userId="de4e700c-740d-481a-8831-c9f0c79f23d1" providerId="ADAL" clId="{60602F22-CDC8-4748-9473-111434767978}" dt="2024-03-06T14:25:11.763" v="55" actId="6549"/>
          <ac:spMkLst>
            <pc:docMk/>
            <pc:sldMk cId="287321685" sldId="795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04.803" v="22" actId="20577"/>
        <pc:sldMkLst>
          <pc:docMk/>
          <pc:sldMk cId="3022763631" sldId="910"/>
        </pc:sldMkLst>
        <pc:graphicFrameChg chg="mod modGraphic">
          <ac:chgData name="Michael Starsinic" userId="de4e700c-740d-481a-8831-c9f0c79f23d1" providerId="ADAL" clId="{60602F22-CDC8-4748-9473-111434767978}" dt="2024-03-06T14:24:04.803" v="22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60602F22-CDC8-4748-9473-111434767978}" dt="2024-03-06T14:25:18.285" v="57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60602F22-CDC8-4748-9473-111434767978}" dt="2024-03-06T14:25:18.285" v="57" actId="6549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51.636" v="51" actId="6549"/>
        <pc:sldMkLst>
          <pc:docMk/>
          <pc:sldMk cId="1881255705" sldId="912"/>
        </pc:sldMkLst>
        <pc:spChg chg="mod">
          <ac:chgData name="Michael Starsinic" userId="de4e700c-740d-481a-8831-c9f0c79f23d1" providerId="ADAL" clId="{60602F22-CDC8-4748-9473-111434767978}" dt="2024-03-06T14:24:51.636" v="51" actId="6549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5/21/2024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5/21/2024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13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#163 (Pre-Meeting CC)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22</a:t>
            </a:r>
            <a:r>
              <a:rPr lang="en-GB" altLang="zh-CN" sz="14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nd</a:t>
            </a:r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Pre - TSG SA WG2#163 Conference Call May 22</a:t>
            </a:r>
            <a:r>
              <a:rPr lang="en-GB" altLang="de-DE" sz="1200" baseline="0" dirty="0">
                <a:solidFill>
                  <a:schemeClr val="bg1"/>
                </a:solidFill>
              </a:rPr>
              <a:t>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3_Jeju_2024-05/Docs/S2-2406703.zip" TargetMode="External"/><Relationship Id="rId3" Type="http://schemas.openxmlformats.org/officeDocument/2006/relationships/hyperlink" Target="https://www.3gpp.org/ftp/tsg_sa/WG2_Arch/TSGS2_163_Jeju_2024-05/Docs/S2-2406170.zip" TargetMode="External"/><Relationship Id="rId7" Type="http://schemas.openxmlformats.org/officeDocument/2006/relationships/hyperlink" Target="https://www.3gpp.org/ftp/tsg_sa/WG2_Arch/TSGS2_163_Jeju_2024-05/Docs/S2-2406617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3_Jeju_2024-05/Docs/S2-2406358.zip" TargetMode="External"/><Relationship Id="rId5" Type="http://schemas.openxmlformats.org/officeDocument/2006/relationships/hyperlink" Target="https://www.3gpp.org/ftp/tsg_sa/WG2_Arch/TSGS2_163_Jeju_2024-05/Docs/S2-2406252.zip" TargetMode="External"/><Relationship Id="rId4" Type="http://schemas.openxmlformats.org/officeDocument/2006/relationships/hyperlink" Target="https://www.3gpp.org/ftp/tsg_sa/WG2_Arch/TSGS2_163_Jeju_2024-05/Docs/S2-2405930.zip" TargetMode="External"/><Relationship Id="rId9" Type="http://schemas.openxmlformats.org/officeDocument/2006/relationships/hyperlink" Target="https://www.3gpp.org/ftp/tsg_sa/WG2_Arch/TSGS2_163_Jeju_2024-05/Docs/S2-2406815.zip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3_Jeju_2024-05/Docs/S2-2406683.zip" TargetMode="External"/><Relationship Id="rId3" Type="http://schemas.openxmlformats.org/officeDocument/2006/relationships/hyperlink" Target="https://www.3gpp.org/ftp/tsg_sa/WG2_Arch/TSGS2_163_Jeju_2024-05/Docs/S2-2406170.zip" TargetMode="External"/><Relationship Id="rId7" Type="http://schemas.openxmlformats.org/officeDocument/2006/relationships/hyperlink" Target="https://www.3gpp.org/ftp/tsg_sa/WG2_Arch/TSGS2_163_Jeju_2024-05/Docs/S2-2406253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3_Jeju_2024-05/Docs/S2-2406010.zip" TargetMode="External"/><Relationship Id="rId5" Type="http://schemas.openxmlformats.org/officeDocument/2006/relationships/hyperlink" Target="https://www.3gpp.org/ftp/tsg_sa/WG2_Arch/TSGS2_163_Jeju_2024-05/Docs/S2-2405931.zip" TargetMode="External"/><Relationship Id="rId10" Type="http://schemas.openxmlformats.org/officeDocument/2006/relationships/hyperlink" Target="https://www.3gpp.org/ftp/tsg_sa/WG2_Arch/TSGS2_163_Jeju_2024-05/Docs/S2-2406814.zip" TargetMode="External"/><Relationship Id="rId4" Type="http://schemas.openxmlformats.org/officeDocument/2006/relationships/hyperlink" Target="https://www.3gpp.org/ftp/tsg_sa/WG2_Arch/TSGS2_163_Jeju_2024-05/Docs/S2-2406171.zip" TargetMode="External"/><Relationship Id="rId9" Type="http://schemas.openxmlformats.org/officeDocument/2006/relationships/hyperlink" Target="https://www.3gpp.org/ftp/tsg_sa/WG2_Arch/TSGS2_163_Jeju_2024-05/Docs/S2-2406739.zip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3_Jeju_2024-05/Docs/S2-2406047.zip" TargetMode="External"/><Relationship Id="rId13" Type="http://schemas.openxmlformats.org/officeDocument/2006/relationships/hyperlink" Target="https://www.3gpp.org/ftp/tsg_sa/WG2_Arch/TSGS2_163_Jeju_2024-05/Docs/S2-2406396.zip" TargetMode="External"/><Relationship Id="rId3" Type="http://schemas.openxmlformats.org/officeDocument/2006/relationships/hyperlink" Target="https://www.3gpp.org/ftp/tsg_sa/WG2_Arch/TSGS2_163_Jeju_2024-05/Docs/S2-2406813.zip" TargetMode="External"/><Relationship Id="rId7" Type="http://schemas.openxmlformats.org/officeDocument/2006/relationships/hyperlink" Target="https://www.3gpp.org/ftp/tsg_sa/WG2_Arch/TSGS2_163_Jeju_2024-05/Docs/S2-2406018.zip" TargetMode="External"/><Relationship Id="rId12" Type="http://schemas.openxmlformats.org/officeDocument/2006/relationships/hyperlink" Target="https://www.3gpp.org/ftp/tsg_sa/WG2_Arch/TSGS2_163_Jeju_2024-05/Docs/S2-2406267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3_Jeju_2024-05/Docs/S2-2405932.zip" TargetMode="External"/><Relationship Id="rId11" Type="http://schemas.openxmlformats.org/officeDocument/2006/relationships/hyperlink" Target="https://www.3gpp.org/ftp/tsg_sa/WG2_Arch/TSGS2_163_Jeju_2024-05/Docs/S2-2406254.zip" TargetMode="External"/><Relationship Id="rId5" Type="http://schemas.openxmlformats.org/officeDocument/2006/relationships/hyperlink" Target="https://www.3gpp.org/ftp/tsg_sa/WG2_Arch/TSGS2_163_Jeju_2024-05/Docs/S2-2406780.zip" TargetMode="External"/><Relationship Id="rId10" Type="http://schemas.openxmlformats.org/officeDocument/2006/relationships/hyperlink" Target="https://www.3gpp.org/ftp/tsg_sa/WG2_Arch/TSGS2_163_Jeju_2024-05/Docs/S2-2406310.zip" TargetMode="External"/><Relationship Id="rId4" Type="http://schemas.openxmlformats.org/officeDocument/2006/relationships/hyperlink" Target="https://www.3gpp.org/ftp/tsg_sa/WG2_Arch/TSGS2_163_Jeju_2024-05/Docs/S2-2406546.zip" TargetMode="External"/><Relationship Id="rId9" Type="http://schemas.openxmlformats.org/officeDocument/2006/relationships/hyperlink" Target="https://www.3gpp.org/ftp/tsg_sa/WG2_Arch/TSGS2_163_Jeju_2024-05/Docs/S2-2406372.zip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102_Edinburgh_2023-12/Docs/SP-231804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284.zip" TargetMode="External"/><Relationship Id="rId2" Type="http://schemas.openxmlformats.org/officeDocument/2006/relationships/hyperlink" Target="https://www.3gpp.org/ftp/tsg_sa/WG2_Arch/TSGS2_163_Jeju_2024-05/Docs/S2-2406249.zi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63_Jeju_2024-05/Docs/S2-2406781.zip" TargetMode="External"/><Relationship Id="rId4" Type="http://schemas.openxmlformats.org/officeDocument/2006/relationships/hyperlink" Target="https://www.3gpp.org/ftp/tsg_sa/WG2_Arch/TSGS2_163_Jeju_2024-05/Docs/S2-2406287.zi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285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63_Jeju_2024-05/Docs/S2-2406748.zip" TargetMode="External"/><Relationship Id="rId4" Type="http://schemas.openxmlformats.org/officeDocument/2006/relationships/hyperlink" Target="https://www.3gpp.org/ftp/tsg_sa/WG2_Arch/TSGS2_163_Jeju_2024-05/Docs/S2-2406467.zip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263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63_Jeju_2024-05/Docs/S2-2406370.zip" TargetMode="External"/><Relationship Id="rId4" Type="http://schemas.openxmlformats.org/officeDocument/2006/relationships/hyperlink" Target="https://www.3gpp.org/ftp/tsg_sa/WG2_Arch/TSGS2_163_Jeju_2024-05/Docs/S2-2406684.zi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014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3_Jeju_2024-05/Docs/S2-2406703.zip" TargetMode="External"/><Relationship Id="rId5" Type="http://schemas.openxmlformats.org/officeDocument/2006/relationships/hyperlink" Target="https://www.3gpp.org/ftp/tsg_sa/WG2_Arch/TSGS2_163_Jeju_2024-05/Docs/S2-2406480.zip" TargetMode="External"/><Relationship Id="rId4" Type="http://schemas.openxmlformats.org/officeDocument/2006/relationships/hyperlink" Target="https://www.3gpp.org/ftp/tsg_sa/WG2_Arch/TSGS2_163_Jeju_2024-05/Docs/S2-2406039.zi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264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63_Jeju_2024-05/Docs/S2-2406391.zip" TargetMode="External"/><Relationship Id="rId4" Type="http://schemas.openxmlformats.org/officeDocument/2006/relationships/hyperlink" Target="https://www.3gpp.org/ftp/tsg_sa/WG2_Arch/TSGS2_163_Jeju_2024-05/Docs/S2-2406048.zip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3_Jeju_2024-05/Docs/S2-2406480.zip" TargetMode="External"/><Relationship Id="rId3" Type="http://schemas.openxmlformats.org/officeDocument/2006/relationships/hyperlink" Target="https://www.3gpp.org/ftp/tsg_sa/WG2_Arch/TSGS2_163_Jeju_2024-05/Docs/S2-2406264.zip" TargetMode="External"/><Relationship Id="rId7" Type="http://schemas.openxmlformats.org/officeDocument/2006/relationships/hyperlink" Target="https://www.3gpp.org/ftp/tsg_sa/WG2_Arch/TSGS2_163_Jeju_2024-05/Docs/S2-2406371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3_Jeju_2024-05/Docs/S2-2406040.zip" TargetMode="External"/><Relationship Id="rId11" Type="http://schemas.openxmlformats.org/officeDocument/2006/relationships/hyperlink" Target="https://www.3gpp.org/ftp/tsg_sa/WG2_Arch/TSGS2_163_Jeju_2024-05/Docs/S2-2406816.zip" TargetMode="External"/><Relationship Id="rId5" Type="http://schemas.openxmlformats.org/officeDocument/2006/relationships/hyperlink" Target="https://www.3gpp.org/ftp/tsg_sa/WG2_Arch/TSGS2_163_Jeju_2024-05/Docs/S2-2406012.zip" TargetMode="External"/><Relationship Id="rId10" Type="http://schemas.openxmlformats.org/officeDocument/2006/relationships/hyperlink" Target="https://www.3gpp.org/ftp/tsg_sa/WG2_Arch/TSGS2_163_Jeju_2024-05/Docs/S2-2406616.zip" TargetMode="External"/><Relationship Id="rId4" Type="http://schemas.openxmlformats.org/officeDocument/2006/relationships/hyperlink" Target="https://www.3gpp.org/ftp/tsg_sa/WG2_Arch/TSGS2_163_Jeju_2024-05/Docs/S2-2405929.zip" TargetMode="External"/><Relationship Id="rId9" Type="http://schemas.openxmlformats.org/officeDocument/2006/relationships/hyperlink" Target="https://www.3gpp.org/ftp/tsg_sa/WG2_Arch/TSGS2_163_Jeju_2024-05/Docs/S2-2406545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FS_UIA_ARC pre-SA2 #163 Conference Call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Mike Starsinic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InterDigital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#2 Related 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66966" y="1336302"/>
            <a:ext cx="8810067" cy="50738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>
                <a:solidFill>
                  <a:prstClr val="black"/>
                </a:solidFill>
              </a:rPr>
              <a:t>(Huawei, </a:t>
            </a:r>
            <a:r>
              <a:rPr lang="en-US" altLang="ko-KR" dirty="0">
                <a:solidFill>
                  <a:prstClr val="black"/>
                </a:solidFill>
                <a:hlinkClick r:id="rId3"/>
              </a:rPr>
              <a:t>S2-2406170</a:t>
            </a:r>
            <a:r>
              <a:rPr lang="en-US" altLang="ko-KR" dirty="0">
                <a:solidFill>
                  <a:prstClr val="black"/>
                </a:solidFill>
              </a:rPr>
              <a:t>) - Conclusion on KI#2 of UIA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/>
              <a:t>Rapporteur Proposal: Use this paper as the KI#2 baseline and discuss it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>
                <a:solidFill>
                  <a:prstClr val="black"/>
                </a:solidFill>
              </a:rPr>
              <a:t>Rapporteur Proposal: Do not open the following papers on the CC, but ask if the following papers me merged into 6170?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(Nokia, </a:t>
            </a:r>
            <a:r>
              <a:rPr lang="en-US" altLang="ko-KR" dirty="0">
                <a:solidFill>
                  <a:prstClr val="black"/>
                </a:solidFill>
                <a:hlinkClick r:id="rId4"/>
              </a:rPr>
              <a:t>S2-2405930</a:t>
            </a:r>
            <a:r>
              <a:rPr lang="en-US" altLang="ko-KR" dirty="0">
                <a:solidFill>
                  <a:prstClr val="black"/>
                </a:solidFill>
              </a:rPr>
              <a:t>) - Conclusion Paper for KI#2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</a:t>
            </a:r>
            <a:r>
              <a:rPr lang="en-US" altLang="ko-KR" dirty="0" err="1">
                <a:solidFill>
                  <a:prstClr val="black"/>
                </a:solidFill>
              </a:rPr>
              <a:t>InterDigital</a:t>
            </a:r>
            <a:r>
              <a:rPr lang="en-US" altLang="ko-KR" dirty="0">
                <a:solidFill>
                  <a:prstClr val="black"/>
                </a:solidFill>
              </a:rPr>
              <a:t>, NEC </a:t>
            </a:r>
            <a:r>
              <a:rPr lang="en-US" altLang="ko-KR">
                <a:solidFill>
                  <a:prstClr val="black"/>
                </a:solidFill>
              </a:rPr>
              <a:t>, </a:t>
            </a:r>
            <a:r>
              <a:rPr lang="en-US" altLang="ko-KR">
                <a:solidFill>
                  <a:prstClr val="black"/>
                </a:solidFill>
                <a:hlinkClick r:id="rId5"/>
              </a:rPr>
              <a:t>S2-2406252</a:t>
            </a:r>
            <a:r>
              <a:rPr lang="en-US" altLang="ko-KR">
                <a:solidFill>
                  <a:prstClr val="black"/>
                </a:solidFill>
              </a:rPr>
              <a:t>) </a:t>
            </a:r>
            <a:r>
              <a:rPr lang="en-US" altLang="ko-KR" dirty="0">
                <a:solidFill>
                  <a:prstClr val="black"/>
                </a:solidFill>
              </a:rPr>
              <a:t>- Key Issue #2, New Conclusion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(China Mobile, </a:t>
            </a:r>
            <a:r>
              <a:rPr lang="en-US" altLang="ko-KR" dirty="0">
                <a:solidFill>
                  <a:prstClr val="black"/>
                </a:solidFill>
                <a:hlinkClick r:id="rId6"/>
              </a:rPr>
              <a:t>S2-2406358</a:t>
            </a:r>
            <a:r>
              <a:rPr lang="en-US" altLang="ko-KR" dirty="0">
                <a:solidFill>
                  <a:prstClr val="black"/>
                </a:solidFill>
              </a:rPr>
              <a:t>) - </a:t>
            </a:r>
            <a:r>
              <a:rPr lang="it-IT" altLang="ko-KR" dirty="0">
                <a:solidFill>
                  <a:prstClr val="black"/>
                </a:solidFill>
              </a:rPr>
              <a:t>KI#2 interim conclusion principles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(ZTE, </a:t>
            </a:r>
            <a:r>
              <a:rPr lang="en-US" altLang="ko-KR" dirty="0">
                <a:solidFill>
                  <a:prstClr val="black"/>
                </a:solidFill>
                <a:hlinkClick r:id="rId7"/>
              </a:rPr>
              <a:t>S2-2406617</a:t>
            </a:r>
            <a:r>
              <a:rPr lang="en-US" altLang="ko-KR" dirty="0">
                <a:solidFill>
                  <a:prstClr val="black"/>
                </a:solidFill>
              </a:rPr>
              <a:t>) - KI#2, conclusion proposal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(Samsung, </a:t>
            </a:r>
            <a:r>
              <a:rPr lang="en-US" altLang="ko-KR" dirty="0">
                <a:solidFill>
                  <a:prstClr val="black"/>
                </a:solidFill>
                <a:hlinkClick r:id="rId8"/>
              </a:rPr>
              <a:t>S2-2406703</a:t>
            </a:r>
            <a:r>
              <a:rPr lang="en-US" altLang="ko-KR" dirty="0">
                <a:solidFill>
                  <a:prstClr val="black"/>
                </a:solidFill>
              </a:rPr>
              <a:t>) - KI#2_Conclusion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(Xiaomi, </a:t>
            </a:r>
            <a:r>
              <a:rPr lang="en-US" altLang="ko-KR" dirty="0">
                <a:solidFill>
                  <a:prstClr val="black"/>
                </a:solidFill>
                <a:hlinkClick r:id="rId9"/>
              </a:rPr>
              <a:t>S2-2406815</a:t>
            </a:r>
            <a:r>
              <a:rPr lang="en-US" altLang="ko-KR" dirty="0">
                <a:solidFill>
                  <a:prstClr val="black"/>
                </a:solidFill>
              </a:rPr>
              <a:t>) - Interim conclusions for KI#2 Authentication and Authorization of Users and Restrictions on Users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29191245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#3 Related 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66966" y="1336302"/>
            <a:ext cx="8810067" cy="50738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(ZTE,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S2-2406618</a:t>
            </a:r>
            <a:r>
              <a:rPr lang="en-US" altLang="ko-KR" sz="1800" dirty="0">
                <a:solidFill>
                  <a:prstClr val="black"/>
                </a:solidFill>
              </a:rPr>
              <a:t>) - KI#3, conclusion update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Rapporteur Proposal: Use this paper as the KI#3 baseline and discuss it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(Huawei, </a:t>
            </a:r>
            <a:r>
              <a:rPr lang="en-US" altLang="ko-KR" sz="1800" dirty="0" err="1">
                <a:solidFill>
                  <a:prstClr val="black"/>
                </a:solidFill>
              </a:rPr>
              <a:t>HiSilicon</a:t>
            </a:r>
            <a:r>
              <a:rPr lang="en-US" altLang="ko-KR" sz="1800" dirty="0">
                <a:solidFill>
                  <a:prstClr val="black"/>
                </a:solidFill>
              </a:rPr>
              <a:t>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S2-2406171</a:t>
            </a:r>
            <a:r>
              <a:rPr lang="en-US" altLang="ko-KR" sz="1800" dirty="0">
                <a:solidFill>
                  <a:prstClr val="black"/>
                </a:solidFill>
              </a:rPr>
              <a:t>) - Conclusion on KI#3 of UIA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Rapporteur Proposal: </a:t>
            </a:r>
            <a:r>
              <a:rPr lang="en-US" altLang="ko-KR" sz="1800" dirty="0">
                <a:solidFill>
                  <a:prstClr val="black"/>
                </a:solidFill>
              </a:rPr>
              <a:t>A few papers (6739, 6171) discuss the meaning of verification result. Can we use the paper to discuss the definition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Rapporteur Proposal: Do not open the following papers on the CC, but ask if the following papers me merged into 6618?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(Nokia,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S2-2405931</a:t>
            </a:r>
            <a:r>
              <a:rPr lang="en-US" altLang="ko-KR" sz="1800" dirty="0">
                <a:solidFill>
                  <a:prstClr val="black"/>
                </a:solidFill>
              </a:rPr>
              <a:t>) - Conclusion Paper for KI#3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(Apple, </a:t>
            </a:r>
            <a:r>
              <a:rPr lang="en-US" altLang="ko-KR" sz="1800" dirty="0">
                <a:solidFill>
                  <a:prstClr val="black"/>
                </a:solidFill>
                <a:hlinkClick r:id="rId6"/>
              </a:rPr>
              <a:t>S2-2406010</a:t>
            </a:r>
            <a:r>
              <a:rPr lang="en-US" altLang="ko-KR" sz="1800" dirty="0">
                <a:solidFill>
                  <a:prstClr val="black"/>
                </a:solidFill>
              </a:rPr>
              <a:t>) - KI#3 ; Conclusion update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(Huawei, </a:t>
            </a:r>
            <a:r>
              <a:rPr lang="en-US" altLang="ko-KR" sz="1800" dirty="0" err="1">
                <a:solidFill>
                  <a:prstClr val="black"/>
                </a:solidFill>
              </a:rPr>
              <a:t>HiSilicon</a:t>
            </a:r>
            <a:r>
              <a:rPr lang="en-US" altLang="ko-KR" sz="1800" dirty="0">
                <a:solidFill>
                  <a:prstClr val="black"/>
                </a:solidFill>
              </a:rPr>
              <a:t>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S2-2406171</a:t>
            </a:r>
            <a:r>
              <a:rPr lang="en-US" altLang="ko-KR" sz="1800" dirty="0">
                <a:solidFill>
                  <a:prstClr val="black"/>
                </a:solidFill>
              </a:rPr>
              <a:t>) - Conclusion on KI#3 of UIA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</a:t>
            </a:r>
            <a:r>
              <a:rPr lang="en-US" altLang="ko-KR" sz="1800" dirty="0" err="1">
                <a:solidFill>
                  <a:prstClr val="black"/>
                </a:solidFill>
              </a:rPr>
              <a:t>InterDigital</a:t>
            </a:r>
            <a:r>
              <a:rPr lang="en-US" altLang="ko-KR" sz="1800" dirty="0">
                <a:solidFill>
                  <a:prstClr val="black"/>
                </a:solidFill>
              </a:rPr>
              <a:t>, NEC , </a:t>
            </a:r>
            <a:r>
              <a:rPr lang="en-US" altLang="ko-KR" sz="1800" dirty="0">
                <a:solidFill>
                  <a:prstClr val="black"/>
                </a:solidFill>
                <a:hlinkClick r:id="rId7"/>
              </a:rPr>
              <a:t>S2-2406253</a:t>
            </a:r>
            <a:r>
              <a:rPr lang="en-US" altLang="ko-KR" sz="1800" dirty="0">
                <a:solidFill>
                  <a:prstClr val="black"/>
                </a:solidFill>
              </a:rPr>
              <a:t>) - Key Issue #3, Conclusion Update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(OPPO, </a:t>
            </a:r>
            <a:r>
              <a:rPr lang="en-US" altLang="ko-KR" sz="1800" dirty="0">
                <a:solidFill>
                  <a:prstClr val="black"/>
                </a:solidFill>
                <a:hlinkClick r:id="rId8"/>
              </a:rPr>
              <a:t>S2-2406683</a:t>
            </a:r>
            <a:r>
              <a:rPr lang="en-US" altLang="ko-KR" sz="1800" dirty="0">
                <a:solidFill>
                  <a:prstClr val="black"/>
                </a:solidFill>
              </a:rPr>
              <a:t>) - </a:t>
            </a:r>
            <a:r>
              <a:rPr lang="it-IT" altLang="ko-KR" sz="1800" dirty="0">
                <a:solidFill>
                  <a:prstClr val="black"/>
                </a:solidFill>
              </a:rPr>
              <a:t>FS_UIA_ARC KI#3: Conclusion Update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(Samsung, </a:t>
            </a:r>
            <a:r>
              <a:rPr lang="en-US" altLang="ko-KR" sz="1800" dirty="0">
                <a:solidFill>
                  <a:prstClr val="black"/>
                </a:solidFill>
                <a:hlinkClick r:id="rId9"/>
              </a:rPr>
              <a:t>S2-2406739</a:t>
            </a:r>
            <a:r>
              <a:rPr lang="en-US" altLang="ko-KR" sz="1800" dirty="0">
                <a:solidFill>
                  <a:prstClr val="black"/>
                </a:solidFill>
              </a:rPr>
              <a:t>) - KI#3 Conclusions for UIA_ARC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(Xiaomi, </a:t>
            </a:r>
            <a:r>
              <a:rPr lang="en-US" altLang="ko-KR" sz="1800" dirty="0">
                <a:solidFill>
                  <a:prstClr val="black"/>
                </a:solidFill>
                <a:hlinkClick r:id="rId10"/>
              </a:rPr>
              <a:t>S2-2406814</a:t>
            </a:r>
            <a:r>
              <a:rPr lang="en-US" altLang="ko-KR" sz="1800" dirty="0">
                <a:solidFill>
                  <a:prstClr val="black"/>
                </a:solidFill>
              </a:rPr>
              <a:t>) - Interim conclusions for KI#3 Exposure of User Identity Profile Information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877100642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#4 Related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66966" y="1289648"/>
            <a:ext cx="8810067" cy="50738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600" dirty="0">
                <a:solidFill>
                  <a:prstClr val="black"/>
                </a:solidFill>
              </a:rPr>
              <a:t>(Xiaomi, </a:t>
            </a:r>
            <a:r>
              <a:rPr lang="en-US" altLang="ko-KR" sz="1600" dirty="0">
                <a:solidFill>
                  <a:prstClr val="black"/>
                </a:solidFill>
                <a:hlinkClick r:id="rId3"/>
              </a:rPr>
              <a:t>S2-2406813</a:t>
            </a:r>
            <a:r>
              <a:rPr lang="en-US" altLang="ko-KR" sz="1600" dirty="0">
                <a:solidFill>
                  <a:prstClr val="black"/>
                </a:solidFill>
              </a:rPr>
              <a:t>) - Interim conclusions for KI#4 Identifying non-3GPP Devices Connecting behind a UE or 5G-RG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/>
              <a:t>Rapporteur Proposal: Use this paper as the KI#4 baseline and discuss it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600" dirty="0">
                <a:solidFill>
                  <a:prstClr val="black"/>
                </a:solidFill>
              </a:rPr>
              <a:t>Rapporteur Proposal: Based on the NWM, the proposal was to proceed under the assumption that the user identifier will be bound to a non-3GPP device. The details of how the binding is done needs to be discussed more between now and SA2 #163. If time permits on the CC, can we open the following papers and only discuss how the user identifier will be bound to a non-3GPP device?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(Huawei, </a:t>
            </a:r>
            <a:r>
              <a:rPr lang="en-US" altLang="ko-KR" sz="1600" dirty="0">
                <a:solidFill>
                  <a:prstClr val="black"/>
                </a:solidFill>
                <a:hlinkClick r:id="rId4"/>
              </a:rPr>
              <a:t>S2-2406546</a:t>
            </a:r>
            <a:r>
              <a:rPr lang="en-US" altLang="ko-KR" sz="1600" dirty="0">
                <a:solidFill>
                  <a:prstClr val="black"/>
                </a:solidFill>
              </a:rPr>
              <a:t>) - Conclusion on KI#4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</a:rPr>
              <a:t>CableLabs</a:t>
            </a:r>
            <a:r>
              <a:rPr lang="en-US" altLang="ko-KR" sz="1600" dirty="0">
                <a:solidFill>
                  <a:prstClr val="black"/>
                </a:solidFill>
              </a:rPr>
              <a:t>, </a:t>
            </a:r>
            <a:r>
              <a:rPr lang="en-US" altLang="ko-KR" sz="1600" dirty="0">
                <a:solidFill>
                  <a:prstClr val="black"/>
                </a:solidFill>
                <a:hlinkClick r:id="rId5"/>
              </a:rPr>
              <a:t>S2-2406780</a:t>
            </a:r>
            <a:r>
              <a:rPr lang="en-US" altLang="ko-KR" sz="1600" dirty="0">
                <a:solidFill>
                  <a:prstClr val="black"/>
                </a:solidFill>
              </a:rPr>
              <a:t>) - KI#4: Evaluation and Conclusions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(Nokia, </a:t>
            </a:r>
            <a:r>
              <a:rPr lang="en-US" altLang="ko-KR" sz="1600" dirty="0">
                <a:solidFill>
                  <a:prstClr val="black"/>
                </a:solidFill>
                <a:hlinkClick r:id="rId6"/>
              </a:rPr>
              <a:t>S2-2405932</a:t>
            </a:r>
            <a:r>
              <a:rPr lang="en-US" altLang="ko-KR" sz="1600" dirty="0">
                <a:solidFill>
                  <a:prstClr val="black"/>
                </a:solidFill>
              </a:rPr>
              <a:t>) - Conclusion Paper for KI#4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(OPPO, </a:t>
            </a:r>
            <a:r>
              <a:rPr lang="en-US" altLang="ko-KR" sz="1600" dirty="0">
                <a:solidFill>
                  <a:prstClr val="black"/>
                </a:solidFill>
                <a:hlinkClick r:id="rId7"/>
              </a:rPr>
              <a:t>S2-2406018</a:t>
            </a:r>
            <a:r>
              <a:rPr lang="en-US" altLang="ko-KR" sz="1600" dirty="0">
                <a:solidFill>
                  <a:prstClr val="black"/>
                </a:solidFill>
              </a:rPr>
              <a:t>) - KI#4 Conclusions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(Vivo, </a:t>
            </a:r>
            <a:r>
              <a:rPr lang="en-US" altLang="ko-KR" sz="1600" dirty="0">
                <a:solidFill>
                  <a:prstClr val="black"/>
                </a:solidFill>
                <a:hlinkClick r:id="rId8"/>
              </a:rPr>
              <a:t>S2-2406047</a:t>
            </a:r>
            <a:r>
              <a:rPr lang="en-US" altLang="ko-KR" sz="1600" dirty="0">
                <a:solidFill>
                  <a:prstClr val="black"/>
                </a:solidFill>
              </a:rPr>
              <a:t>) - Conclusion of device identification for KI#4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(LGE, </a:t>
            </a:r>
            <a:r>
              <a:rPr lang="en-US" altLang="ko-KR" sz="1600" dirty="0">
                <a:solidFill>
                  <a:prstClr val="black"/>
                </a:solidFill>
                <a:hlinkClick r:id="rId9"/>
              </a:rPr>
              <a:t>S2-2406372</a:t>
            </a:r>
            <a:r>
              <a:rPr lang="en-US" altLang="ko-KR" sz="1600" dirty="0">
                <a:solidFill>
                  <a:prstClr val="black"/>
                </a:solidFill>
              </a:rPr>
              <a:t>) - KI#3 Conclusions for UIA_ARC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(CATT, </a:t>
            </a:r>
            <a:r>
              <a:rPr lang="en-US" altLang="ko-KR" sz="1600" dirty="0">
                <a:solidFill>
                  <a:prstClr val="black"/>
                </a:solidFill>
                <a:hlinkClick r:id="rId10"/>
              </a:rPr>
              <a:t>S2-2406310</a:t>
            </a:r>
            <a:r>
              <a:rPr lang="en-US" altLang="ko-KR" sz="1600" dirty="0">
                <a:solidFill>
                  <a:prstClr val="black"/>
                </a:solidFill>
              </a:rPr>
              <a:t>) - </a:t>
            </a:r>
            <a:r>
              <a:rPr lang="it-IT" altLang="ko-KR" sz="1600" dirty="0">
                <a:solidFill>
                  <a:prstClr val="black"/>
                </a:solidFill>
              </a:rPr>
              <a:t>KI#4 conclusion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</a:rPr>
              <a:t>InterDigital</a:t>
            </a:r>
            <a:r>
              <a:rPr lang="en-US" altLang="ko-KR" sz="1600" dirty="0">
                <a:solidFill>
                  <a:prstClr val="black"/>
                </a:solidFill>
              </a:rPr>
              <a:t>, NEC , </a:t>
            </a:r>
            <a:r>
              <a:rPr lang="en-US" altLang="ko-KR" sz="1600" dirty="0">
                <a:solidFill>
                  <a:prstClr val="black"/>
                </a:solidFill>
                <a:hlinkClick r:id="rId11"/>
              </a:rPr>
              <a:t>S2-2406254</a:t>
            </a:r>
            <a:r>
              <a:rPr lang="en-US" altLang="ko-KR" sz="1600" dirty="0">
                <a:solidFill>
                  <a:prstClr val="black"/>
                </a:solidFill>
              </a:rPr>
              <a:t>) - Key Issue #4, New Conclusion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(Ericsson, </a:t>
            </a:r>
            <a:r>
              <a:rPr lang="en-US" altLang="ko-KR" sz="1600" dirty="0">
                <a:solidFill>
                  <a:prstClr val="black"/>
                </a:solidFill>
                <a:hlinkClick r:id="rId12"/>
              </a:rPr>
              <a:t>S2-2406267</a:t>
            </a:r>
            <a:r>
              <a:rPr lang="en-US" altLang="ko-KR" sz="1600" dirty="0">
                <a:solidFill>
                  <a:prstClr val="black"/>
                </a:solidFill>
              </a:rPr>
              <a:t>) - Key Issue #4, New Conclusion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(Qualcomm, </a:t>
            </a:r>
            <a:r>
              <a:rPr lang="en-US" altLang="ko-KR" sz="1600" dirty="0">
                <a:solidFill>
                  <a:prstClr val="black"/>
                </a:solidFill>
                <a:hlinkClick r:id="rId13"/>
              </a:rPr>
              <a:t>S2-2406396</a:t>
            </a:r>
            <a:r>
              <a:rPr lang="en-US" altLang="ko-KR" sz="1600" dirty="0">
                <a:solidFill>
                  <a:prstClr val="black"/>
                </a:solidFill>
              </a:rPr>
              <a:t>) - </a:t>
            </a:r>
            <a:r>
              <a:rPr lang="it-IT" altLang="ko-KR" sz="1600" dirty="0">
                <a:solidFill>
                  <a:prstClr val="black"/>
                </a:solidFill>
              </a:rPr>
              <a:t>Conclusions on KI#4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sz="1600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sz="1600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3053618125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Backup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8852479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45F7CD-412A-9284-F111-D7E6B1EC55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9518-8546-C683-7D61-A7AC1F2E9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after SA2#161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DB154F5B-6749-2201-FAAB-03D5BF5B6EF1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SA2 #160AH-e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Focus was on New Solutions and resolving the EN in KI#4.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23.700-32 v0.2.0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48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were submitted to SA2 #161: </a:t>
            </a:r>
            <a:r>
              <a:rPr lang="en-US" altLang="de-DE" sz="1100" dirty="0"/>
              <a:t>6 Key Issue Updates and 42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2 Key Issue #4 Updates were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16 New Solutions were agreed (for Key Issues #1, #2, and #3).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27 papers were not handled.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8 KI#1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KI#2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KI#3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13 KI#4 Solutions were not handled.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Solution Updates, New Solutions, Partial</a:t>
            </a:r>
            <a:r>
              <a:rPr lang="en-US" altLang="ko-KR" sz="1200" kern="0" dirty="0">
                <a:solidFill>
                  <a:srgbClr val="FF0000"/>
                </a:solidFill>
              </a:rPr>
              <a:t> </a:t>
            </a:r>
            <a:r>
              <a:rPr lang="en-US" altLang="ko-KR" sz="1200" kern="0" dirty="0"/>
              <a:t>Evaluations</a:t>
            </a:r>
            <a:endParaRPr lang="en-US" altLang="ko-KR" sz="1200" strike="sngStrike" kern="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FF7411CA-9CA0-13EE-5DDB-2409B697BC60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849110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after SA2#162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200" b="1" dirty="0">
                <a:solidFill>
                  <a:prstClr val="black"/>
                </a:solidFill>
              </a:rPr>
              <a:t>Progress since SA2 #161</a:t>
            </a:r>
            <a:endParaRPr lang="de-DE" altLang="ko-KR" sz="12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Focus was on New Solutions and Conclusions.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TR 23.700-32 v0.3.0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68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 were submitted to SA2 #162: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13 New Key Solutions for Key Issues #1, #2, and #3. (All agreed)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23 New Key Issue #4 Solutions (5 were agreed and 18 were not handled)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 Architectural Assumptions (1 was Noted)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 Draft LS Out (1 was Noted)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 Summary of Company Feedback (For Information)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13 Conclusion / Evaluation Paper (2 were agreed, 1 was postponed, and 10 were not handled)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16 Solution Updates (none were handled)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2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2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Key Issue #2 and Key Issue #4 have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>
                <a:solidFill>
                  <a:prstClr val="black"/>
                </a:solidFill>
                <a:sym typeface="+mn-ea"/>
              </a:rPr>
              <a:t>Key Issue #2 and Key Issue #4 may </a:t>
            </a: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have some SA6 dependency; e.g., application layer protocol.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2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100" kern="0" dirty="0"/>
              <a:t>None</a:t>
            </a:r>
            <a:endParaRPr lang="de-DE" altLang="ko-KR" sz="10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2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/>
              <a:t>Send TR 23.700-32 to SA for one</a:t>
            </a:r>
            <a:r>
              <a:rPr lang="en-US" altLang="ko-KR" sz="1100" dirty="0"/>
              <a:t>-step approval.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dirty="0"/>
              <a:t>Propose WI to start normative work in Q3.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/>
              <a:t>In the next meeting: Critical Solution Updates, Complete Study Conclusions</a:t>
            </a:r>
            <a:endParaRPr lang="en-US" altLang="ko-KR" sz="1100" strike="sngStrike" kern="0" dirty="0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-&gt; 70%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June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hlinkClick r:id="rId3"/>
                        </a:rPr>
                        <a:t>SP-231804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093186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5C76DF-703F-18BE-2558-14AC6BB12B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A82C-142F-30C2-4708-03FE24D0B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at SA#103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E5515A0-5806-A2D5-F9B8-672482D3C50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 #102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skeleton, Scope, Terms, and Architectural Assumptions/Requirements, are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 key issues to cover all 3 work tasks are agreed</a:t>
            </a:r>
            <a:r>
              <a:rPr lang="en-US" altLang="de-DE" sz="1200" kern="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16 New Solutions were agreed and document in the TR (for Key Issues #1, #2, and #3).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No solutions for Key Issue #4 were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23.700-32 v0.2.0 is available.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Solution Updates, New Solutions, Partial Evaluations</a:t>
            </a:r>
            <a:endParaRPr lang="en-US" altLang="ko-KR" sz="1200" strike="sngStrike" kern="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BAB2500B-BD56-B710-36BA-CA8D2B22B0F9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49975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Agenda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Review of the work plan, TR Cover Sheet, WID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Quickly present these 2 slides and only check if people have comments.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LS Out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Proposals that relate to telling other groups about FS_UIA_ARC conclusions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Proposals that relate to questions for other working groups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#1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Papers that relate to things where the NWM did not result in a conclusive direction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Other Key Issue Papers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Conclusion Proposals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#2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Conclusion Proposals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#3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Discuss the meaning of verification result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#4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Conclusion Proposals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852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184F42-95EC-BE17-4EA4-459123A63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BC5C2A2-2189-BB75-BB4D-73E39FD25132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FS_UIA_ARC Work Plan (1/2)</a:t>
            </a:r>
            <a:endParaRPr lang="en-US" kern="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A7D1DE9-2957-5B6E-5B16-E59CC323A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386314"/>
              </p:ext>
            </p:extLst>
          </p:nvPr>
        </p:nvGraphicFramePr>
        <p:xfrm>
          <a:off x="422359" y="1432560"/>
          <a:ext cx="8340640" cy="3608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Planned</a:t>
                      </a:r>
                      <a:r>
                        <a:rPr lang="en-US" sz="1400" b="1" baseline="0" dirty="0"/>
                        <a:t> 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</a:t>
                      </a:r>
                      <a:r>
                        <a:rPr lang="en-US" sz="1100" b="0" baseline="0" dirty="0"/>
                        <a:t> #160AH-e</a:t>
                      </a:r>
                      <a:endParaRPr lang="en-US" sz="1100" b="0" dirty="0"/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Jan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TR, Skeleton, TR Scope, Key Issues, Arch Assumptions 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SA2#161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Feb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Issue Updates (e.g. KI#4 editor’s note), Solutions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286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SA2#162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Apr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1.75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1.75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Solutions that apply to a KI with no/few existing solutions in the TR (i.e. FS_UIA_ARC Key Issue #4),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solutions significantly different to existing one and proposed in a previous meeting but not handled,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 Updates will be lower priority than KI#4 solutions and new solutions that are significantly different to existing one and proposed in a previous meeting but not handled.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needs also to be given to papers that propose </a:t>
                      </a:r>
                      <a:r>
                        <a:rPr lang="en-US" sz="1100" u="sng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conclusions/solution principles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SA2#163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May 2024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Critical Solution Updates, Complete Study Conclusions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Total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5.25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3.75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322A2A35-B83D-B470-C288-A2A787ABFED3}"/>
              </a:ext>
            </a:extLst>
          </p:cNvPr>
          <p:cNvSpPr txBox="1">
            <a:spLocks/>
          </p:cNvSpPr>
          <p:nvPr/>
        </p:nvSpPr>
        <p:spPr>
          <a:xfrm>
            <a:off x="422359" y="5425440"/>
            <a:ext cx="6415088" cy="663575"/>
          </a:xfrm>
          <a:prstGeom prst="rect">
            <a:avLst/>
          </a:prstGeom>
        </p:spPr>
        <p:txBody>
          <a:bodyPr/>
          <a:lstStyle>
            <a:lvl1pPr marL="457200" indent="-45720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zh-CN" sz="1500" dirty="0">
                <a:ea typeface="宋体" panose="02010600030101010101" pitchFamily="2" charset="-122"/>
              </a:rPr>
              <a:t>Total 9.5 TUs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/>
              <a:t>5.25 TUs for Study Phase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/>
              <a:t>4.25 TUs for Normative Work</a:t>
            </a:r>
          </a:p>
        </p:txBody>
      </p:sp>
    </p:spTree>
    <p:extLst>
      <p:ext uri="{BB962C8B-B14F-4D97-AF65-F5344CB8AC3E}">
        <p14:creationId xmlns:p14="http://schemas.microsoft.com/office/powerpoint/2010/main" val="109900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184F42-95EC-BE17-4EA4-459123A63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BC5C2A2-2189-BB75-BB4D-73E39FD25132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FS_UIA_ARC Work Plan (2/2)</a:t>
            </a:r>
            <a:endParaRPr lang="en-US" kern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34541C1-96A2-5EDF-4343-F2B3603AB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490360"/>
              </p:ext>
            </p:extLst>
          </p:nvPr>
        </p:nvGraphicFramePr>
        <p:xfrm>
          <a:off x="153891" y="1606389"/>
          <a:ext cx="8672868" cy="2126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507">
                  <a:extLst>
                    <a:ext uri="{9D8B030D-6E8A-4147-A177-3AD203B41FA5}">
                      <a16:colId xmlns:a16="http://schemas.microsoft.com/office/drawing/2014/main" val="1723997314"/>
                    </a:ext>
                  </a:extLst>
                </a:gridCol>
                <a:gridCol w="3013325">
                  <a:extLst>
                    <a:ext uri="{9D8B030D-6E8A-4147-A177-3AD203B41FA5}">
                      <a16:colId xmlns:a16="http://schemas.microsoft.com/office/drawing/2014/main" val="3636453717"/>
                    </a:ext>
                  </a:extLst>
                </a:gridCol>
                <a:gridCol w="1162500">
                  <a:extLst>
                    <a:ext uri="{9D8B030D-6E8A-4147-A177-3AD203B41FA5}">
                      <a16:colId xmlns:a16="http://schemas.microsoft.com/office/drawing/2014/main" val="1142457263"/>
                    </a:ext>
                  </a:extLst>
                </a:gridCol>
                <a:gridCol w="1315461">
                  <a:extLst>
                    <a:ext uri="{9D8B030D-6E8A-4147-A177-3AD203B41FA5}">
                      <a16:colId xmlns:a16="http://schemas.microsoft.com/office/drawing/2014/main" val="258339677"/>
                    </a:ext>
                  </a:extLst>
                </a:gridCol>
                <a:gridCol w="1315461">
                  <a:extLst>
                    <a:ext uri="{9D8B030D-6E8A-4147-A177-3AD203B41FA5}">
                      <a16:colId xmlns:a16="http://schemas.microsoft.com/office/drawing/2014/main" val="3175060186"/>
                    </a:ext>
                  </a:extLst>
                </a:gridCol>
                <a:gridCol w="1116614">
                  <a:extLst>
                    <a:ext uri="{9D8B030D-6E8A-4147-A177-3AD203B41FA5}">
                      <a16:colId xmlns:a16="http://schemas.microsoft.com/office/drawing/2014/main" val="2330762190"/>
                    </a:ext>
                  </a:extLst>
                </a:gridCol>
              </a:tblGrid>
              <a:tr h="4094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TDoc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Title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Source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Type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For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Agenda item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6746549"/>
                  </a:ext>
                </a:extLst>
              </a:tr>
              <a:tr h="55679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  <a:hlinkClick r:id="rId2"/>
                        </a:rPr>
                        <a:t>S2-2406249</a:t>
                      </a:r>
                      <a:endParaRPr lang="en-US" sz="12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Pre-SA2 #163 NWM Discussion for FS_UIA_ARC Rel-19 Conclusions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InterDigital Inc. (Rapporteur)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report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Information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19.8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701164"/>
                  </a:ext>
                </a:extLst>
              </a:tr>
              <a:tr h="37119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  <a:hlinkClick r:id="rId3"/>
                        </a:rPr>
                        <a:t>S2-2406284</a:t>
                      </a:r>
                      <a:endParaRPr lang="en-US" sz="12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New WID on User Identities and Authentication Architecture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InterDigital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WID new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Approval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30.1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369467"/>
                  </a:ext>
                </a:extLst>
              </a:tr>
              <a:tr h="37119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  <a:hlinkClick r:id="rId4"/>
                        </a:rPr>
                        <a:t>S2-2406287</a:t>
                      </a:r>
                      <a:endParaRPr lang="en-US" sz="12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Cover sheet for presentation of TR 23.700-32 to TSG SA#104 for approval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InterDigital</a:t>
                      </a:r>
                      <a:r>
                        <a:rPr lang="en-US" sz="1200" u="none" strike="noStrike" dirty="0">
                          <a:effectLst/>
                        </a:rPr>
                        <a:t> Inc. (Rapporteur)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TS or TR cover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Approval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30.3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867450"/>
                  </a:ext>
                </a:extLst>
              </a:tr>
              <a:tr h="27839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  <a:hlinkClick r:id="rId5"/>
                        </a:rPr>
                        <a:t>S2-2406781</a:t>
                      </a:r>
                      <a:endParaRPr lang="en-US" sz="12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Editorial Clean Up in TR 23.700-32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InterDigital</a:t>
                      </a:r>
                      <a:r>
                        <a:rPr lang="en-US" sz="1200" u="none" strike="noStrike" dirty="0">
                          <a:effectLst/>
                        </a:rPr>
                        <a:t> Inc.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pCR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Approval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19.8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491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39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LS Out Proposals (1/2)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Proposals that relate to telling other groups about FS_UIA_ARC conclusions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</a:t>
            </a:r>
            <a:r>
              <a:rPr lang="en-US" altLang="ko-KR" sz="1800" dirty="0" err="1">
                <a:solidFill>
                  <a:prstClr val="black"/>
                </a:solidFill>
              </a:rPr>
              <a:t>InterDigital</a:t>
            </a:r>
            <a:r>
              <a:rPr lang="en-US" altLang="ko-KR" sz="1800" dirty="0">
                <a:solidFill>
                  <a:prstClr val="black"/>
                </a:solidFill>
              </a:rPr>
              <a:t>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S2-2406285</a:t>
            </a:r>
            <a:r>
              <a:rPr lang="en-US" altLang="ko-KR" sz="1800" dirty="0">
                <a:solidFill>
                  <a:prstClr val="black"/>
                </a:solidFill>
              </a:rPr>
              <a:t>) - [DRAFT] LS on 5G-RG aspects of User Identities and Authentication Architecture.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The proposal is to not spend time on the content of this paper in the CC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Only check if companies are ok with the principle that we send an LS to BBF and </a:t>
            </a:r>
            <a:r>
              <a:rPr lang="en-US" altLang="ko-KR" sz="1800" dirty="0" err="1">
                <a:solidFill>
                  <a:prstClr val="black"/>
                </a:solidFill>
              </a:rPr>
              <a:t>CableLabs</a:t>
            </a:r>
            <a:r>
              <a:rPr lang="en-US" altLang="ko-KR" sz="1800" dirty="0">
                <a:solidFill>
                  <a:prstClr val="black"/>
                </a:solidFill>
              </a:rPr>
              <a:t> to let them know about Key Issue #4 conclusions.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(CATT,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S2-2406467</a:t>
            </a:r>
            <a:r>
              <a:rPr lang="en-US" altLang="ko-KR" sz="1800" dirty="0">
                <a:solidFill>
                  <a:prstClr val="black"/>
                </a:solidFill>
              </a:rPr>
              <a:t>) - [DRAFT] LS on User Identity Profile management by OAM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The proposal is to not spend time on the content of this paper in the CC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Only check if companies are ok with the principle that we send an LS to SA5 to point out that we have conclusions that might relate to OAM and Charging.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</a:t>
            </a:r>
            <a:r>
              <a:rPr lang="en-US" altLang="ko-KR" sz="1800" dirty="0" err="1">
                <a:solidFill>
                  <a:prstClr val="black"/>
                </a:solidFill>
              </a:rPr>
              <a:t>InterDigital</a:t>
            </a:r>
            <a:r>
              <a:rPr lang="en-US" altLang="ko-KR" sz="1800" dirty="0">
                <a:solidFill>
                  <a:prstClr val="black"/>
                </a:solidFill>
              </a:rPr>
              <a:t>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S2-2406748</a:t>
            </a:r>
            <a:r>
              <a:rPr lang="en-US" altLang="ko-KR" sz="1800" dirty="0">
                <a:solidFill>
                  <a:prstClr val="black"/>
                </a:solidFill>
              </a:rPr>
              <a:t>) -[DRAFT] LS on Management, Orchestration and Charging aspects of User Identities and Authentication Architecture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>
                <a:solidFill>
                  <a:prstClr val="black"/>
                </a:solidFill>
              </a:rPr>
              <a:t>Can this be </a:t>
            </a:r>
            <a:r>
              <a:rPr lang="en-US" altLang="ko-KR" sz="1800" dirty="0">
                <a:solidFill>
                  <a:prstClr val="black"/>
                </a:solidFill>
              </a:rPr>
              <a:t>merged into 6467?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63559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LS Out Proposals (2/2)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Proposals that relate to questions for other working groups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(Ericsson,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S2-2406263</a:t>
            </a:r>
            <a:r>
              <a:rPr lang="en-US" altLang="ko-KR" sz="1800" dirty="0">
                <a:solidFill>
                  <a:prstClr val="black"/>
                </a:solidFill>
              </a:rPr>
              <a:t>) - [DRAFT] LS on Clarifications related to User Identities.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To: SA1, SA3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proposal: SA1 Baseline, merge the SA3 question into 6684.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(OPPO,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S2-2406684</a:t>
            </a:r>
            <a:r>
              <a:rPr lang="en-US" altLang="ko-KR" sz="1800" dirty="0">
                <a:solidFill>
                  <a:prstClr val="black"/>
                </a:solidFill>
              </a:rPr>
              <a:t>) - [DRAFT] LS on User Identities and Authentication Architecture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To: SA3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proposal: SA3 Baseline</a:t>
            </a:r>
            <a:endParaRPr lang="de-DE" altLang="ko-KR" sz="18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(LGE,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S2-2406370</a:t>
            </a:r>
            <a:r>
              <a:rPr lang="en-US" altLang="ko-KR" sz="1800" dirty="0">
                <a:solidFill>
                  <a:prstClr val="black"/>
                </a:solidFill>
              </a:rPr>
              <a:t>) - [DRAFT] LS on privacy concern on IMS and SMS services when another user is using a UE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To: SA3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proposal: merge into 6684.</a:t>
            </a:r>
          </a:p>
        </p:txBody>
      </p:sp>
    </p:spTree>
    <p:extLst>
      <p:ext uri="{BB962C8B-B14F-4D97-AF65-F5344CB8AC3E}">
        <p14:creationId xmlns:p14="http://schemas.microsoft.com/office/powerpoint/2010/main" val="85053312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#1 Related (1/3)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Papers that relate to things where the NWM did not result in a conclusive direction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(OPPO, Apple, ZTE,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S2-2406014</a:t>
            </a:r>
            <a:r>
              <a:rPr lang="en-US" altLang="ko-KR" sz="1800" dirty="0">
                <a:solidFill>
                  <a:prstClr val="black"/>
                </a:solidFill>
              </a:rPr>
              <a:t>) - Use cases for multiple user identities within one UIP.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comment: Based on the NWM, it was Tentatively agreed that only one user identity can be included in the user identity profile, but we could continue to discuss the use cases.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(CATT,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S2-2406039</a:t>
            </a:r>
            <a:r>
              <a:rPr lang="en-US" altLang="ko-KR" sz="1800" dirty="0">
                <a:solidFill>
                  <a:prstClr val="black"/>
                </a:solidFill>
              </a:rPr>
              <a:t>) -Discussion on user identity activation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NAS-MM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comment: Based on the NWM, a linked user becomes active with a subscription by providing a user identifier in a NAS-MM or a NAS-SM message. Whether a NAS-MM or a NAS-SM message is used requires more discussion.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(Lenovo,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S2-2406480</a:t>
            </a:r>
            <a:r>
              <a:rPr lang="en-US" altLang="ko-KR" sz="1800" dirty="0">
                <a:solidFill>
                  <a:prstClr val="black"/>
                </a:solidFill>
              </a:rPr>
              <a:t>) - Proposed Conclusions for KI#1 and KI#2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NAS-SM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(Samsung, </a:t>
            </a:r>
            <a:r>
              <a:rPr lang="en-US" altLang="ko-KR" sz="1800" dirty="0">
                <a:solidFill>
                  <a:prstClr val="black"/>
                </a:solidFill>
                <a:hlinkClick r:id="rId6"/>
              </a:rPr>
              <a:t>S2-2406703</a:t>
            </a:r>
            <a:r>
              <a:rPr lang="en-US" altLang="ko-KR" sz="1800" dirty="0">
                <a:solidFill>
                  <a:prstClr val="black"/>
                </a:solidFill>
              </a:rPr>
              <a:t>) - KI#2_Conclusion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NAS-MM and NAS-SM</a:t>
            </a:r>
          </a:p>
          <a:p>
            <a:pPr marL="857250" lvl="3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42856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#1 Related (2/3)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Other Key Issue Papers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(Ericsson,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S2-2406264</a:t>
            </a:r>
            <a:r>
              <a:rPr lang="en-US" altLang="ko-KR" sz="1800" dirty="0">
                <a:solidFill>
                  <a:prstClr val="black"/>
                </a:solidFill>
              </a:rPr>
              <a:t>) - KI#1 conclusion related to SMS and IMS services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SMS and IMS related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(Vivo,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S2-2406048</a:t>
            </a:r>
            <a:r>
              <a:rPr lang="en-US" altLang="ko-KR" sz="1800" dirty="0">
                <a:solidFill>
                  <a:prstClr val="black"/>
                </a:solidFill>
              </a:rPr>
              <a:t>) - Conclusion update of policy enhancement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URSP Handling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(Qualcomm,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S2-2406391</a:t>
            </a:r>
            <a:r>
              <a:rPr lang="en-US" altLang="ko-KR" sz="1800" dirty="0">
                <a:solidFill>
                  <a:prstClr val="black"/>
                </a:solidFill>
              </a:rPr>
              <a:t>) - Conclusions on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Application Layer Proposal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77972640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#1 Related (3/3)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66966" y="1336302"/>
            <a:ext cx="8810067" cy="50738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>
                <a:solidFill>
                  <a:prstClr val="black"/>
                </a:solidFill>
              </a:rPr>
              <a:t>(</a:t>
            </a:r>
            <a:r>
              <a:rPr lang="en-US" altLang="ko-KR" dirty="0" err="1">
                <a:solidFill>
                  <a:prstClr val="black"/>
                </a:solidFill>
              </a:rPr>
              <a:t>InterDigital</a:t>
            </a:r>
            <a:r>
              <a:rPr lang="en-US" altLang="ko-KR" dirty="0">
                <a:solidFill>
                  <a:prstClr val="black"/>
                </a:solidFill>
              </a:rPr>
              <a:t>, NEC, </a:t>
            </a:r>
            <a:r>
              <a:rPr lang="en-US" altLang="ko-KR" dirty="0">
                <a:solidFill>
                  <a:prstClr val="black"/>
                </a:solidFill>
                <a:hlinkClick r:id="rId3"/>
              </a:rPr>
              <a:t>S2-2406251</a:t>
            </a:r>
            <a:r>
              <a:rPr lang="en-US" altLang="ko-KR" dirty="0">
                <a:solidFill>
                  <a:prstClr val="black"/>
                </a:solidFill>
              </a:rPr>
              <a:t>) - Key Issue #1, Conclusion Update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/>
              <a:t>Rapporteur Proposal: Use this paper as the KI#1 baseline and discuss it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>
                <a:solidFill>
                  <a:prstClr val="black"/>
                </a:solidFill>
              </a:rPr>
              <a:t>Rapporteur Proposal: Do not open the following papers on the CC, but ask if the following papers me merged into 6251?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(Nokia, </a:t>
            </a:r>
            <a:r>
              <a:rPr lang="en-US" altLang="ko-KR" dirty="0">
                <a:solidFill>
                  <a:prstClr val="black"/>
                </a:solidFill>
                <a:hlinkClick r:id="rId4"/>
              </a:rPr>
              <a:t>S2-2405929</a:t>
            </a:r>
            <a:r>
              <a:rPr lang="en-US" altLang="ko-KR" dirty="0">
                <a:solidFill>
                  <a:prstClr val="black"/>
                </a:solidFill>
              </a:rPr>
              <a:t>) - Conclusion Paper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(OPPO, </a:t>
            </a:r>
            <a:r>
              <a:rPr lang="en-US" altLang="ko-KR" dirty="0">
                <a:solidFill>
                  <a:prstClr val="black"/>
                </a:solidFill>
                <a:hlinkClick r:id="rId5"/>
              </a:rPr>
              <a:t>S2-2406012</a:t>
            </a:r>
            <a:r>
              <a:rPr lang="en-US" altLang="ko-KR" dirty="0">
                <a:solidFill>
                  <a:prstClr val="black"/>
                </a:solidFill>
              </a:rPr>
              <a:t>) - </a:t>
            </a:r>
            <a:r>
              <a:rPr lang="it-IT" altLang="ko-KR" dirty="0">
                <a:solidFill>
                  <a:prstClr val="black"/>
                </a:solidFill>
              </a:rPr>
              <a:t>FS_UIA_ARC KI#1 Conclusion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(CATT, </a:t>
            </a:r>
            <a:r>
              <a:rPr lang="en-US" altLang="ko-KR" dirty="0">
                <a:solidFill>
                  <a:prstClr val="black"/>
                </a:solidFill>
                <a:hlinkClick r:id="rId6"/>
              </a:rPr>
              <a:t>S2-2406040</a:t>
            </a:r>
            <a:r>
              <a:rPr lang="en-US" altLang="ko-KR" dirty="0">
                <a:solidFill>
                  <a:prstClr val="black"/>
                </a:solidFill>
              </a:rPr>
              <a:t>) - Conclusions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(LGE, </a:t>
            </a:r>
            <a:r>
              <a:rPr lang="en-US" altLang="ko-KR" dirty="0">
                <a:solidFill>
                  <a:prstClr val="black"/>
                </a:solidFill>
                <a:hlinkClick r:id="rId7"/>
              </a:rPr>
              <a:t>S2-2406371</a:t>
            </a:r>
            <a:r>
              <a:rPr lang="en-US" altLang="ko-KR" dirty="0">
                <a:solidFill>
                  <a:prstClr val="black"/>
                </a:solidFill>
              </a:rPr>
              <a:t>) - KI#1 conclusion update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(Lenovo, </a:t>
            </a:r>
            <a:r>
              <a:rPr lang="en-US" altLang="ko-KR" dirty="0">
                <a:solidFill>
                  <a:prstClr val="black"/>
                </a:solidFill>
                <a:hlinkClick r:id="rId8"/>
              </a:rPr>
              <a:t>S2-2406480</a:t>
            </a:r>
            <a:r>
              <a:rPr lang="en-US" altLang="ko-KR" dirty="0">
                <a:solidFill>
                  <a:prstClr val="black"/>
                </a:solidFill>
              </a:rPr>
              <a:t>) - Proposed Conclusions for KI#1 and KI#2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(Huawei, </a:t>
            </a:r>
            <a:r>
              <a:rPr lang="en-US" altLang="ko-KR" dirty="0">
                <a:solidFill>
                  <a:prstClr val="black"/>
                </a:solidFill>
                <a:hlinkClick r:id="rId9"/>
              </a:rPr>
              <a:t>S2-2406545</a:t>
            </a:r>
            <a:r>
              <a:rPr lang="en-US" altLang="ko-KR" dirty="0">
                <a:solidFill>
                  <a:prstClr val="black"/>
                </a:solidFill>
              </a:rPr>
              <a:t>) - Update Conclusion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(ZTE, </a:t>
            </a:r>
            <a:r>
              <a:rPr lang="en-US" altLang="ko-KR" dirty="0">
                <a:solidFill>
                  <a:prstClr val="black"/>
                </a:solidFill>
                <a:hlinkClick r:id="rId10"/>
              </a:rPr>
              <a:t>S2-2406616</a:t>
            </a:r>
            <a:r>
              <a:rPr lang="en-US" altLang="ko-KR" dirty="0">
                <a:solidFill>
                  <a:prstClr val="black"/>
                </a:solidFill>
              </a:rPr>
              <a:t>) - KI#1, conclusion update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(Xiaomi, </a:t>
            </a:r>
            <a:r>
              <a:rPr lang="en-US" altLang="ko-KR" dirty="0">
                <a:solidFill>
                  <a:prstClr val="black"/>
                </a:solidFill>
                <a:hlinkClick r:id="rId11"/>
              </a:rPr>
              <a:t>S2-2406816</a:t>
            </a:r>
            <a:r>
              <a:rPr lang="en-US" altLang="ko-KR" dirty="0">
                <a:solidFill>
                  <a:prstClr val="black"/>
                </a:solidFill>
              </a:rPr>
              <a:t>) - Update Conclusion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dirty="0"/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dirty="0">
              <a:solidFill>
                <a:srgbClr val="FF3300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dirty="0"/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3365175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3521</TotalTime>
  <Words>2385</Words>
  <Application>Microsoft Office PowerPoint</Application>
  <PresentationFormat>On-screen Show (4:3)</PresentationFormat>
  <Paragraphs>278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宋体</vt:lpstr>
      <vt:lpstr>Arial</vt:lpstr>
      <vt:lpstr>Calibri</vt:lpstr>
      <vt:lpstr>Times New Roman</vt:lpstr>
      <vt:lpstr>Office Theme</vt:lpstr>
      <vt:lpstr>FS_UIA_ARC pre-SA2 #163 Conference Call</vt:lpstr>
      <vt:lpstr>Agenda</vt:lpstr>
      <vt:lpstr>PowerPoint Presentation</vt:lpstr>
      <vt:lpstr>PowerPoint Presentation</vt:lpstr>
      <vt:lpstr>LS Out Proposals (1/2)</vt:lpstr>
      <vt:lpstr>LS Out Proposals (2/2)</vt:lpstr>
      <vt:lpstr>Key Issue #1 Related (1/3)</vt:lpstr>
      <vt:lpstr>Key Issue #1 Related (2/3)</vt:lpstr>
      <vt:lpstr>Key Issue #1 Related (3/3)</vt:lpstr>
      <vt:lpstr>Key Issue #2 Related </vt:lpstr>
      <vt:lpstr>Key Issue #3 Related </vt:lpstr>
      <vt:lpstr>Key Issue #4 Related</vt:lpstr>
      <vt:lpstr>Backup</vt:lpstr>
      <vt:lpstr>FS_UIA_ARC Status after SA2#161</vt:lpstr>
      <vt:lpstr>FS_UIA_ARC Status after SA2#162</vt:lpstr>
      <vt:lpstr>FS_UIA_ARC Status at SA#103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IDCC</cp:lastModifiedBy>
  <cp:revision>2000</cp:revision>
  <dcterms:created xsi:type="dcterms:W3CDTF">2008-08-30T09:32:10Z</dcterms:created>
  <dcterms:modified xsi:type="dcterms:W3CDTF">2024-05-21T15:12:29Z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