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303" r:id="rId5"/>
    <p:sldId id="928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CCFF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57" autoAdjust="0"/>
    <p:restoredTop sz="97097" autoAdjust="0"/>
  </p:normalViewPr>
  <p:slideViewPr>
    <p:cSldViewPr snapToGrid="0">
      <p:cViewPr varScale="1">
        <p:scale>
          <a:sx n="108" d="100"/>
          <a:sy n="108" d="100"/>
        </p:scale>
        <p:origin x="1013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62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5/30/2024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5/29/2024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#163</a:t>
            </a:r>
          </a:p>
          <a:p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 27 – May 31, 2024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WG2#163, May 27 – May 31, 2024 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Key Issue #4 Questions</a:t>
            </a:r>
            <a:br>
              <a:rPr lang="en-US" altLang="de-DE" sz="3600" b="1" dirty="0"/>
            </a:br>
            <a:r>
              <a:rPr lang="en-US" altLang="de-DE" sz="3600" b="1" dirty="0"/>
              <a:t>Wednesday Q5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Mike Starsinic (Rapporteur)</a:t>
            </a:r>
          </a:p>
          <a:p>
            <a:pPr>
              <a:lnSpc>
                <a:spcPct val="80000"/>
              </a:lnSpc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InterDigital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0"/>
            <a:ext cx="7467644" cy="632637"/>
          </a:xfrm>
        </p:spPr>
        <p:txBody>
          <a:bodyPr/>
          <a:lstStyle/>
          <a:p>
            <a:pPr algn="l"/>
            <a:r>
              <a:rPr lang="en-US" altLang="de-DE" b="1" dirty="0"/>
              <a:t>KI#4 Questions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59283" y="974699"/>
            <a:ext cx="8969350" cy="5415515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b="1" dirty="0">
                <a:solidFill>
                  <a:prstClr val="black"/>
                </a:solidFill>
              </a:rPr>
              <a:t>Should the Device Identifier</a:t>
            </a:r>
            <a:r>
              <a:rPr lang="zh-CN" altLang="en-US" sz="1600" b="1" dirty="0">
                <a:solidFill>
                  <a:prstClr val="black"/>
                </a:solidFill>
              </a:rPr>
              <a:t> </a:t>
            </a:r>
            <a:r>
              <a:rPr lang="en-US" altLang="zh-CN" sz="1600" b="1" dirty="0">
                <a:solidFill>
                  <a:prstClr val="black"/>
                </a:solidFill>
              </a:rPr>
              <a:t>be 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zh-CN" sz="1200" b="1" dirty="0">
                <a:solidFill>
                  <a:prstClr val="black"/>
                </a:solidFill>
              </a:rPr>
              <a:t>NAI  yes: 9  no: 2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zh-CN" sz="1200" b="1" dirty="0">
                <a:solidFill>
                  <a:prstClr val="black"/>
                </a:solidFill>
              </a:rPr>
              <a:t>MAC address yes: 4 no: 7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zh-CN" sz="1200" b="1" dirty="0">
                <a:solidFill>
                  <a:prstClr val="black"/>
                </a:solidFill>
              </a:rPr>
              <a:t>IP address yes: 5, no: 6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zh-CN" sz="1200" b="1" dirty="0">
                <a:solidFill>
                  <a:prstClr val="black"/>
                </a:solidFill>
              </a:rPr>
              <a:t>Generic string yes: 10, no: 1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b="1" dirty="0">
                <a:solidFill>
                  <a:prstClr val="black"/>
                </a:solidFill>
              </a:rPr>
              <a:t>Should the device identifier and associated QoS Settings be stored in the UDR (revision of S2-2406813 from Wednesday Q2)?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  <a:highlight>
                  <a:srgbClr val="00FF00"/>
                </a:highlight>
              </a:rPr>
              <a:t>Yes: 12 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No: 2</a:t>
            </a:r>
            <a:endParaRPr lang="en-US" altLang="ko-KR" sz="1600" b="1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b="1" dirty="0">
                <a:solidFill>
                  <a:prstClr val="black"/>
                </a:solidFill>
              </a:rPr>
              <a:t>Should 5GC be able to associate the traffic from each individual non-3GPP device with a device identifier and use the device identifier obtain QoS Settings for the traffic (revision of S2-2406813 from Wednesday Q2)?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  <a:highlight>
                  <a:srgbClr val="00FF00"/>
                </a:highlight>
              </a:rPr>
              <a:t>Yes: 13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No: 1</a:t>
            </a:r>
            <a:endParaRPr lang="en-US" altLang="ko-KR" sz="1600" b="1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b="1" dirty="0">
                <a:solidFill>
                  <a:prstClr val="black"/>
                </a:solidFill>
              </a:rPr>
              <a:t>Should the UE/RG send the device identifier of the non-3GPP device to the SMF in a NAS-SM message to associate the device identifier with the user plane address?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Yes: 10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No: 2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b="1" dirty="0">
                <a:solidFill>
                  <a:prstClr val="black"/>
                </a:solidFill>
              </a:rPr>
              <a:t>Should the UE/RG send the device identifier of the non-3GPP device to the SMF in DHCP message to associate the device identifier with the user plane address?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Yes: 2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No: 5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  <a:highlight>
                  <a:srgbClr val="00FF00"/>
                </a:highlight>
              </a:rPr>
              <a:t>Working assumption: support both the NAS-SM and DHCP message 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endParaRPr lang="en-US" altLang="ko-KR" sz="1400" b="1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endParaRPr lang="en-US" altLang="ko-KR" sz="1800" dirty="0">
              <a:solidFill>
                <a:prstClr val="black"/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ko-KR" sz="1600" b="1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600" b="1" dirty="0">
              <a:solidFill>
                <a:prstClr val="black"/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00696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www.w3.org/XML/1998/namespace"/>
    <ds:schemaRef ds:uri="http://purl.org/dc/terms/"/>
    <ds:schemaRef ds:uri="http://purl.org/dc/elements/1.1/"/>
    <ds:schemaRef ds:uri="09cef1fd-e61b-4dbf-b745-21988b13f978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dcc30912-d230-4cc2-b11f-bb5ca2a6b6f5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6315</TotalTime>
  <Words>210</Words>
  <Application>Microsoft Office PowerPoint</Application>
  <PresentationFormat>全屏显示(4:3)</PresentationFormat>
  <Paragraphs>26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宋体</vt:lpstr>
      <vt:lpstr>Arial</vt:lpstr>
      <vt:lpstr>Calibri</vt:lpstr>
      <vt:lpstr>Times New Roman</vt:lpstr>
      <vt:lpstr>Office Theme</vt:lpstr>
      <vt:lpstr>Key Issue #4 Questions Wednesday Q5</vt:lpstr>
      <vt:lpstr>KI#4 Questions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Wanqiang Zhang 张万强</cp:lastModifiedBy>
  <cp:revision>2017</cp:revision>
  <dcterms:created xsi:type="dcterms:W3CDTF">2008-08-30T09:32:10Z</dcterms:created>
  <dcterms:modified xsi:type="dcterms:W3CDTF">2024-05-30T03:35:58Z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