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0">
  <p:sldMasterIdLst>
    <p:sldMasterId id="2147483676" r:id="rId1"/>
    <p:sldMasterId id="2147483735" r:id="rId2"/>
  </p:sldMasterIdLst>
  <p:notesMasterIdLst>
    <p:notesMasterId r:id="rId12"/>
  </p:notesMasterIdLst>
  <p:handoutMasterIdLst>
    <p:handoutMasterId r:id="rId13"/>
  </p:handoutMasterIdLst>
  <p:sldIdLst>
    <p:sldId id="1165" r:id="rId3"/>
    <p:sldId id="1169" r:id="rId4"/>
    <p:sldId id="1135" r:id="rId5"/>
    <p:sldId id="1168" r:id="rId6"/>
    <p:sldId id="1167" r:id="rId7"/>
    <p:sldId id="1172" r:id="rId8"/>
    <p:sldId id="1171" r:id="rId9"/>
    <p:sldId id="1170" r:id="rId10"/>
    <p:sldId id="11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theme" id="{4C6A757E-5EA1-2B40-AB96-DA20F26B9C5B}">
          <p14:sldIdLst>
            <p14:sldId id="1165"/>
            <p14:sldId id="1169"/>
            <p14:sldId id="1135"/>
            <p14:sldId id="1168"/>
            <p14:sldId id="1167"/>
            <p14:sldId id="1172"/>
            <p14:sldId id="1171"/>
            <p14:sldId id="1170"/>
            <p14:sldId id="11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580"/>
    <a:srgbClr val="FCFBFA"/>
    <a:srgbClr val="41727E"/>
    <a:srgbClr val="2E686C"/>
    <a:srgbClr val="56504B"/>
    <a:srgbClr val="67605B"/>
    <a:srgbClr val="79726D"/>
    <a:srgbClr val="E5DBBE"/>
    <a:srgbClr val="41817E"/>
    <a:srgbClr val="4F8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1795" autoAdjust="0"/>
  </p:normalViewPr>
  <p:slideViewPr>
    <p:cSldViewPr snapToGrid="0">
      <p:cViewPr varScale="1">
        <p:scale>
          <a:sx n="73" d="100"/>
          <a:sy n="73" d="100"/>
        </p:scale>
        <p:origin x="324" y="48"/>
      </p:cViewPr>
      <p:guideLst/>
    </p:cSldViewPr>
  </p:slideViewPr>
  <p:outlineViewPr>
    <p:cViewPr>
      <p:scale>
        <a:sx n="33" d="100"/>
        <a:sy n="33" d="100"/>
      </p:scale>
      <p:origin x="0" y="-1217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6" d="100"/>
          <a:sy n="136" d="100"/>
        </p:scale>
        <p:origin x="307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A5244-BC3A-7A4D-B9E6-B928720290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5B08D4-33FD-AB4E-971F-C23E61AE92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F72396-5DF2-45A8-83AE-A4158A714CC7}" type="datetime1">
              <a:rPr lang="en-US" smtClean="0"/>
              <a:t>8/15/2024</a:t>
            </a:fld>
            <a:endParaRPr lang="en-US"/>
          </a:p>
        </p:txBody>
      </p:sp>
      <p:sp>
        <p:nvSpPr>
          <p:cNvPr id="4" name="Footer Placeholder 3">
            <a:extLst>
              <a:ext uri="{FF2B5EF4-FFF2-40B4-BE49-F238E27FC236}">
                <a16:creationId xmlns:a16="http://schemas.microsoft.com/office/drawing/2014/main" id="{65A749FB-11A2-4844-A3E2-6409BDCA4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E54BFF-84E0-DD4D-AA95-9000411895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F28C-7873-F94D-89B6-7E3636EF7574}" type="slidenum">
              <a:rPr lang="en-US" smtClean="0"/>
              <a:t>‹#›</a:t>
            </a:fld>
            <a:endParaRPr lang="en-US"/>
          </a:p>
        </p:txBody>
      </p:sp>
    </p:spTree>
    <p:extLst>
      <p:ext uri="{BB962C8B-B14F-4D97-AF65-F5344CB8AC3E}">
        <p14:creationId xmlns:p14="http://schemas.microsoft.com/office/powerpoint/2010/main" val="52426506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8A47B-68FD-499D-BEDA-A47B0AA22EBA}" type="datetime1">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C16FB-9D68-C74B-AABD-CDFC2ED74F24}" type="slidenum">
              <a:rPr lang="en-US" smtClean="0"/>
              <a:t>‹#›</a:t>
            </a:fld>
            <a:endParaRPr lang="en-US"/>
          </a:p>
        </p:txBody>
      </p:sp>
    </p:spTree>
    <p:extLst>
      <p:ext uri="{BB962C8B-B14F-4D97-AF65-F5344CB8AC3E}">
        <p14:creationId xmlns:p14="http://schemas.microsoft.com/office/powerpoint/2010/main" val="195288842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dirty="0"/>
          </a:p>
        </p:txBody>
      </p:sp>
    </p:spTree>
    <p:extLst>
      <p:ext uri="{BB962C8B-B14F-4D97-AF65-F5344CB8AC3E}">
        <p14:creationId xmlns:p14="http://schemas.microsoft.com/office/powerpoint/2010/main" val="39203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dirty="0"/>
          </a:p>
        </p:txBody>
      </p:sp>
    </p:spTree>
    <p:extLst>
      <p:ext uri="{BB962C8B-B14F-4D97-AF65-F5344CB8AC3E}">
        <p14:creationId xmlns:p14="http://schemas.microsoft.com/office/powerpoint/2010/main" val="314244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dirty="0"/>
          </a:p>
        </p:txBody>
      </p:sp>
    </p:spTree>
    <p:extLst>
      <p:ext uri="{BB962C8B-B14F-4D97-AF65-F5344CB8AC3E}">
        <p14:creationId xmlns:p14="http://schemas.microsoft.com/office/powerpoint/2010/main" val="353392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dirty="0"/>
          </a:p>
        </p:txBody>
      </p:sp>
    </p:spTree>
    <p:extLst>
      <p:ext uri="{BB962C8B-B14F-4D97-AF65-F5344CB8AC3E}">
        <p14:creationId xmlns:p14="http://schemas.microsoft.com/office/powerpoint/2010/main" val="21737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dirty="0"/>
          </a:p>
        </p:txBody>
      </p:sp>
    </p:spTree>
    <p:extLst>
      <p:ext uri="{BB962C8B-B14F-4D97-AF65-F5344CB8AC3E}">
        <p14:creationId xmlns:p14="http://schemas.microsoft.com/office/powerpoint/2010/main" val="379251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6</a:t>
            </a:fld>
            <a:endParaRPr lang="en-US" dirty="0"/>
          </a:p>
        </p:txBody>
      </p:sp>
    </p:spTree>
    <p:extLst>
      <p:ext uri="{BB962C8B-B14F-4D97-AF65-F5344CB8AC3E}">
        <p14:creationId xmlns:p14="http://schemas.microsoft.com/office/powerpoint/2010/main" val="203415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dirty="0"/>
          </a:p>
        </p:txBody>
      </p:sp>
    </p:spTree>
    <p:extLst>
      <p:ext uri="{BB962C8B-B14F-4D97-AF65-F5344CB8AC3E}">
        <p14:creationId xmlns:p14="http://schemas.microsoft.com/office/powerpoint/2010/main" val="127169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dirty="0"/>
          </a:p>
        </p:txBody>
      </p:sp>
    </p:spTree>
    <p:extLst>
      <p:ext uri="{BB962C8B-B14F-4D97-AF65-F5344CB8AC3E}">
        <p14:creationId xmlns:p14="http://schemas.microsoft.com/office/powerpoint/2010/main" val="212056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6713"/>
            <a:ext cx="4394200" cy="2471737"/>
          </a:xfrm>
        </p:spPr>
      </p:sp>
      <p:sp>
        <p:nvSpPr>
          <p:cNvPr id="3" name="Notes Placeholder 2"/>
          <p:cNvSpPr>
            <a:spLocks noGrp="1"/>
          </p:cNvSpPr>
          <p:nvPr>
            <p:ph type="body" idx="1"/>
          </p:nvPr>
        </p:nvSpPr>
        <p:spPr/>
        <p:txBody>
          <a:bodyPr/>
          <a:lstStyle/>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dirty="0"/>
          </a:p>
        </p:txBody>
      </p:sp>
    </p:spTree>
    <p:extLst>
      <p:ext uri="{BB962C8B-B14F-4D97-AF65-F5344CB8AC3E}">
        <p14:creationId xmlns:p14="http://schemas.microsoft.com/office/powerpoint/2010/main" val="90713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Cover ">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198333D-FF3E-E64D-8889-26B8EFCA26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pic>
        <p:nvPicPr>
          <p:cNvPr id="4" name="Graphic 3">
            <a:extLst>
              <a:ext uri="{FF2B5EF4-FFF2-40B4-BE49-F238E27FC236}">
                <a16:creationId xmlns:a16="http://schemas.microsoft.com/office/drawing/2014/main" id="{6495E0F7-BDCD-40B6-ADD2-43E4A94DFE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85429" y="3138723"/>
            <a:ext cx="4421144" cy="580554"/>
          </a:xfrm>
          <a:prstGeom prst="rect">
            <a:avLst/>
          </a:prstGeom>
        </p:spPr>
      </p:pic>
    </p:spTree>
    <p:extLst>
      <p:ext uri="{BB962C8B-B14F-4D97-AF65-F5344CB8AC3E}">
        <p14:creationId xmlns:p14="http://schemas.microsoft.com/office/powerpoint/2010/main" val="101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ight Quote with picture">
    <p:spTree>
      <p:nvGrpSpPr>
        <p:cNvPr id="1" name=""/>
        <p:cNvGrpSpPr/>
        <p:nvPr/>
      </p:nvGrpSpPr>
      <p:grpSpPr>
        <a:xfrm>
          <a:off x="0" y="0"/>
          <a:ext cx="0" cy="0"/>
          <a:chOff x="0" y="0"/>
          <a:chExt cx="0" cy="0"/>
        </a:xfrm>
      </p:grpSpPr>
      <p:pic>
        <p:nvPicPr>
          <p:cNvPr id="9" name="Picture 8" descr="A person looking at the camera&#10;&#10;Description automatically generated">
            <a:extLst>
              <a:ext uri="{FF2B5EF4-FFF2-40B4-BE49-F238E27FC236}">
                <a16:creationId xmlns:a16="http://schemas.microsoft.com/office/drawing/2014/main" id="{4E879062-D42A-C24B-9506-CFFED71D40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47"/>
          <a:stretch/>
        </p:blipFill>
        <p:spPr>
          <a:xfrm>
            <a:off x="0" y="254000"/>
            <a:ext cx="5133848" cy="6626102"/>
          </a:xfrm>
          <a:prstGeom prst="rect">
            <a:avLst/>
          </a:prstGeom>
        </p:spPr>
      </p:pic>
      <p:sp>
        <p:nvSpPr>
          <p:cNvPr id="6" name="Picture Placeholder 5">
            <a:extLst>
              <a:ext uri="{FF2B5EF4-FFF2-40B4-BE49-F238E27FC236}">
                <a16:creationId xmlns:a16="http://schemas.microsoft.com/office/drawing/2014/main" id="{DBBD2CF4-1E90-A941-8678-001223FD4124}"/>
              </a:ext>
            </a:extLst>
          </p:cNvPr>
          <p:cNvSpPr>
            <a:spLocks noGrp="1"/>
          </p:cNvSpPr>
          <p:nvPr>
            <p:ph type="pic" sz="quarter" idx="10"/>
          </p:nvPr>
        </p:nvSpPr>
        <p:spPr>
          <a:xfrm>
            <a:off x="0" y="254000"/>
            <a:ext cx="5133848" cy="6626102"/>
          </a:xfrm>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655F6A82-2EA7-8C4D-A6E5-04849642E6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3" name="Text Placeholder 26">
            <a:extLst>
              <a:ext uri="{FF2B5EF4-FFF2-40B4-BE49-F238E27FC236}">
                <a16:creationId xmlns:a16="http://schemas.microsoft.com/office/drawing/2014/main" id="{660ACC2F-3202-B843-8CCE-6D68B1FAAF09}"/>
              </a:ext>
            </a:extLst>
          </p:cNvPr>
          <p:cNvSpPr>
            <a:spLocks noGrp="1"/>
          </p:cNvSpPr>
          <p:nvPr>
            <p:ph type="body" sz="quarter" idx="11" hasCustomPrompt="1"/>
          </p:nvPr>
        </p:nvSpPr>
        <p:spPr>
          <a:xfrm>
            <a:off x="5430545" y="4661231"/>
            <a:ext cx="6315978" cy="218094"/>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24" name="Text Placeholder 26">
            <a:extLst>
              <a:ext uri="{FF2B5EF4-FFF2-40B4-BE49-F238E27FC236}">
                <a16:creationId xmlns:a16="http://schemas.microsoft.com/office/drawing/2014/main" id="{63B99ECC-6BAB-0F46-88DB-26AE80C3434F}"/>
              </a:ext>
            </a:extLst>
          </p:cNvPr>
          <p:cNvSpPr>
            <a:spLocks noGrp="1"/>
          </p:cNvSpPr>
          <p:nvPr>
            <p:ph type="body" sz="quarter" idx="12"/>
          </p:nvPr>
        </p:nvSpPr>
        <p:spPr>
          <a:xfrm>
            <a:off x="5430545" y="4952092"/>
            <a:ext cx="6315978" cy="528567"/>
          </a:xfrm>
        </p:spPr>
        <p:txBody>
          <a:bodyPr lIns="0">
            <a:noAutofit/>
          </a:bodyPr>
          <a:lstStyle>
            <a:lvl1pPr algn="l" fontAlgn="t">
              <a:lnSpc>
                <a:spcPct val="100000"/>
              </a:lnSpc>
              <a:spcBef>
                <a:spcPts val="0"/>
              </a:spcBef>
              <a:defRPr sz="1300"/>
            </a:lvl1pPr>
          </a:lstStyle>
          <a:p>
            <a:pPr lvl="0"/>
            <a:r>
              <a:rPr lang="en-US"/>
              <a:t>Click to edit Master text styles</a:t>
            </a:r>
          </a:p>
        </p:txBody>
      </p:sp>
      <p:sp>
        <p:nvSpPr>
          <p:cNvPr id="25" name="Text Placeholder 26">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430545" y="1850640"/>
            <a:ext cx="6315978" cy="2251537"/>
          </a:xfrm>
        </p:spPr>
        <p:txBody>
          <a:bodyPr lIns="0">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26" name="Rectangle 25">
            <a:extLst>
              <a:ext uri="{FF2B5EF4-FFF2-40B4-BE49-F238E27FC236}">
                <a16:creationId xmlns:a16="http://schemas.microsoft.com/office/drawing/2014/main" id="{244BA13B-C4E1-6147-9655-829168E5E266}"/>
              </a:ext>
            </a:extLst>
          </p:cNvPr>
          <p:cNvSpPr/>
          <p:nvPr userDrawn="1"/>
        </p:nvSpPr>
        <p:spPr>
          <a:xfrm>
            <a:off x="5430546" y="434263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
            <a:extLst>
              <a:ext uri="{FF2B5EF4-FFF2-40B4-BE49-F238E27FC236}">
                <a16:creationId xmlns:a16="http://schemas.microsoft.com/office/drawing/2014/main" id="{BEAECEC9-004F-624F-96D0-64C7FD44095F}"/>
              </a:ext>
            </a:extLst>
          </p:cNvPr>
          <p:cNvSpPr>
            <a:spLocks noGrp="1"/>
          </p:cNvSpPr>
          <p:nvPr>
            <p:ph type="sldNum" sz="quarter" idx="16"/>
          </p:nvPr>
        </p:nvSpPr>
        <p:spPr>
          <a:xfrm>
            <a:off x="633621" y="6349718"/>
            <a:ext cx="386443" cy="365125"/>
          </a:xfrm>
        </p:spPr>
        <p:txBody>
          <a:bodyPr/>
          <a:lstStyle>
            <a:lvl1pPr>
              <a:defRPr>
                <a:solidFill>
                  <a:schemeClr val="tx2">
                    <a:lumMod val="60000"/>
                    <a:lumOff val="40000"/>
                  </a:schemeClr>
                </a:solidFill>
              </a:defRPr>
            </a:lvl1pPr>
          </a:lstStyle>
          <a:p>
            <a:fld id="{7C371504-33D9-B044-8C50-620C44A06CB1}" type="slidenum">
              <a:rPr lang="en-US" smtClean="0"/>
              <a:pPr/>
              <a:t>‹#›</a:t>
            </a:fld>
            <a:endParaRPr lang="en-US" dirty="0"/>
          </a:p>
        </p:txBody>
      </p:sp>
      <p:sp>
        <p:nvSpPr>
          <p:cNvPr id="15" name="TextBox 14">
            <a:extLst>
              <a:ext uri="{FF2B5EF4-FFF2-40B4-BE49-F238E27FC236}">
                <a16:creationId xmlns:a16="http://schemas.microsoft.com/office/drawing/2014/main" id="{DEFB74B7-684A-0343-AB5E-04DBC7A25953}"/>
              </a:ext>
            </a:extLst>
          </p:cNvPr>
          <p:cNvSpPr txBox="1"/>
          <p:nvPr userDrawn="1"/>
        </p:nvSpPr>
        <p:spPr>
          <a:xfrm>
            <a:off x="944517" y="6415801"/>
            <a:ext cx="5984422" cy="246221"/>
          </a:xfrm>
          <a:prstGeom prst="rect">
            <a:avLst/>
          </a:prstGeom>
          <a:noFill/>
        </p:spPr>
        <p:txBody>
          <a:bodyPr wrap="square" rtlCol="0" anchor="ctr">
            <a:spAutoFit/>
          </a:bodyPr>
          <a:lstStyle/>
          <a:p>
            <a:r>
              <a:rPr lang="en-US" sz="1000" dirty="0">
                <a:solidFill>
                  <a:schemeClr val="tx2">
                    <a:lumMod val="60000"/>
                    <a:lumOff val="40000"/>
                  </a:schemeClr>
                </a:solidFill>
                <a:latin typeface="Oracle Sans" panose="020B0503020204020204" pitchFamily="34" charset="0"/>
                <a:cs typeface="Oracle Sans" panose="020B0503020204020204" pitchFamily="34" charset="0"/>
              </a:rPr>
              <a:t>Confidential – Oracle Internal/Restricted/Highly Restricted</a:t>
            </a:r>
          </a:p>
        </p:txBody>
      </p:sp>
      <p:pic>
        <p:nvPicPr>
          <p:cNvPr id="12" name="Picture 11">
            <a:extLst>
              <a:ext uri="{FF2B5EF4-FFF2-40B4-BE49-F238E27FC236}">
                <a16:creationId xmlns:a16="http://schemas.microsoft.com/office/drawing/2014/main" id="{B4238AF8-3EBB-8C42-9D7F-306684D5258B}"/>
              </a:ext>
            </a:extLst>
          </p:cNvPr>
          <p:cNvPicPr>
            <a:picLocks noChangeAspect="1"/>
          </p:cNvPicPr>
          <p:nvPr userDrawn="1"/>
        </p:nvPicPr>
        <p:blipFill>
          <a:blip r:embed="rId4"/>
          <a:stretch>
            <a:fillRect/>
          </a:stretch>
        </p:blipFill>
        <p:spPr>
          <a:xfrm>
            <a:off x="11437197" y="6356350"/>
            <a:ext cx="501650" cy="501650"/>
          </a:xfrm>
          <a:prstGeom prst="rect">
            <a:avLst/>
          </a:prstGeom>
        </p:spPr>
      </p:pic>
    </p:spTree>
    <p:extLst>
      <p:ext uri="{BB962C8B-B14F-4D97-AF65-F5344CB8AC3E}">
        <p14:creationId xmlns:p14="http://schemas.microsoft.com/office/powerpoint/2010/main" val="316986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Quote with picture border">
    <p:spTree>
      <p:nvGrpSpPr>
        <p:cNvPr id="1" name=""/>
        <p:cNvGrpSpPr/>
        <p:nvPr/>
      </p:nvGrpSpPr>
      <p:grpSpPr>
        <a:xfrm>
          <a:off x="0" y="0"/>
          <a:ext cx="0" cy="0"/>
          <a:chOff x="0" y="0"/>
          <a:chExt cx="0" cy="0"/>
        </a:xfrm>
      </p:grpSpPr>
      <p:pic>
        <p:nvPicPr>
          <p:cNvPr id="28" name="Picture 27" descr="A picture containing table, elephant, clothing&#10;&#10;Description automatically generated">
            <a:extLst>
              <a:ext uri="{FF2B5EF4-FFF2-40B4-BE49-F238E27FC236}">
                <a16:creationId xmlns:a16="http://schemas.microsoft.com/office/drawing/2014/main" id="{E7EFAFBA-C533-AF47-8C5A-87A157976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203EF7-0022-9042-AE87-EABCBB9B126E}"/>
              </a:ext>
            </a:extLst>
          </p:cNvPr>
          <p:cNvSpPr/>
          <p:nvPr userDrawn="1"/>
        </p:nvSpPr>
        <p:spPr>
          <a:xfrm>
            <a:off x="722371" y="587874"/>
            <a:ext cx="10747258" cy="5682253"/>
          </a:xfrm>
          <a:prstGeom prst="rect">
            <a:avLst/>
          </a:prstGeom>
          <a:solidFill>
            <a:srgbClr val="E0E2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6">
            <a:extLst>
              <a:ext uri="{FF2B5EF4-FFF2-40B4-BE49-F238E27FC236}">
                <a16:creationId xmlns:a16="http://schemas.microsoft.com/office/drawing/2014/main" id="{F65EEC53-4965-C84F-B964-03CF9283D56E}"/>
              </a:ext>
            </a:extLst>
          </p:cNvPr>
          <p:cNvSpPr>
            <a:spLocks noGrp="1"/>
          </p:cNvSpPr>
          <p:nvPr>
            <p:ph type="body" sz="quarter" idx="13" hasCustomPrompt="1"/>
          </p:nvPr>
        </p:nvSpPr>
        <p:spPr>
          <a:xfrm>
            <a:off x="1530214" y="1101969"/>
            <a:ext cx="9165494" cy="2975336"/>
          </a:xfrm>
        </p:spPr>
        <p:txBody>
          <a:bodyPr lIns="0" anchor="b">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31" name="Text Placeholder 26">
            <a:extLst>
              <a:ext uri="{FF2B5EF4-FFF2-40B4-BE49-F238E27FC236}">
                <a16:creationId xmlns:a16="http://schemas.microsoft.com/office/drawing/2014/main" id="{1AD57123-EDE4-954E-9A92-A3083B1C27DB}"/>
              </a:ext>
            </a:extLst>
          </p:cNvPr>
          <p:cNvSpPr>
            <a:spLocks noGrp="1"/>
          </p:cNvSpPr>
          <p:nvPr>
            <p:ph type="body" sz="quarter" idx="14" hasCustomPrompt="1"/>
          </p:nvPr>
        </p:nvSpPr>
        <p:spPr>
          <a:xfrm>
            <a:off x="1530214" y="4637490"/>
            <a:ext cx="9165494"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32" name="Text Placeholder 26">
            <a:extLst>
              <a:ext uri="{FF2B5EF4-FFF2-40B4-BE49-F238E27FC236}">
                <a16:creationId xmlns:a16="http://schemas.microsoft.com/office/drawing/2014/main" id="{9C7075CA-1EBB-F043-A768-C5814E1A5845}"/>
              </a:ext>
            </a:extLst>
          </p:cNvPr>
          <p:cNvSpPr>
            <a:spLocks noGrp="1"/>
          </p:cNvSpPr>
          <p:nvPr>
            <p:ph type="body" sz="quarter" idx="12"/>
          </p:nvPr>
        </p:nvSpPr>
        <p:spPr>
          <a:xfrm>
            <a:off x="1530214" y="4962513"/>
            <a:ext cx="9165494" cy="528567"/>
          </a:xfrm>
        </p:spPr>
        <p:txBody>
          <a:bodyPr lIns="0">
            <a:noAutofit/>
          </a:bodyPr>
          <a:lstStyle>
            <a:lvl1pPr algn="l" fontAlgn="t">
              <a:lnSpc>
                <a:spcPct val="100000"/>
              </a:lnSpc>
              <a:spcBef>
                <a:spcPts val="0"/>
              </a:spcBef>
              <a:defRPr sz="1300"/>
            </a:lvl1pPr>
          </a:lstStyle>
          <a:p>
            <a:pPr lvl="0"/>
            <a:r>
              <a:rPr lang="en-US"/>
              <a:t>Click to edit Master text styles</a:t>
            </a:r>
          </a:p>
        </p:txBody>
      </p:sp>
      <p:sp>
        <p:nvSpPr>
          <p:cNvPr id="33" name="Rectangle 32">
            <a:extLst>
              <a:ext uri="{FF2B5EF4-FFF2-40B4-BE49-F238E27FC236}">
                <a16:creationId xmlns:a16="http://schemas.microsoft.com/office/drawing/2014/main" id="{BBC74FEB-50F3-4449-8D38-99E6A564975E}"/>
              </a:ext>
            </a:extLst>
          </p:cNvPr>
          <p:cNvSpPr/>
          <p:nvPr userDrawn="1"/>
        </p:nvSpPr>
        <p:spPr>
          <a:xfrm>
            <a:off x="1530215" y="430369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066F36DD-F60C-6546-9240-CD06125DC852}"/>
              </a:ext>
            </a:extLst>
          </p:cNvPr>
          <p:cNvSpPr>
            <a:spLocks noGrp="1"/>
          </p:cNvSpPr>
          <p:nvPr>
            <p:ph type="sldNum" sz="quarter" idx="16"/>
          </p:nvPr>
        </p:nvSpPr>
        <p:spPr>
          <a:xfrm>
            <a:off x="633621" y="6349718"/>
            <a:ext cx="386443" cy="365125"/>
          </a:xfrm>
        </p:spPr>
        <p:txBody>
          <a:bodyPr/>
          <a:lstStyle>
            <a:lvl1pPr>
              <a:defRPr>
                <a:solidFill>
                  <a:schemeClr val="bg1"/>
                </a:solidFill>
              </a:defRPr>
            </a:lvl1pPr>
          </a:lstStyle>
          <a:p>
            <a:fld id="{7C371504-33D9-B044-8C50-620C44A06CB1}" type="slidenum">
              <a:rPr lang="en-US" smtClean="0"/>
              <a:pPr/>
              <a:t>‹#›</a:t>
            </a:fld>
            <a:endParaRPr lang="en-US" dirty="0"/>
          </a:p>
        </p:txBody>
      </p:sp>
      <p:sp>
        <p:nvSpPr>
          <p:cNvPr id="13" name="TextBox 12">
            <a:extLst>
              <a:ext uri="{FF2B5EF4-FFF2-40B4-BE49-F238E27FC236}">
                <a16:creationId xmlns:a16="http://schemas.microsoft.com/office/drawing/2014/main" id="{9272AD2F-E71B-794F-9680-FD1C16A0CC41}"/>
              </a:ext>
            </a:extLst>
          </p:cNvPr>
          <p:cNvSpPr txBox="1"/>
          <p:nvPr userDrawn="1"/>
        </p:nvSpPr>
        <p:spPr>
          <a:xfrm>
            <a:off x="944517" y="6415801"/>
            <a:ext cx="5984422" cy="246221"/>
          </a:xfrm>
          <a:prstGeom prst="rect">
            <a:avLst/>
          </a:prstGeom>
          <a:noFill/>
        </p:spPr>
        <p:txBody>
          <a:bodyPr wrap="square" rtlCol="0" anchor="ctr">
            <a:spAutoFit/>
          </a:bodyPr>
          <a:lstStyle/>
          <a:p>
            <a:r>
              <a:rPr lang="en-US" sz="1000" dirty="0">
                <a:solidFill>
                  <a:schemeClr val="bg1"/>
                </a:solidFill>
                <a:latin typeface="Oracle Sans" panose="020B0503020204020204" pitchFamily="34" charset="0"/>
                <a:cs typeface="Oracle Sans" panose="020B0503020204020204" pitchFamily="34" charset="0"/>
              </a:rPr>
              <a:t>Confidential – Oracle Internal/Restricted/Highly Restricted</a:t>
            </a:r>
          </a:p>
        </p:txBody>
      </p:sp>
      <p:pic>
        <p:nvPicPr>
          <p:cNvPr id="14" name="Picture 13">
            <a:extLst>
              <a:ext uri="{FF2B5EF4-FFF2-40B4-BE49-F238E27FC236}">
                <a16:creationId xmlns:a16="http://schemas.microsoft.com/office/drawing/2014/main" id="{88583B7E-CE5D-AD4D-B063-8E5D2E58D0EF}"/>
              </a:ext>
            </a:extLst>
          </p:cNvPr>
          <p:cNvPicPr>
            <a:picLocks noChangeAspect="1"/>
          </p:cNvPicPr>
          <p:nvPr userDrawn="1"/>
        </p:nvPicPr>
        <p:blipFill>
          <a:blip r:embed="rId3"/>
          <a:stretch>
            <a:fillRect/>
          </a:stretch>
        </p:blipFill>
        <p:spPr>
          <a:xfrm>
            <a:off x="11437197" y="6356350"/>
            <a:ext cx="501650" cy="501650"/>
          </a:xfrm>
          <a:prstGeom prst="rect">
            <a:avLst/>
          </a:prstGeom>
        </p:spPr>
      </p:pic>
    </p:spTree>
    <p:extLst>
      <p:ext uri="{BB962C8B-B14F-4D97-AF65-F5344CB8AC3E}">
        <p14:creationId xmlns:p14="http://schemas.microsoft.com/office/powerpoint/2010/main" val="98697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ight Title-only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4508411"/>
            <a:ext cx="5854818" cy="2341927"/>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Title-Only Layout </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190DBB-69E8-094F-9F7D-5D6A482AA94C}"/>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3" name="Footer Placeholder 2">
            <a:extLst>
              <a:ext uri="{FF2B5EF4-FFF2-40B4-BE49-F238E27FC236}">
                <a16:creationId xmlns:a16="http://schemas.microsoft.com/office/drawing/2014/main" id="{01AD6C94-D81A-4373-BA17-63D490F7AB7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D2233A9-8B36-4159-8975-F1366CB54CDE}"/>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06784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Light Title and single colum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4508411"/>
            <a:ext cx="5854818" cy="2341927"/>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 and Subtitle Layout</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9887835" cy="3360372"/>
          </a:xfrm>
        </p:spPr>
        <p:txBody>
          <a:bodyPr lIns="0" rIns="0">
            <a:noAutofit/>
          </a:bodyPr>
          <a:lstStyle>
            <a:lvl1pPr marL="0" indent="0">
              <a:lnSpc>
                <a:spcPct val="100000"/>
              </a:lnSpc>
              <a:spcBef>
                <a:spcPts val="0"/>
              </a:spcBef>
              <a:buNone/>
              <a:defRPr sz="1800" b="0" i="0" kern="0" spc="0" baseline="0">
                <a:solidFill>
                  <a:srgbClr val="4A362B"/>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A31DDD-B87C-9941-AC16-648C97686F89}"/>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73307A0B-BD36-4925-BB53-F5C39932C524}"/>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99B5254-C1BE-4BD7-AEA0-11CA078C9892}"/>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1469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Title with two column ">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60AB3B5-6759-364A-B98F-4622117D77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4508411"/>
            <a:ext cx="5854818" cy="2341927"/>
          </a:xfrm>
          <a:prstGeom prst="rect">
            <a:avLst/>
          </a:prstGeom>
        </p:spPr>
      </p:pic>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Two Content Layout</a:t>
            </a:r>
          </a:p>
        </p:txBody>
      </p:sp>
      <p:pic>
        <p:nvPicPr>
          <p:cNvPr id="26" name="Picture 25">
            <a:extLst>
              <a:ext uri="{FF2B5EF4-FFF2-40B4-BE49-F238E27FC236}">
                <a16:creationId xmlns:a16="http://schemas.microsoft.com/office/drawing/2014/main" id="{6EF88010-6F25-0949-962C-71A71BBDD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502920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33">
            <a:extLst>
              <a:ext uri="{FF2B5EF4-FFF2-40B4-BE49-F238E27FC236}">
                <a16:creationId xmlns:a16="http://schemas.microsoft.com/office/drawing/2014/main" id="{0A188CAD-EDD5-0B4B-ACA6-7BB921B67304}"/>
              </a:ext>
            </a:extLst>
          </p:cNvPr>
          <p:cNvSpPr>
            <a:spLocks noGrp="1"/>
          </p:cNvSpPr>
          <p:nvPr>
            <p:ph type="body" sz="quarter" idx="18"/>
          </p:nvPr>
        </p:nvSpPr>
        <p:spPr>
          <a:xfrm>
            <a:off x="5949192" y="2289175"/>
            <a:ext cx="502920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C89915E-3BB4-984C-995B-EC93CAB6F86A}"/>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47BE2BE7-A786-40D1-899E-BA0BC0A30623}"/>
              </a:ext>
            </a:extLst>
          </p:cNvPr>
          <p:cNvSpPr>
            <a:spLocks noGrp="1"/>
          </p:cNvSpPr>
          <p:nvPr>
            <p:ph type="ftr" sz="quarter" idx="19"/>
          </p:nvPr>
        </p:nvSpPr>
        <p:spPr/>
        <p:txBody>
          <a:bodyPr/>
          <a:lstStyle/>
          <a:p>
            <a:endParaRPr lang="en-US" dirty="0"/>
          </a:p>
        </p:txBody>
      </p:sp>
      <p:sp>
        <p:nvSpPr>
          <p:cNvPr id="3" name="Slide Number Placeholder 2">
            <a:extLst>
              <a:ext uri="{FF2B5EF4-FFF2-40B4-BE49-F238E27FC236}">
                <a16:creationId xmlns:a16="http://schemas.microsoft.com/office/drawing/2014/main" id="{A3BFAA5D-3D6F-42A2-BC58-445E0F3D6336}"/>
              </a:ext>
            </a:extLst>
          </p:cNvPr>
          <p:cNvSpPr>
            <a:spLocks noGrp="1"/>
          </p:cNvSpPr>
          <p:nvPr>
            <p:ph type="sldNum" sz="quarter" idx="20"/>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1093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fade">
                                      <p:cBhvr>
                                        <p:cTn id="28" dur="500"/>
                                        <p:tgtEl>
                                          <p:spTgt spid="36">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fade">
                                      <p:cBhvr>
                                        <p:cTn id="31" dur="500"/>
                                        <p:tgtEl>
                                          <p:spTgt spid="36">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6">
                                            <p:txEl>
                                              <p:pRg st="4" end="4"/>
                                            </p:txEl>
                                          </p:spTgt>
                                        </p:tgtEl>
                                        <p:attrNameLst>
                                          <p:attrName>style.visibility</p:attrName>
                                        </p:attrNameLst>
                                      </p:cBhvr>
                                      <p:to>
                                        <p:strVal val="visible"/>
                                      </p:to>
                                    </p:set>
                                    <p:animEffect transition="in" filter="fade">
                                      <p:cBhvr>
                                        <p:cTn id="34"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Title with three colum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60AB3B5-6759-364A-B98F-4622117D77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4508411"/>
            <a:ext cx="5854818" cy="2341927"/>
          </a:xfrm>
          <a:prstGeom prst="rect">
            <a:avLst/>
          </a:prstGeom>
        </p:spPr>
      </p:pic>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Three Content Layout</a:t>
            </a:r>
          </a:p>
        </p:txBody>
      </p:sp>
      <p:pic>
        <p:nvPicPr>
          <p:cNvPr id="26" name="Picture 25">
            <a:extLst>
              <a:ext uri="{FF2B5EF4-FFF2-40B4-BE49-F238E27FC236}">
                <a16:creationId xmlns:a16="http://schemas.microsoft.com/office/drawing/2014/main" id="{6EF88010-6F25-0949-962C-71A71BBDD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327147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3">
            <a:extLst>
              <a:ext uri="{FF2B5EF4-FFF2-40B4-BE49-F238E27FC236}">
                <a16:creationId xmlns:a16="http://schemas.microsoft.com/office/drawing/2014/main" id="{8BB1C4CD-239E-1A45-BED4-F5593A57A275}"/>
              </a:ext>
            </a:extLst>
          </p:cNvPr>
          <p:cNvSpPr>
            <a:spLocks noGrp="1"/>
          </p:cNvSpPr>
          <p:nvPr>
            <p:ph type="body" sz="quarter" idx="18"/>
          </p:nvPr>
        </p:nvSpPr>
        <p:spPr>
          <a:xfrm>
            <a:off x="4237508" y="2289175"/>
            <a:ext cx="327147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3">
            <a:extLst>
              <a:ext uri="{FF2B5EF4-FFF2-40B4-BE49-F238E27FC236}">
                <a16:creationId xmlns:a16="http://schemas.microsoft.com/office/drawing/2014/main" id="{C944C2F4-C444-E840-AF85-154A3F44C6F0}"/>
              </a:ext>
            </a:extLst>
          </p:cNvPr>
          <p:cNvSpPr>
            <a:spLocks noGrp="1"/>
          </p:cNvSpPr>
          <p:nvPr>
            <p:ph type="body" sz="quarter" idx="19"/>
          </p:nvPr>
        </p:nvSpPr>
        <p:spPr>
          <a:xfrm>
            <a:off x="7706922" y="2289175"/>
            <a:ext cx="327147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AAD64B38-6D6E-134B-A424-A829933EEF41}"/>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44C75FCB-2F08-4218-8648-A3F1B1E55A70}"/>
              </a:ext>
            </a:extLst>
          </p:cNvPr>
          <p:cNvSpPr>
            <a:spLocks noGrp="1"/>
          </p:cNvSpPr>
          <p:nvPr>
            <p:ph type="ftr" sz="quarter" idx="20"/>
          </p:nvPr>
        </p:nvSpPr>
        <p:spPr/>
        <p:txBody>
          <a:bodyPr/>
          <a:lstStyle/>
          <a:p>
            <a:endParaRPr lang="en-US" dirty="0"/>
          </a:p>
        </p:txBody>
      </p:sp>
      <p:sp>
        <p:nvSpPr>
          <p:cNvPr id="3" name="Slide Number Placeholder 2">
            <a:extLst>
              <a:ext uri="{FF2B5EF4-FFF2-40B4-BE49-F238E27FC236}">
                <a16:creationId xmlns:a16="http://schemas.microsoft.com/office/drawing/2014/main" id="{43DDCF91-9764-4404-A8F5-D333B2B56FE3}"/>
              </a:ext>
            </a:extLst>
          </p:cNvPr>
          <p:cNvSpPr>
            <a:spLocks noGrp="1"/>
          </p:cNvSpPr>
          <p:nvPr>
            <p:ph type="sldNum" sz="quarter" idx="2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89031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500"/>
                                        <p:tgtEl>
                                          <p:spTgt spid="11">
                                            <p:txEl>
                                              <p:pRg st="4" end="4"/>
                                            </p:txEl>
                                          </p:spTgt>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500"/>
                                        <p:tgtEl>
                                          <p:spTgt spid="12">
                                            <p:txEl>
                                              <p:pRg st="1" end="1"/>
                                            </p:txEl>
                                          </p:spTgt>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500"/>
                                        <p:tgtEl>
                                          <p:spTgt spid="12">
                                            <p:txEl>
                                              <p:pRg st="3" end="3"/>
                                            </p:txEl>
                                          </p:spTgt>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fade">
                                      <p:cBhvr>
                                        <p:cTn id="4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Quadrant for infographic">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60AB3B5-6759-364A-B98F-4622117D77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4508411"/>
            <a:ext cx="5854818" cy="2341927"/>
          </a:xfrm>
          <a:prstGeom prst="rect">
            <a:avLst/>
          </a:prstGeom>
        </p:spPr>
      </p:pic>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Quadrant for infographics Layout</a:t>
            </a:r>
          </a:p>
        </p:txBody>
      </p:sp>
      <p:pic>
        <p:nvPicPr>
          <p:cNvPr id="26" name="Picture 25">
            <a:extLst>
              <a:ext uri="{FF2B5EF4-FFF2-40B4-BE49-F238E27FC236}">
                <a16:creationId xmlns:a16="http://schemas.microsoft.com/office/drawing/2014/main" id="{6EF88010-6F25-0949-962C-71A71BBDD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3">
            <a:extLst>
              <a:ext uri="{FF2B5EF4-FFF2-40B4-BE49-F238E27FC236}">
                <a16:creationId xmlns:a16="http://schemas.microsoft.com/office/drawing/2014/main" id="{83F18B1C-2F6B-9349-8DAB-48E7D54A83F1}"/>
              </a:ext>
            </a:extLst>
          </p:cNvPr>
          <p:cNvSpPr>
            <a:spLocks noGrp="1"/>
          </p:cNvSpPr>
          <p:nvPr>
            <p:ph type="body" sz="quarter" idx="18" hasCustomPrompt="1"/>
          </p:nvPr>
        </p:nvSpPr>
        <p:spPr>
          <a:xfrm>
            <a:off x="2204246" y="4162024"/>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sp>
        <p:nvSpPr>
          <p:cNvPr id="22" name="Text Placeholder 33">
            <a:extLst>
              <a:ext uri="{FF2B5EF4-FFF2-40B4-BE49-F238E27FC236}">
                <a16:creationId xmlns:a16="http://schemas.microsoft.com/office/drawing/2014/main" id="{0EF89F6D-A8E2-0348-8488-D69D62914376}"/>
              </a:ext>
            </a:extLst>
          </p:cNvPr>
          <p:cNvSpPr>
            <a:spLocks noGrp="1"/>
          </p:cNvSpPr>
          <p:nvPr>
            <p:ph type="body" sz="quarter" idx="19" hasCustomPrompt="1"/>
          </p:nvPr>
        </p:nvSpPr>
        <p:spPr>
          <a:xfrm>
            <a:off x="7404270" y="2271143"/>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sp>
        <p:nvSpPr>
          <p:cNvPr id="24" name="Text Placeholder 33">
            <a:extLst>
              <a:ext uri="{FF2B5EF4-FFF2-40B4-BE49-F238E27FC236}">
                <a16:creationId xmlns:a16="http://schemas.microsoft.com/office/drawing/2014/main" id="{A0723324-5918-2C42-9A87-949E736CBF15}"/>
              </a:ext>
            </a:extLst>
          </p:cNvPr>
          <p:cNvSpPr>
            <a:spLocks noGrp="1"/>
          </p:cNvSpPr>
          <p:nvPr>
            <p:ph type="body" sz="quarter" idx="20" hasCustomPrompt="1"/>
          </p:nvPr>
        </p:nvSpPr>
        <p:spPr>
          <a:xfrm>
            <a:off x="7404270" y="4162024"/>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sp>
        <p:nvSpPr>
          <p:cNvPr id="28" name="Text Placeholder 33">
            <a:extLst>
              <a:ext uri="{FF2B5EF4-FFF2-40B4-BE49-F238E27FC236}">
                <a16:creationId xmlns:a16="http://schemas.microsoft.com/office/drawing/2014/main" id="{B4578909-EA57-4049-8339-75544D89FCD0}"/>
              </a:ext>
            </a:extLst>
          </p:cNvPr>
          <p:cNvSpPr>
            <a:spLocks noGrp="1"/>
          </p:cNvSpPr>
          <p:nvPr>
            <p:ph type="body" sz="quarter" idx="21" hasCustomPrompt="1"/>
          </p:nvPr>
        </p:nvSpPr>
        <p:spPr>
          <a:xfrm>
            <a:off x="2204246" y="2278497"/>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pic>
        <p:nvPicPr>
          <p:cNvPr id="13" name="Picture 12">
            <a:extLst>
              <a:ext uri="{FF2B5EF4-FFF2-40B4-BE49-F238E27FC236}">
                <a16:creationId xmlns:a16="http://schemas.microsoft.com/office/drawing/2014/main" id="{16FDFA13-DE4E-D74A-967B-DF86B2E01876}"/>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F6AC52EB-2486-4E8F-B076-394C9E4D6BB5}"/>
              </a:ext>
            </a:extLst>
          </p:cNvPr>
          <p:cNvSpPr>
            <a:spLocks noGrp="1"/>
          </p:cNvSpPr>
          <p:nvPr>
            <p:ph type="ftr" sz="quarter" idx="22"/>
          </p:nvPr>
        </p:nvSpPr>
        <p:spPr/>
        <p:txBody>
          <a:bodyPr/>
          <a:lstStyle/>
          <a:p>
            <a:endParaRPr lang="en-US" dirty="0"/>
          </a:p>
        </p:txBody>
      </p:sp>
      <p:sp>
        <p:nvSpPr>
          <p:cNvPr id="3" name="Slide Number Placeholder 2">
            <a:extLst>
              <a:ext uri="{FF2B5EF4-FFF2-40B4-BE49-F238E27FC236}">
                <a16:creationId xmlns:a16="http://schemas.microsoft.com/office/drawing/2014/main" id="{1EFE87C6-A422-44C8-ACAF-34E689290F23}"/>
              </a:ext>
            </a:extLst>
          </p:cNvPr>
          <p:cNvSpPr>
            <a:spLocks noGrp="1"/>
          </p:cNvSpPr>
          <p:nvPr>
            <p:ph type="sldNum" sz="quarter" idx="23"/>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8281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Metric">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6" y="2275167"/>
            <a:ext cx="1906500" cy="914400"/>
          </a:xfrm>
        </p:spPr>
        <p:txBody>
          <a:bodyPr lIns="0" rIns="0">
            <a:noAutofit/>
          </a:bodyPr>
          <a:lstStyle>
            <a:lvl1pPr>
              <a:defRPr sz="6000">
                <a:solidFill>
                  <a:schemeClr val="accent2">
                    <a:lumMod val="50000"/>
                  </a:schemeClr>
                </a:solidFill>
                <a:latin typeface="Georgia" panose="02040502050405020303" pitchFamily="18" charset="0"/>
              </a:defRPr>
            </a:lvl1pPr>
          </a:lstStyle>
          <a:p>
            <a:pPr lvl="0"/>
            <a:r>
              <a:rPr lang="en-US" dirty="0"/>
              <a:t>XX%</a:t>
            </a:r>
          </a:p>
        </p:txBody>
      </p:sp>
      <p:sp>
        <p:nvSpPr>
          <p:cNvPr id="13" name="Text Placeholder 15">
            <a:extLst>
              <a:ext uri="{FF2B5EF4-FFF2-40B4-BE49-F238E27FC236}">
                <a16:creationId xmlns:a16="http://schemas.microsoft.com/office/drawing/2014/main" id="{4354AFA5-AF57-6040-82D7-328298E6DAEA}"/>
              </a:ext>
            </a:extLst>
          </p:cNvPr>
          <p:cNvSpPr>
            <a:spLocks noGrp="1"/>
          </p:cNvSpPr>
          <p:nvPr>
            <p:ph type="body" sz="quarter" idx="13" hasCustomPrompt="1"/>
          </p:nvPr>
        </p:nvSpPr>
        <p:spPr>
          <a:xfrm>
            <a:off x="761286" y="3231646"/>
            <a:ext cx="4371153" cy="914400"/>
          </a:xfrm>
        </p:spPr>
        <p:txBody>
          <a:bodyPr lIns="0" rIns="0">
            <a:noAutofit/>
          </a:bodyPr>
          <a:lstStyle>
            <a:lvl1pPr>
              <a:lnSpc>
                <a:spcPct val="100000"/>
              </a:lnSpc>
              <a:defRPr sz="1800" b="0" i="0">
                <a:solidFill>
                  <a:srgbClr val="4A362B"/>
                </a:solidFill>
                <a:latin typeface="Oracle Sans" panose="020B0503020204020204" pitchFamily="34" charset="0"/>
                <a:cs typeface="Oracle Sans" panose="020B0503020204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2" name="Footer Placeholder 1">
            <a:extLst>
              <a:ext uri="{FF2B5EF4-FFF2-40B4-BE49-F238E27FC236}">
                <a16:creationId xmlns:a16="http://schemas.microsoft.com/office/drawing/2014/main" id="{1D1D0A30-5593-40C9-9453-438629C2E1AF}"/>
              </a:ext>
            </a:extLst>
          </p:cNvPr>
          <p:cNvSpPr>
            <a:spLocks noGrp="1"/>
          </p:cNvSpPr>
          <p:nvPr>
            <p:ph type="ftr" sz="quarter" idx="14"/>
          </p:nvPr>
        </p:nvSpPr>
        <p:spPr/>
        <p:txBody>
          <a:bodyPr/>
          <a:lstStyle/>
          <a:p>
            <a:endParaRPr lang="en-US" dirty="0"/>
          </a:p>
        </p:txBody>
      </p:sp>
      <p:sp>
        <p:nvSpPr>
          <p:cNvPr id="3" name="Slide Number Placeholder 2">
            <a:extLst>
              <a:ext uri="{FF2B5EF4-FFF2-40B4-BE49-F238E27FC236}">
                <a16:creationId xmlns:a16="http://schemas.microsoft.com/office/drawing/2014/main" id="{06A02545-480D-4E7B-9346-BAF45A820D19}"/>
              </a:ext>
            </a:extLst>
          </p:cNvPr>
          <p:cNvSpPr>
            <a:spLocks noGrp="1"/>
          </p:cNvSpPr>
          <p:nvPr>
            <p:ph type="sldNum" sz="quarter" idx="15"/>
          </p:nvPr>
        </p:nvSpPr>
        <p:spPr/>
        <p:txBody>
          <a:bodyPr/>
          <a:lstStyle/>
          <a:p>
            <a:fld id="{7C371504-33D9-B044-8C50-620C44A06CB1}" type="slidenum">
              <a:rPr lang="en-US" smtClean="0"/>
              <a:pPr/>
              <a:t>‹#›</a:t>
            </a:fld>
            <a:endParaRPr lang="en-US" dirty="0"/>
          </a:p>
        </p:txBody>
      </p:sp>
      <p:pic>
        <p:nvPicPr>
          <p:cNvPr id="10" name="Picture 9">
            <a:extLst>
              <a:ext uri="{FF2B5EF4-FFF2-40B4-BE49-F238E27FC236}">
                <a16:creationId xmlns:a16="http://schemas.microsoft.com/office/drawing/2014/main" id="{8535EE8B-95EA-4038-994D-5F9FD147E460}"/>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6096000" y="0"/>
            <a:ext cx="6096000" cy="6857999"/>
          </a:xfrm>
          <a:prstGeom prst="rect">
            <a:avLst/>
          </a:prstGeom>
        </p:spPr>
      </p:pic>
      <p:pic>
        <p:nvPicPr>
          <p:cNvPr id="14" name="Picture 13">
            <a:extLst>
              <a:ext uri="{FF2B5EF4-FFF2-40B4-BE49-F238E27FC236}">
                <a16:creationId xmlns:a16="http://schemas.microsoft.com/office/drawing/2014/main" id="{B85AD46E-6202-4D45-AEE6-9E3FC06948D3}"/>
              </a:ext>
            </a:extLst>
          </p:cNvPr>
          <p:cNvPicPr>
            <a:picLocks noChangeAspect="1"/>
          </p:cNvPicPr>
          <p:nvPr userDrawn="1"/>
        </p:nvPicPr>
        <p:blipFill>
          <a:blip r:embed="rId3"/>
          <a:stretch>
            <a:fillRect/>
          </a:stretch>
        </p:blipFill>
        <p:spPr>
          <a:xfrm>
            <a:off x="11437197" y="6356350"/>
            <a:ext cx="501650" cy="501650"/>
          </a:xfrm>
          <a:prstGeom prst="rect">
            <a:avLst/>
          </a:prstGeom>
        </p:spPr>
      </p:pic>
    </p:spTree>
    <p:extLst>
      <p:ext uri="{BB962C8B-B14F-4D97-AF65-F5344CB8AC3E}">
        <p14:creationId xmlns:p14="http://schemas.microsoft.com/office/powerpoint/2010/main" val="225080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Thank you ">
    <p:spTree>
      <p:nvGrpSpPr>
        <p:cNvPr id="1" name=""/>
        <p:cNvGrpSpPr/>
        <p:nvPr/>
      </p:nvGrpSpPr>
      <p:grpSpPr>
        <a:xfrm>
          <a:off x="0" y="0"/>
          <a:ext cx="0" cy="0"/>
          <a:chOff x="0" y="0"/>
          <a:chExt cx="0" cy="0"/>
        </a:xfrm>
      </p:grpSpPr>
      <p:pic>
        <p:nvPicPr>
          <p:cNvPr id="17" name="Picture 16" descr="A picture containing building, clothing&#10;&#10;Description automatically generated">
            <a:extLst>
              <a:ext uri="{FF2B5EF4-FFF2-40B4-BE49-F238E27FC236}">
                <a16:creationId xmlns:a16="http://schemas.microsoft.com/office/drawing/2014/main" id="{B16600C8-A851-494D-A5DF-470343F87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8" name="Picture Placeholder 4">
            <a:extLst>
              <a:ext uri="{FF2B5EF4-FFF2-40B4-BE49-F238E27FC236}">
                <a16:creationId xmlns:a16="http://schemas.microsoft.com/office/drawing/2014/main" id="{2A2E959E-F30E-F643-947E-CE66F05DD800}"/>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19" name="Text Placeholder 26">
            <a:extLst>
              <a:ext uri="{FF2B5EF4-FFF2-40B4-BE49-F238E27FC236}">
                <a16:creationId xmlns:a16="http://schemas.microsoft.com/office/drawing/2014/main" id="{2AFE612B-3DB1-C64D-BD3B-51ECDB8CE46C}"/>
              </a:ext>
            </a:extLst>
          </p:cNvPr>
          <p:cNvSpPr>
            <a:spLocks noGrp="1"/>
          </p:cNvSpPr>
          <p:nvPr>
            <p:ph type="body" sz="quarter" idx="13" hasCustomPrompt="1"/>
          </p:nvPr>
        </p:nvSpPr>
        <p:spPr>
          <a:xfrm>
            <a:off x="768095" y="2346183"/>
            <a:ext cx="4257726" cy="2242890"/>
          </a:xfrm>
        </p:spPr>
        <p:txBody>
          <a:bodyPr lIns="0" anchor="ctr">
            <a:noAutofit/>
          </a:bodyPr>
          <a:lstStyle>
            <a:lvl1pPr algn="l" fontAlgn="t">
              <a:lnSpc>
                <a:spcPct val="100000"/>
              </a:lnSpc>
              <a:spcBef>
                <a:spcPts val="0"/>
              </a:spcBef>
              <a:defRPr sz="4000" b="0" i="0">
                <a:solidFill>
                  <a:srgbClr val="4E3629"/>
                </a:solidFill>
                <a:latin typeface="Georgia" panose="02040502050405020303" pitchFamily="18" charset="0"/>
                <a:cs typeface="Oracle Sans" panose="020B0503020204020204" pitchFamily="34" charset="0"/>
              </a:defRPr>
            </a:lvl1pPr>
          </a:lstStyle>
          <a:p>
            <a:pPr lvl="0"/>
            <a:r>
              <a:rPr lang="en-US" dirty="0"/>
              <a:t>Thank you</a:t>
            </a:r>
          </a:p>
        </p:txBody>
      </p:sp>
      <p:sp>
        <p:nvSpPr>
          <p:cNvPr id="20" name="Text Placeholder 26">
            <a:extLst>
              <a:ext uri="{FF2B5EF4-FFF2-40B4-BE49-F238E27FC236}">
                <a16:creationId xmlns:a16="http://schemas.microsoft.com/office/drawing/2014/main" id="{7F794D52-5437-F64A-97D5-34BE49EA9B32}"/>
              </a:ext>
            </a:extLst>
          </p:cNvPr>
          <p:cNvSpPr>
            <a:spLocks noGrp="1"/>
          </p:cNvSpPr>
          <p:nvPr>
            <p:ph type="body" sz="quarter" idx="14" hasCustomPrompt="1"/>
          </p:nvPr>
        </p:nvSpPr>
        <p:spPr>
          <a:xfrm>
            <a:off x="768095" y="5239646"/>
            <a:ext cx="4257726"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21" name="Text Placeholder 26">
            <a:extLst>
              <a:ext uri="{FF2B5EF4-FFF2-40B4-BE49-F238E27FC236}">
                <a16:creationId xmlns:a16="http://schemas.microsoft.com/office/drawing/2014/main" id="{1975E737-A6D5-0E4E-AA04-5FECD0BE9683}"/>
              </a:ext>
            </a:extLst>
          </p:cNvPr>
          <p:cNvSpPr>
            <a:spLocks noGrp="1"/>
          </p:cNvSpPr>
          <p:nvPr>
            <p:ph type="body" sz="quarter" idx="12"/>
          </p:nvPr>
        </p:nvSpPr>
        <p:spPr>
          <a:xfrm>
            <a:off x="768095" y="5564669"/>
            <a:ext cx="4257726" cy="528567"/>
          </a:xfrm>
        </p:spPr>
        <p:txBody>
          <a:bodyPr lIns="0">
            <a:noAutofit/>
          </a:bodyPr>
          <a:lstStyle>
            <a:lvl1pPr algn="l" fontAlgn="t">
              <a:lnSpc>
                <a:spcPct val="100000"/>
              </a:lnSpc>
              <a:spcBef>
                <a:spcPts val="0"/>
              </a:spcBef>
              <a:defRPr sz="1400"/>
            </a:lvl1pPr>
          </a:lstStyle>
          <a:p>
            <a:pPr lvl="0"/>
            <a:r>
              <a:rPr lang="en-US"/>
              <a:t>Click to edit Master text styles</a:t>
            </a:r>
          </a:p>
        </p:txBody>
      </p:sp>
      <p:sp>
        <p:nvSpPr>
          <p:cNvPr id="22" name="Rectangle 21">
            <a:extLst>
              <a:ext uri="{FF2B5EF4-FFF2-40B4-BE49-F238E27FC236}">
                <a16:creationId xmlns:a16="http://schemas.microsoft.com/office/drawing/2014/main" id="{CECAD913-B3D1-D145-A54B-58496F5971A5}"/>
              </a:ext>
            </a:extLst>
          </p:cNvPr>
          <p:cNvSpPr/>
          <p:nvPr userDrawn="1"/>
        </p:nvSpPr>
        <p:spPr>
          <a:xfrm>
            <a:off x="768096"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0904C-A879-D843-B633-25611F0A9B7E}"/>
              </a:ext>
            </a:extLst>
          </p:cNvPr>
          <p:cNvPicPr>
            <a:picLocks noChangeAspect="1"/>
          </p:cNvPicPr>
          <p:nvPr userDrawn="1"/>
        </p:nvPicPr>
        <p:blipFill>
          <a:blip r:embed="rId3"/>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C8411D17-F083-41F6-918B-798D71F778A1}"/>
              </a:ext>
            </a:extLst>
          </p:cNvPr>
          <p:cNvSpPr>
            <a:spLocks noGrp="1"/>
          </p:cNvSpPr>
          <p:nvPr>
            <p:ph type="ftr" sz="quarter" idx="15"/>
          </p:nvPr>
        </p:nvSpPr>
        <p:spPr/>
        <p:txBody>
          <a:bodyPr/>
          <a:lstStyle/>
          <a:p>
            <a:endParaRPr lang="en-US" dirty="0"/>
          </a:p>
        </p:txBody>
      </p:sp>
      <p:sp>
        <p:nvSpPr>
          <p:cNvPr id="3" name="Slide Number Placeholder 2">
            <a:extLst>
              <a:ext uri="{FF2B5EF4-FFF2-40B4-BE49-F238E27FC236}">
                <a16:creationId xmlns:a16="http://schemas.microsoft.com/office/drawing/2014/main" id="{EC0E5B1C-BBF2-49B4-9888-69F0DADBBD74}"/>
              </a:ext>
            </a:extLst>
          </p:cNvPr>
          <p:cNvSpPr>
            <a:spLocks noGrp="1"/>
          </p:cNvSpPr>
          <p:nvPr>
            <p:ph type="sldNum" sz="quarter" idx="16"/>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934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Thank you 2">
    <p:bg>
      <p:bgPr>
        <a:solidFill>
          <a:srgbClr val="723E49"/>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7E9993A3-6C44-3E43-901B-8B5EA2ACF64B}"/>
              </a:ext>
            </a:extLst>
          </p:cNvPr>
          <p:cNvSpPr>
            <a:spLocks noGrp="1"/>
          </p:cNvSpPr>
          <p:nvPr>
            <p:ph type="pic" sz="quarter" idx="10"/>
          </p:nvPr>
        </p:nvSpPr>
        <p:spPr>
          <a:xfrm>
            <a:off x="6096000" y="0"/>
            <a:ext cx="6096000" cy="6858000"/>
          </a:xfrm>
        </p:spPr>
        <p:txBody>
          <a:bodyPr/>
          <a:lstStyle/>
          <a:p>
            <a:r>
              <a:rPr lang="en-US"/>
              <a:t>Click icon to add picture</a:t>
            </a:r>
          </a:p>
        </p:txBody>
      </p:sp>
      <p:pic>
        <p:nvPicPr>
          <p:cNvPr id="11" name="Picture 10">
            <a:extLst>
              <a:ext uri="{FF2B5EF4-FFF2-40B4-BE49-F238E27FC236}">
                <a16:creationId xmlns:a16="http://schemas.microsoft.com/office/drawing/2014/main" id="{E9A101D4-18B6-9A46-8025-E830A44D3C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2" name="Text Placeholder 26">
            <a:extLst>
              <a:ext uri="{FF2B5EF4-FFF2-40B4-BE49-F238E27FC236}">
                <a16:creationId xmlns:a16="http://schemas.microsoft.com/office/drawing/2014/main" id="{CD757BAF-41C4-7642-A4DE-49E96BDAD730}"/>
              </a:ext>
            </a:extLst>
          </p:cNvPr>
          <p:cNvSpPr>
            <a:spLocks noGrp="1"/>
          </p:cNvSpPr>
          <p:nvPr>
            <p:ph type="body" sz="quarter" idx="13" hasCustomPrompt="1"/>
          </p:nvPr>
        </p:nvSpPr>
        <p:spPr>
          <a:xfrm>
            <a:off x="768095" y="2346183"/>
            <a:ext cx="4257726" cy="2242890"/>
          </a:xfrm>
        </p:spPr>
        <p:txBody>
          <a:bodyPr lIns="0" anchor="ctr">
            <a:noAutofit/>
          </a:bodyPr>
          <a:lstStyle>
            <a:lvl1pPr algn="l" fontAlgn="t">
              <a:lnSpc>
                <a:spcPct val="100000"/>
              </a:lnSpc>
              <a:spcBef>
                <a:spcPts val="0"/>
              </a:spcBef>
              <a:defRPr sz="4000" b="0" i="0">
                <a:solidFill>
                  <a:schemeClr val="bg1"/>
                </a:solidFill>
                <a:latin typeface="Georgia" panose="02040502050405020303" pitchFamily="18" charset="0"/>
                <a:cs typeface="Oracle Sans" panose="020B0503020204020204" pitchFamily="34" charset="0"/>
              </a:defRPr>
            </a:lvl1pPr>
          </a:lstStyle>
          <a:p>
            <a:pPr lvl="0"/>
            <a:r>
              <a:rPr lang="en-US" dirty="0"/>
              <a:t>Thank you</a:t>
            </a:r>
          </a:p>
        </p:txBody>
      </p:sp>
      <p:sp>
        <p:nvSpPr>
          <p:cNvPr id="15" name="Text Placeholder 26">
            <a:extLst>
              <a:ext uri="{FF2B5EF4-FFF2-40B4-BE49-F238E27FC236}">
                <a16:creationId xmlns:a16="http://schemas.microsoft.com/office/drawing/2014/main" id="{63FD2FE0-050F-8C48-9CCE-7426577AFA98}"/>
              </a:ext>
            </a:extLst>
          </p:cNvPr>
          <p:cNvSpPr>
            <a:spLocks noGrp="1"/>
          </p:cNvSpPr>
          <p:nvPr>
            <p:ph type="body" sz="quarter" idx="14" hasCustomPrompt="1"/>
          </p:nvPr>
        </p:nvSpPr>
        <p:spPr>
          <a:xfrm>
            <a:off x="768095" y="5239646"/>
            <a:ext cx="4257726" cy="249346"/>
          </a:xfrm>
        </p:spPr>
        <p:txBody>
          <a:bodyPr lIns="0">
            <a:noAutofit/>
          </a:bodyPr>
          <a:lstStyle>
            <a:lvl1pPr algn="l" fontAlgn="t">
              <a:lnSpc>
                <a:spcPct val="100000"/>
              </a:lnSpc>
              <a:spcBef>
                <a:spcPts val="0"/>
              </a:spcBef>
              <a:defRPr sz="1400" b="1" i="0">
                <a:solidFill>
                  <a:schemeClr val="bg1"/>
                </a:solidFill>
                <a:latin typeface="Oracle Sans" panose="020B0503020204020204" pitchFamily="34" charset="0"/>
                <a:cs typeface="Oracle Sans" panose="020B0503020204020204" pitchFamily="34" charset="0"/>
              </a:defRPr>
            </a:lvl1pPr>
          </a:lstStyle>
          <a:p>
            <a:pPr lvl="0"/>
            <a:r>
              <a:rPr lang="en-US" dirty="0"/>
              <a:t>Lorem ipsum</a:t>
            </a:r>
          </a:p>
        </p:txBody>
      </p:sp>
      <p:sp>
        <p:nvSpPr>
          <p:cNvPr id="16" name="Text Placeholder 26">
            <a:extLst>
              <a:ext uri="{FF2B5EF4-FFF2-40B4-BE49-F238E27FC236}">
                <a16:creationId xmlns:a16="http://schemas.microsoft.com/office/drawing/2014/main" id="{9B9976F2-AC01-0B48-8E64-DD931422FA00}"/>
              </a:ext>
            </a:extLst>
          </p:cNvPr>
          <p:cNvSpPr>
            <a:spLocks noGrp="1"/>
          </p:cNvSpPr>
          <p:nvPr>
            <p:ph type="body" sz="quarter" idx="12"/>
          </p:nvPr>
        </p:nvSpPr>
        <p:spPr>
          <a:xfrm>
            <a:off x="768095" y="5564669"/>
            <a:ext cx="4257726" cy="528567"/>
          </a:xfrm>
        </p:spPr>
        <p:txBody>
          <a:bodyPr lIns="0">
            <a:noAutofit/>
          </a:bodyPr>
          <a:lstStyle>
            <a:lvl1pPr algn="l" fontAlgn="t">
              <a:lnSpc>
                <a:spcPct val="100000"/>
              </a:lnSpc>
              <a:spcBef>
                <a:spcPts val="0"/>
              </a:spcBef>
              <a:defRPr sz="1400">
                <a:solidFill>
                  <a:schemeClr val="bg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76E9DA60-A8F5-5C46-87BD-583E2F3FB50A}"/>
              </a:ext>
            </a:extLst>
          </p:cNvPr>
          <p:cNvSpPr/>
          <p:nvPr userDrawn="1"/>
        </p:nvSpPr>
        <p:spPr>
          <a:xfrm>
            <a:off x="768096"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4">
            <a:extLst>
              <a:ext uri="{FF2B5EF4-FFF2-40B4-BE49-F238E27FC236}">
                <a16:creationId xmlns:a16="http://schemas.microsoft.com/office/drawing/2014/main" id="{8DA1F36F-A66E-2744-9B9A-0F241EF7D8EF}"/>
              </a:ext>
            </a:extLst>
          </p:cNvPr>
          <p:cNvSpPr>
            <a:spLocks noGrp="1"/>
          </p:cNvSpPr>
          <p:nvPr>
            <p:ph type="pic" sz="quarter" idx="16"/>
          </p:nvPr>
        </p:nvSpPr>
        <p:spPr>
          <a:xfrm>
            <a:off x="6096000" y="-786"/>
            <a:ext cx="6096000" cy="6858000"/>
          </a:xfrm>
        </p:spPr>
        <p:txBody>
          <a:bodyPr/>
          <a:lstStyle/>
          <a:p>
            <a:r>
              <a:rPr lang="en-US"/>
              <a:t>Click icon to add picture</a:t>
            </a:r>
            <a:endParaRPr lang="en-US" dirty="0"/>
          </a:p>
        </p:txBody>
      </p:sp>
      <p:pic>
        <p:nvPicPr>
          <p:cNvPr id="18" name="Picture 17">
            <a:extLst>
              <a:ext uri="{FF2B5EF4-FFF2-40B4-BE49-F238E27FC236}">
                <a16:creationId xmlns:a16="http://schemas.microsoft.com/office/drawing/2014/main" id="{CD5DCFC1-0F99-EB42-9252-693A872EE5B4}"/>
              </a:ext>
            </a:extLst>
          </p:cNvPr>
          <p:cNvPicPr>
            <a:picLocks noChangeAspect="1"/>
          </p:cNvPicPr>
          <p:nvPr userDrawn="1"/>
        </p:nvPicPr>
        <p:blipFill>
          <a:blip r:embed="rId3"/>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F727DC7F-5A5A-4C5E-9803-014AD28FF471}"/>
              </a:ext>
            </a:extLst>
          </p:cNvPr>
          <p:cNvSpPr>
            <a:spLocks noGrp="1"/>
          </p:cNvSpPr>
          <p:nvPr>
            <p:ph type="ftr" sz="quarter" idx="17"/>
          </p:nvPr>
        </p:nvSpPr>
        <p:spPr/>
        <p:txBody>
          <a:bodyPr/>
          <a:lstStyle>
            <a:lvl1pPr>
              <a:defRPr>
                <a:solidFill>
                  <a:schemeClr val="tx1">
                    <a:lumMod val="60000"/>
                    <a:lumOff val="40000"/>
                  </a:schemeClr>
                </a:solidFill>
              </a:defRPr>
            </a:lvl1pPr>
          </a:lstStyle>
          <a:p>
            <a:endParaRPr lang="en-US" dirty="0"/>
          </a:p>
        </p:txBody>
      </p:sp>
      <p:sp>
        <p:nvSpPr>
          <p:cNvPr id="3" name="Slide Number Placeholder 2">
            <a:extLst>
              <a:ext uri="{FF2B5EF4-FFF2-40B4-BE49-F238E27FC236}">
                <a16:creationId xmlns:a16="http://schemas.microsoft.com/office/drawing/2014/main" id="{0FF94833-4AC2-476E-A6DE-A03E7A4DDD8E}"/>
              </a:ext>
            </a:extLst>
          </p:cNvPr>
          <p:cNvSpPr>
            <a:spLocks noGrp="1"/>
          </p:cNvSpPr>
          <p:nvPr>
            <p:ph type="sldNum" sz="quarter" idx="18"/>
          </p:nvPr>
        </p:nvSpPr>
        <p:spPr/>
        <p:txBody>
          <a:bodyPr/>
          <a:lstStyle>
            <a:lvl1pPr>
              <a:defRPr>
                <a:solidFill>
                  <a:schemeClr val="tx1">
                    <a:lumMod val="60000"/>
                    <a:lumOff val="40000"/>
                  </a:schemeClr>
                </a:solidFill>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6249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ght Title slide with picture border">
    <p:spTree>
      <p:nvGrpSpPr>
        <p:cNvPr id="1" name=""/>
        <p:cNvGrpSpPr/>
        <p:nvPr/>
      </p:nvGrpSpPr>
      <p:grpSpPr>
        <a:xfrm>
          <a:off x="0" y="0"/>
          <a:ext cx="0" cy="0"/>
          <a:chOff x="0" y="0"/>
          <a:chExt cx="0" cy="0"/>
        </a:xfrm>
      </p:grpSpPr>
      <p:pic>
        <p:nvPicPr>
          <p:cNvPr id="15" name="Picture 14" descr="A picture containing table, elephant, clothing&#10;&#10;Description automatically generated">
            <a:extLst>
              <a:ext uri="{FF2B5EF4-FFF2-40B4-BE49-F238E27FC236}">
                <a16:creationId xmlns:a16="http://schemas.microsoft.com/office/drawing/2014/main" id="{08427B9D-AAC0-4043-8DC3-58E7B3497D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 y="0"/>
            <a:ext cx="12192000" cy="6858000"/>
          </a:xfrm>
          <a:custGeom>
            <a:avLst/>
            <a:gdLst>
              <a:gd name="connsiteX0" fmla="*/ 722372 w 12192000"/>
              <a:gd name="connsiteY0" fmla="*/ 587874 h 6858000"/>
              <a:gd name="connsiteX1" fmla="*/ 722372 w 12192000"/>
              <a:gd name="connsiteY1" fmla="*/ 6270127 h 6858000"/>
              <a:gd name="connsiteX2" fmla="*/ 11469630 w 12192000"/>
              <a:gd name="connsiteY2" fmla="*/ 6270127 h 6858000"/>
              <a:gd name="connsiteX3" fmla="*/ 1146963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22372" y="587874"/>
                </a:moveTo>
                <a:lnTo>
                  <a:pt x="722372" y="6270127"/>
                </a:lnTo>
                <a:lnTo>
                  <a:pt x="11469630" y="6270127"/>
                </a:lnTo>
                <a:lnTo>
                  <a:pt x="11469630" y="587874"/>
                </a:lnTo>
                <a:close/>
                <a:moveTo>
                  <a:pt x="0" y="0"/>
                </a:moveTo>
                <a:lnTo>
                  <a:pt x="12192000" y="0"/>
                </a:lnTo>
                <a:lnTo>
                  <a:pt x="12192000" y="6858000"/>
                </a:lnTo>
                <a:lnTo>
                  <a:pt x="0" y="6858000"/>
                </a:lnTo>
                <a:close/>
              </a:path>
            </a:pathLst>
          </a:custGeom>
        </p:spPr>
      </p:pic>
      <p:pic>
        <p:nvPicPr>
          <p:cNvPr id="17" name="Graphic 16">
            <a:extLst>
              <a:ext uri="{FF2B5EF4-FFF2-40B4-BE49-F238E27FC236}">
                <a16:creationId xmlns:a16="http://schemas.microsoft.com/office/drawing/2014/main" id="{9840B289-DD9F-42D1-BB13-0675E99B75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5316" y="834553"/>
            <a:ext cx="1325468" cy="174051"/>
          </a:xfrm>
          <a:prstGeom prst="rect">
            <a:avLst/>
          </a:pr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1" y="3892527"/>
            <a:ext cx="10073301" cy="1830180"/>
          </a:xfrm>
        </p:spPr>
        <p:txBody>
          <a:bodyPr lIns="0" rIns="0">
            <a:noAutofit/>
          </a:bodyPr>
          <a:lstStyle>
            <a:lvl1pPr marL="0" indent="0">
              <a:lnSpc>
                <a:spcPts val="1400"/>
              </a:lnSpc>
              <a:buFont typeface="+mj-lt"/>
              <a:buNone/>
              <a:defRPr sz="1600" b="0" i="0">
                <a:solidFill>
                  <a:schemeClr val="accent2">
                    <a:lumMod val="50000"/>
                  </a:schemeClr>
                </a:solidFill>
                <a:latin typeface="Oracle Sans" panose="020B0503020204020204" pitchFamily="34" charset="0"/>
                <a:cs typeface="Oracle Sans" panose="020B0503020204020204" pitchFamily="34" charset="0"/>
              </a:defRPr>
            </a:lvl1pPr>
            <a:lvl5pPr>
              <a:defRPr/>
            </a:lvl5pPr>
          </a:lstStyle>
          <a:p>
            <a:pPr lvl="0"/>
            <a:r>
              <a:rPr lang="en-US" dirty="0"/>
              <a:t>Click to add presenter’s name, title, division/business unit/organization and date</a:t>
            </a:r>
          </a:p>
          <a:p>
            <a:pPr lvl="0"/>
            <a:endParaRPr lang="en-US" dirty="0"/>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268194"/>
            <a:ext cx="10076344" cy="909981"/>
          </a:xfrm>
        </p:spPr>
        <p:txBody>
          <a:body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214300"/>
            <a:ext cx="10076344" cy="416073"/>
          </a:xfrm>
        </p:spPr>
        <p:txBody>
          <a:bodyPr wrap="none"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14" name="Picture 13">
            <a:extLst>
              <a:ext uri="{FF2B5EF4-FFF2-40B4-BE49-F238E27FC236}">
                <a16:creationId xmlns:a16="http://schemas.microsoft.com/office/drawing/2014/main" id="{892EBD4F-0442-764D-95B1-7BB4691D116A}"/>
              </a:ext>
            </a:extLst>
          </p:cNvPr>
          <p:cNvPicPr>
            <a:picLocks noChangeAspect="1"/>
          </p:cNvPicPr>
          <p:nvPr userDrawn="1"/>
        </p:nvPicPr>
        <p:blipFill>
          <a:blip r:embed="rId5"/>
          <a:stretch>
            <a:fillRect/>
          </a:stretch>
        </p:blipFill>
        <p:spPr>
          <a:xfrm>
            <a:off x="11437197" y="6356350"/>
            <a:ext cx="501650" cy="501650"/>
          </a:xfrm>
          <a:prstGeom prst="rect">
            <a:avLst/>
          </a:prstGeom>
        </p:spPr>
      </p:pic>
      <p:sp>
        <p:nvSpPr>
          <p:cNvPr id="6" name="Footer Placeholder 5">
            <a:extLst>
              <a:ext uri="{FF2B5EF4-FFF2-40B4-BE49-F238E27FC236}">
                <a16:creationId xmlns:a16="http://schemas.microsoft.com/office/drawing/2014/main" id="{388AB6B7-FC6F-4EEC-B0F1-9C335F966721}"/>
              </a:ext>
            </a:extLst>
          </p:cNvPr>
          <p:cNvSpPr>
            <a:spLocks noGrp="1"/>
          </p:cNvSpPr>
          <p:nvPr>
            <p:ph type="ftr" sz="quarter" idx="16"/>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05F679F-0E14-4249-A487-FC23DA4493BD}"/>
              </a:ext>
            </a:extLst>
          </p:cNvPr>
          <p:cNvSpPr>
            <a:spLocks noGrp="1"/>
          </p:cNvSpPr>
          <p:nvPr>
            <p:ph type="sldNum" sz="quarter" idx="17"/>
          </p:nvPr>
        </p:nvSpPr>
        <p:spPr/>
        <p:txBody>
          <a:bodyPr/>
          <a:lstStyle>
            <a:lvl1pPr>
              <a:defRPr>
                <a:solidFill>
                  <a:schemeClr val="bg1"/>
                </a:solidFill>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44000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89" y="1524001"/>
            <a:ext cx="1112942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a:xfrm>
            <a:off x="-67240" y="6526679"/>
            <a:ext cx="386443" cy="365125"/>
          </a:xfrm>
        </p:spPr>
        <p:txBody>
          <a:bodyPr/>
          <a:lstStyle>
            <a:lvl1pPr>
              <a:defRPr/>
            </a:lvl1pPr>
          </a:lstStyle>
          <a:p>
            <a:pPr>
              <a:defRPr/>
            </a:pPr>
            <a:fld id="{AE13FC61-1A19-4612-91BF-D7D96DB297FA}" type="slidenum">
              <a:rPr lang="en-US" altLang="en-US">
                <a:solidFill>
                  <a:srgbClr val="58595B"/>
                </a:solidFill>
              </a:rPr>
              <a:pPr>
                <a:defRPr/>
              </a:pPr>
              <a:t>‹#›</a:t>
            </a:fld>
            <a:endParaRPr lang="en-US" altLang="en-US" dirty="0">
              <a:solidFill>
                <a:srgbClr val="58595B"/>
              </a:solidFill>
            </a:endParaRPr>
          </a:p>
        </p:txBody>
      </p:sp>
    </p:spTree>
    <p:extLst>
      <p:ext uri="{BB962C8B-B14F-4D97-AF65-F5344CB8AC3E}">
        <p14:creationId xmlns:p14="http://schemas.microsoft.com/office/powerpoint/2010/main" val="263032126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ark Cover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A8E5EA-5030-48C4-99E7-E61D164BDE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5429" y="3138723"/>
            <a:ext cx="4421144" cy="580554"/>
          </a:xfrm>
          <a:prstGeom prst="rect">
            <a:avLst/>
          </a:prstGeom>
        </p:spPr>
      </p:pic>
      <p:pic>
        <p:nvPicPr>
          <p:cNvPr id="25" name="Picture 24">
            <a:extLst>
              <a:ext uri="{FF2B5EF4-FFF2-40B4-BE49-F238E27FC236}">
                <a16:creationId xmlns:a16="http://schemas.microsoft.com/office/drawing/2014/main" id="{F198333D-FF3E-E64D-8889-26B8EFCA2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86730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rk Title slide with picture border">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5A834A-43F9-4474-9552-1B566FAA27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316" y="834553"/>
            <a:ext cx="1325468" cy="174051"/>
          </a:xfrm>
          <a:prstGeom prst="rect">
            <a:avLst/>
          </a:prstGeom>
        </p:spPr>
      </p:pic>
      <p:pic>
        <p:nvPicPr>
          <p:cNvPr id="14" name="Picture 13" descr="A picture containing table, elephant, clothing&#10;&#10;Description automatically generated">
            <a:extLst>
              <a:ext uri="{FF2B5EF4-FFF2-40B4-BE49-F238E27FC236}">
                <a16:creationId xmlns:a16="http://schemas.microsoft.com/office/drawing/2014/main" id="{7C1B8942-1252-40E6-8C4B-37AD51638E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1" y="0"/>
            <a:ext cx="12192000" cy="6858000"/>
          </a:xfrm>
          <a:custGeom>
            <a:avLst/>
            <a:gdLst>
              <a:gd name="connsiteX0" fmla="*/ 722372 w 12192000"/>
              <a:gd name="connsiteY0" fmla="*/ 587874 h 6858000"/>
              <a:gd name="connsiteX1" fmla="*/ 722372 w 12192000"/>
              <a:gd name="connsiteY1" fmla="*/ 6270127 h 6858000"/>
              <a:gd name="connsiteX2" fmla="*/ 11469630 w 12192000"/>
              <a:gd name="connsiteY2" fmla="*/ 6270127 h 6858000"/>
              <a:gd name="connsiteX3" fmla="*/ 1146963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22372" y="587874"/>
                </a:moveTo>
                <a:lnTo>
                  <a:pt x="722372" y="6270127"/>
                </a:lnTo>
                <a:lnTo>
                  <a:pt x="11469630" y="6270127"/>
                </a:lnTo>
                <a:lnTo>
                  <a:pt x="11469630" y="587874"/>
                </a:lnTo>
                <a:close/>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1" y="3892527"/>
            <a:ext cx="10073301" cy="1830180"/>
          </a:xfrm>
        </p:spPr>
        <p:txBody>
          <a:bodyPr lIns="0" rIns="0">
            <a:noAutofit/>
          </a:bodyPr>
          <a:lstStyle>
            <a:lvl1pPr marL="0" indent="0">
              <a:lnSpc>
                <a:spcPts val="1400"/>
              </a:lnSpc>
              <a:buFont typeface="+mj-lt"/>
              <a:buNone/>
              <a:defRPr sz="1600" b="0" i="0">
                <a:solidFill>
                  <a:srgbClr val="ECB85A"/>
                </a:solidFill>
                <a:latin typeface="Oracle Sans" panose="020B0503020204020204" pitchFamily="34" charset="0"/>
                <a:cs typeface="Oracle Sans" panose="020B0503020204020204" pitchFamily="34" charset="0"/>
              </a:defRPr>
            </a:lvl1pPr>
            <a:lvl5pPr>
              <a:defRPr/>
            </a:lvl5pPr>
          </a:lstStyle>
          <a:p>
            <a:pPr lvl="0"/>
            <a:r>
              <a:rPr lang="en-US" dirty="0"/>
              <a:t>Click to add presenter’s name, title, division/business unit/organization and date</a:t>
            </a:r>
          </a:p>
          <a:p>
            <a:pPr lvl="0"/>
            <a:endParaRPr lang="en-US" dirty="0"/>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268194"/>
            <a:ext cx="10076344" cy="909981"/>
          </a:xfrm>
        </p:spPr>
        <p:txBody>
          <a:body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214300"/>
            <a:ext cx="10076344" cy="416073"/>
          </a:xfrm>
        </p:spPr>
        <p:txBody>
          <a:bodyPr wrap="none"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12" name="Picture 11">
            <a:extLst>
              <a:ext uri="{FF2B5EF4-FFF2-40B4-BE49-F238E27FC236}">
                <a16:creationId xmlns:a16="http://schemas.microsoft.com/office/drawing/2014/main" id="{89BCFA5F-5611-BA47-A551-0D3BA36CA75C}"/>
              </a:ext>
            </a:extLst>
          </p:cNvPr>
          <p:cNvPicPr>
            <a:picLocks noChangeAspect="1"/>
          </p:cNvPicPr>
          <p:nvPr userDrawn="1"/>
        </p:nvPicPr>
        <p:blipFill>
          <a:blip r:embed="rId5"/>
          <a:stretch>
            <a:fillRect/>
          </a:stretch>
        </p:blipFill>
        <p:spPr>
          <a:xfrm>
            <a:off x="11437197" y="6356350"/>
            <a:ext cx="501650" cy="501650"/>
          </a:xfrm>
          <a:prstGeom prst="rect">
            <a:avLst/>
          </a:prstGeom>
        </p:spPr>
      </p:pic>
      <p:sp>
        <p:nvSpPr>
          <p:cNvPr id="3" name="Footer Placeholder 2">
            <a:extLst>
              <a:ext uri="{FF2B5EF4-FFF2-40B4-BE49-F238E27FC236}">
                <a16:creationId xmlns:a16="http://schemas.microsoft.com/office/drawing/2014/main" id="{70ADB96B-56B7-46AB-80A5-E740BBCB8B19}"/>
              </a:ext>
            </a:extLst>
          </p:cNvPr>
          <p:cNvSpPr>
            <a:spLocks noGrp="1"/>
          </p:cNvSpPr>
          <p:nvPr>
            <p:ph type="ftr" sz="quarter" idx="16"/>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1B40259F-EE98-4E77-9839-4C299CEA3019}"/>
              </a:ext>
            </a:extLst>
          </p:cNvPr>
          <p:cNvSpPr>
            <a:spLocks noGrp="1"/>
          </p:cNvSpPr>
          <p:nvPr>
            <p:ph type="sldNum" sz="quarter" idx="17"/>
          </p:nvPr>
        </p:nvSpPr>
        <p:spPr/>
        <p:txBody>
          <a:bodyPr/>
          <a:lstStyle>
            <a:lvl1pPr>
              <a:defRPr>
                <a:solidFill>
                  <a:schemeClr val="bg1"/>
                </a:solidFill>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03435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ark Title slide">
    <p:spTree>
      <p:nvGrpSpPr>
        <p:cNvPr id="1" name=""/>
        <p:cNvGrpSpPr/>
        <p:nvPr/>
      </p:nvGrpSpPr>
      <p:grpSpPr>
        <a:xfrm>
          <a:off x="0" y="0"/>
          <a:ext cx="0" cy="0"/>
          <a:chOff x="0" y="0"/>
          <a:chExt cx="0" cy="0"/>
        </a:xfrm>
      </p:grpSpPr>
      <p:pic>
        <p:nvPicPr>
          <p:cNvPr id="12" name="Picture 11" descr="A picture containing container, basket&#10;&#10;Description automatically generated">
            <a:extLst>
              <a:ext uri="{FF2B5EF4-FFF2-40B4-BE49-F238E27FC236}">
                <a16:creationId xmlns:a16="http://schemas.microsoft.com/office/drawing/2014/main" id="{F6432D01-A6C7-114E-B0E4-99D85C2393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98"/>
          <a:stretch/>
        </p:blipFill>
        <p:spPr>
          <a:xfrm>
            <a:off x="7080948" y="212826"/>
            <a:ext cx="5111051" cy="2299468"/>
          </a:xfrm>
          <a:prstGeom prst="rect">
            <a:avLst/>
          </a:prstGeom>
        </p:spPr>
      </p:pic>
      <p:pic>
        <p:nvPicPr>
          <p:cNvPr id="13" name="Picture 12" descr="A picture containing music, black&#10;&#10;Description automatically generated">
            <a:extLst>
              <a:ext uri="{FF2B5EF4-FFF2-40B4-BE49-F238E27FC236}">
                <a16:creationId xmlns:a16="http://schemas.microsoft.com/office/drawing/2014/main" id="{1DB4A463-D340-944F-9609-68DBCA3E879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93"/>
          <a:stretch/>
        </p:blipFill>
        <p:spPr>
          <a:xfrm>
            <a:off x="9334" y="1125489"/>
            <a:ext cx="2864667" cy="1649788"/>
          </a:xfrm>
          <a:prstGeom prst="rect">
            <a:avLst/>
          </a:prstGeom>
        </p:spPr>
      </p:pic>
      <p:sp>
        <p:nvSpPr>
          <p:cNvPr id="14" name="Rectangle 13">
            <a:extLst>
              <a:ext uri="{FF2B5EF4-FFF2-40B4-BE49-F238E27FC236}">
                <a16:creationId xmlns:a16="http://schemas.microsoft.com/office/drawing/2014/main" id="{B19A174D-36B9-9A49-AD57-EE666A0CE566}"/>
              </a:ext>
            </a:extLst>
          </p:cNvPr>
          <p:cNvSpPr/>
          <p:nvPr userDrawn="1"/>
        </p:nvSpPr>
        <p:spPr>
          <a:xfrm>
            <a:off x="10418601" y="5036959"/>
            <a:ext cx="261122"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EBAD0F-FE4F-2F4E-95EB-338C4059E78B}"/>
              </a:ext>
            </a:extLst>
          </p:cNvPr>
          <p:cNvSpPr/>
          <p:nvPr userDrawn="1"/>
        </p:nvSpPr>
        <p:spPr>
          <a:xfrm>
            <a:off x="11502723" y="5644791"/>
            <a:ext cx="100826"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01AE0-191D-0D4F-8D04-33B0884AFE47}"/>
              </a:ext>
            </a:extLst>
          </p:cNvPr>
          <p:cNvSpPr/>
          <p:nvPr userDrawn="1"/>
        </p:nvSpPr>
        <p:spPr>
          <a:xfrm>
            <a:off x="11008032" y="4790761"/>
            <a:ext cx="643642"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070C1B-C4CA-9C4C-BBFD-7F9898CE084C}"/>
              </a:ext>
            </a:extLst>
          </p:cNvPr>
          <p:cNvSpPr/>
          <p:nvPr userDrawn="1"/>
        </p:nvSpPr>
        <p:spPr>
          <a:xfrm>
            <a:off x="10808761" y="5036959"/>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226D1F-36E2-FB4B-94C3-CBD02190671F}"/>
              </a:ext>
            </a:extLst>
          </p:cNvPr>
          <p:cNvSpPr/>
          <p:nvPr userDrawn="1"/>
        </p:nvSpPr>
        <p:spPr>
          <a:xfrm>
            <a:off x="11508670" y="56468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1" y="3892527"/>
            <a:ext cx="10073301" cy="1830180"/>
          </a:xfrm>
        </p:spPr>
        <p:txBody>
          <a:bodyPr lIns="0" rIns="0">
            <a:noAutofit/>
          </a:bodyPr>
          <a:lstStyle>
            <a:lvl1pPr marL="0" indent="0">
              <a:lnSpc>
                <a:spcPts val="1400"/>
              </a:lnSpc>
              <a:buFont typeface="+mj-lt"/>
              <a:buNone/>
              <a:defRPr sz="1600" b="0" i="0">
                <a:solidFill>
                  <a:srgbClr val="ECB85A"/>
                </a:solidFill>
                <a:latin typeface="Oracle Sans" panose="020B0503020204020204" pitchFamily="34" charset="0"/>
                <a:cs typeface="Oracle Sans" panose="020B0503020204020204" pitchFamily="34" charset="0"/>
              </a:defRPr>
            </a:lvl1pPr>
            <a:lvl5pPr>
              <a:defRPr/>
            </a:lvl5pPr>
          </a:lstStyle>
          <a:p>
            <a:pPr lvl="0"/>
            <a:r>
              <a:rPr lang="en-US" dirty="0"/>
              <a:t>Click to add presenter’s name, title, division/business unit/organization and date</a:t>
            </a:r>
          </a:p>
          <a:p>
            <a:pPr lvl="0"/>
            <a:endParaRPr lang="en-US" dirty="0"/>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268194"/>
            <a:ext cx="10076344" cy="909981"/>
          </a:xfrm>
        </p:spPr>
        <p:txBody>
          <a:body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214300"/>
            <a:ext cx="10076344" cy="416073"/>
          </a:xfrm>
        </p:spPr>
        <p:txBody>
          <a:bodyPr wrap="none"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23" name="Picture 22">
            <a:extLst>
              <a:ext uri="{FF2B5EF4-FFF2-40B4-BE49-F238E27FC236}">
                <a16:creationId xmlns:a16="http://schemas.microsoft.com/office/drawing/2014/main" id="{F45421AE-3506-4D43-95C5-E39AB50FF8C6}"/>
              </a:ext>
            </a:extLst>
          </p:cNvPr>
          <p:cNvPicPr>
            <a:picLocks noChangeAspect="1"/>
          </p:cNvPicPr>
          <p:nvPr userDrawn="1"/>
        </p:nvPicPr>
        <p:blipFill>
          <a:blip r:embed="rId4"/>
          <a:stretch>
            <a:fillRect/>
          </a:stretch>
        </p:blipFill>
        <p:spPr>
          <a:xfrm>
            <a:off x="11437197" y="6356350"/>
            <a:ext cx="501650" cy="501650"/>
          </a:xfrm>
          <a:prstGeom prst="rect">
            <a:avLst/>
          </a:prstGeom>
        </p:spPr>
      </p:pic>
      <p:pic>
        <p:nvPicPr>
          <p:cNvPr id="22" name="Graphic 21">
            <a:extLst>
              <a:ext uri="{FF2B5EF4-FFF2-40B4-BE49-F238E27FC236}">
                <a16:creationId xmlns:a16="http://schemas.microsoft.com/office/drawing/2014/main" id="{5B4C9E13-DA16-49DD-BFBD-74BB1FA200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35316" y="834553"/>
            <a:ext cx="1325468" cy="174051"/>
          </a:xfrm>
          <a:prstGeom prst="rect">
            <a:avLst/>
          </a:prstGeom>
        </p:spPr>
      </p:pic>
      <p:sp>
        <p:nvSpPr>
          <p:cNvPr id="2" name="Footer Placeholder 1">
            <a:extLst>
              <a:ext uri="{FF2B5EF4-FFF2-40B4-BE49-F238E27FC236}">
                <a16:creationId xmlns:a16="http://schemas.microsoft.com/office/drawing/2014/main" id="{DAA4113C-20DC-4967-AA08-3F6C42E69B64}"/>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D47E3DB1-B881-493F-8F99-117753D30492}"/>
              </a:ext>
            </a:extLst>
          </p:cNvPr>
          <p:cNvSpPr>
            <a:spLocks noGrp="1"/>
          </p:cNvSpPr>
          <p:nvPr>
            <p:ph type="sldNum" sz="quarter" idx="17"/>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2640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rk Title slide with border 2">
    <p:spTree>
      <p:nvGrpSpPr>
        <p:cNvPr id="1" name=""/>
        <p:cNvGrpSpPr/>
        <p:nvPr/>
      </p:nvGrpSpPr>
      <p:grpSpPr>
        <a:xfrm>
          <a:off x="0" y="0"/>
          <a:ext cx="0" cy="0"/>
          <a:chOff x="0" y="0"/>
          <a:chExt cx="0" cy="0"/>
        </a:xfrm>
      </p:grpSpPr>
      <p:pic>
        <p:nvPicPr>
          <p:cNvPr id="15" name="Picture 14" descr="A picture containing table, elephant, clothing&#10;&#10;Description automatically generated">
            <a:extLst>
              <a:ext uri="{FF2B5EF4-FFF2-40B4-BE49-F238E27FC236}">
                <a16:creationId xmlns:a16="http://schemas.microsoft.com/office/drawing/2014/main" id="{A6A809C4-004B-41C4-A764-304E91EF7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 y="0"/>
            <a:ext cx="12192000" cy="6858000"/>
          </a:xfrm>
          <a:custGeom>
            <a:avLst/>
            <a:gdLst>
              <a:gd name="connsiteX0" fmla="*/ 722372 w 12192000"/>
              <a:gd name="connsiteY0" fmla="*/ 587874 h 6858000"/>
              <a:gd name="connsiteX1" fmla="*/ 722372 w 12192000"/>
              <a:gd name="connsiteY1" fmla="*/ 6270127 h 6858000"/>
              <a:gd name="connsiteX2" fmla="*/ 11469630 w 12192000"/>
              <a:gd name="connsiteY2" fmla="*/ 6270127 h 6858000"/>
              <a:gd name="connsiteX3" fmla="*/ 1146963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22372" y="587874"/>
                </a:moveTo>
                <a:lnTo>
                  <a:pt x="722372" y="6270127"/>
                </a:lnTo>
                <a:lnTo>
                  <a:pt x="11469630" y="6270127"/>
                </a:lnTo>
                <a:lnTo>
                  <a:pt x="11469630" y="587874"/>
                </a:lnTo>
                <a:close/>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918256"/>
            <a:ext cx="10076344" cy="909981"/>
          </a:xfrm>
        </p:spPr>
        <p:txBody>
          <a:bodyPr>
            <a:noAutofit/>
          </a:bodyPr>
          <a:lstStyle>
            <a:lvl1pPr algn="l">
              <a:defRPr sz="4000"/>
            </a:lvl1p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864362"/>
            <a:ext cx="10076344" cy="416073"/>
          </a:xfrm>
        </p:spPr>
        <p:txBody>
          <a:bodyPr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36" name="Picture 35">
            <a:extLst>
              <a:ext uri="{FF2B5EF4-FFF2-40B4-BE49-F238E27FC236}">
                <a16:creationId xmlns:a16="http://schemas.microsoft.com/office/drawing/2014/main" id="{716F8285-7F80-9E47-812A-1A8AFBF908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568" y="838952"/>
            <a:ext cx="1345809" cy="171805"/>
          </a:xfrm>
          <a:prstGeom prst="rect">
            <a:avLst/>
          </a:prstGeom>
        </p:spPr>
      </p:pic>
      <p:pic>
        <p:nvPicPr>
          <p:cNvPr id="11" name="Picture 10">
            <a:extLst>
              <a:ext uri="{FF2B5EF4-FFF2-40B4-BE49-F238E27FC236}">
                <a16:creationId xmlns:a16="http://schemas.microsoft.com/office/drawing/2014/main" id="{5443AB50-F71A-C141-8E4C-4C3726E160BE}"/>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FB7D5317-746C-4CF0-AEEE-2D7626ECBDA9}"/>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7C71D98D-6B46-48EF-8D0D-2AAA099A55E2}"/>
              </a:ext>
            </a:extLst>
          </p:cNvPr>
          <p:cNvSpPr>
            <a:spLocks noGrp="1"/>
          </p:cNvSpPr>
          <p:nvPr>
            <p:ph type="sldNum" sz="quarter" idx="17"/>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3780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spTree>
      <p:nvGrpSpPr>
        <p:cNvPr id="1" name=""/>
        <p:cNvGrpSpPr/>
        <p:nvPr/>
      </p:nvGrpSpPr>
      <p:grpSpPr>
        <a:xfrm>
          <a:off x="0" y="0"/>
          <a:ext cx="0" cy="0"/>
          <a:chOff x="0" y="0"/>
          <a:chExt cx="0" cy="0"/>
        </a:xfrm>
      </p:grpSpPr>
      <p:pic>
        <p:nvPicPr>
          <p:cNvPr id="11" name="Picture 10" descr="A picture containing container, basket&#10;&#10;Description automatically generated">
            <a:extLst>
              <a:ext uri="{FF2B5EF4-FFF2-40B4-BE49-F238E27FC236}">
                <a16:creationId xmlns:a16="http://schemas.microsoft.com/office/drawing/2014/main" id="{A4C97F1E-BE16-AA42-BFFE-49B2AA09D2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33"/>
          <a:stretch/>
        </p:blipFill>
        <p:spPr>
          <a:xfrm flipH="1">
            <a:off x="7263302" y="224473"/>
            <a:ext cx="4928697" cy="2612033"/>
          </a:xfrm>
          <a:prstGeom prst="rect">
            <a:avLst/>
          </a:prstGeom>
        </p:spPr>
      </p:pic>
      <p:pic>
        <p:nvPicPr>
          <p:cNvPr id="12" name="Picture 11" descr="A picture containing music, black&#10;&#10;Description automatically generated">
            <a:extLst>
              <a:ext uri="{FF2B5EF4-FFF2-40B4-BE49-F238E27FC236}">
                <a16:creationId xmlns:a16="http://schemas.microsoft.com/office/drawing/2014/main" id="{5F7F53D4-47BD-9145-A247-BCC9EDCB7984}"/>
              </a:ext>
            </a:extLst>
          </p:cNvPr>
          <p:cNvPicPr>
            <a:picLocks noChangeAspect="1"/>
          </p:cNvPicPr>
          <p:nvPr userDrawn="1"/>
        </p:nvPicPr>
        <p:blipFill rotWithShape="1">
          <a:blip r:embed="rId3" cstate="print">
            <a:alphaModFix amt="40000"/>
            <a:extLst>
              <a:ext uri="{28A0092B-C50C-407E-A947-70E740481C1C}">
                <a14:useLocalDpi xmlns:a14="http://schemas.microsoft.com/office/drawing/2010/main" val="0"/>
              </a:ext>
            </a:extLst>
          </a:blip>
          <a:srcRect l="14005" b="27845"/>
          <a:stretch/>
        </p:blipFill>
        <p:spPr>
          <a:xfrm>
            <a:off x="-1" y="5667593"/>
            <a:ext cx="3807059" cy="1190407"/>
          </a:xfrm>
          <a:prstGeom prst="rect">
            <a:avLst/>
          </a:pr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918256"/>
            <a:ext cx="10076344" cy="909981"/>
          </a:xfrm>
        </p:spPr>
        <p:txBody>
          <a:bodyPr>
            <a:noAutofit/>
          </a:bodyPr>
          <a:lstStyle>
            <a:lvl1pPr algn="l">
              <a:defRPr sz="4000"/>
            </a:lvl1p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864362"/>
            <a:ext cx="10076344" cy="416073"/>
          </a:xfrm>
        </p:spPr>
        <p:txBody>
          <a:bodyPr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36" name="Picture 35">
            <a:extLst>
              <a:ext uri="{FF2B5EF4-FFF2-40B4-BE49-F238E27FC236}">
                <a16:creationId xmlns:a16="http://schemas.microsoft.com/office/drawing/2014/main" id="{716F8285-7F80-9E47-812A-1A8AFBF908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0568" y="838952"/>
            <a:ext cx="1345809" cy="171805"/>
          </a:xfrm>
          <a:prstGeom prst="rect">
            <a:avLst/>
          </a:prstGeom>
        </p:spPr>
      </p:pic>
      <p:pic>
        <p:nvPicPr>
          <p:cNvPr id="15" name="Picture 14">
            <a:extLst>
              <a:ext uri="{FF2B5EF4-FFF2-40B4-BE49-F238E27FC236}">
                <a16:creationId xmlns:a16="http://schemas.microsoft.com/office/drawing/2014/main" id="{86A5C7BD-760D-5147-B15C-5257558DF45E}"/>
              </a:ext>
            </a:extLst>
          </p:cNvPr>
          <p:cNvPicPr>
            <a:picLocks noChangeAspect="1"/>
          </p:cNvPicPr>
          <p:nvPr userDrawn="1"/>
        </p:nvPicPr>
        <p:blipFill>
          <a:blip r:embed="rId5"/>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F453DE52-AC7B-4161-B95D-697859A92000}"/>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6C213284-E15E-4389-B747-0878740056C0}"/>
              </a:ext>
            </a:extLst>
          </p:cNvPr>
          <p:cNvSpPr>
            <a:spLocks noGrp="1"/>
          </p:cNvSpPr>
          <p:nvPr>
            <p:ph type="sldNum" sz="quarter" idx="17"/>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5099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ark Title and content">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9887835" cy="3360372"/>
          </a:xfrm>
        </p:spPr>
        <p:txBody>
          <a:bodyPr lIns="0" rIns="0">
            <a:noAutofit/>
          </a:bodyPr>
          <a:lstStyle>
            <a:lvl1pPr marL="0" indent="0">
              <a:lnSpc>
                <a:spcPct val="100000"/>
              </a:lnSpc>
              <a:spcBef>
                <a:spcPts val="0"/>
              </a:spcBef>
              <a:buNone/>
              <a:defRPr sz="1800" b="0" i="0" kern="0" spc="0" baseline="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01B341-CE4F-4A4A-83C2-9813F15E75BA}"/>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B390D434-9F80-4D7D-840A-0535E9467C03}"/>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C88AEB73-FD9D-4BDC-8014-8A23904D57FE}"/>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94054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ark Remote speaker picture">
    <p:spTree>
      <p:nvGrpSpPr>
        <p:cNvPr id="1" name=""/>
        <p:cNvGrpSpPr/>
        <p:nvPr/>
      </p:nvGrpSpPr>
      <p:grpSpPr>
        <a:xfrm>
          <a:off x="0" y="0"/>
          <a:ext cx="0" cy="0"/>
          <a:chOff x="0" y="0"/>
          <a:chExt cx="0" cy="0"/>
        </a:xfrm>
      </p:grpSpPr>
      <p:pic>
        <p:nvPicPr>
          <p:cNvPr id="9" name="Picture 8" descr="A person looking at the camera&#10;&#10;Description automatically generated">
            <a:extLst>
              <a:ext uri="{FF2B5EF4-FFF2-40B4-BE49-F238E27FC236}">
                <a16:creationId xmlns:a16="http://schemas.microsoft.com/office/drawing/2014/main" id="{4E879062-D42A-C24B-9506-CFFED71D40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47"/>
          <a:stretch/>
        </p:blipFill>
        <p:spPr>
          <a:xfrm>
            <a:off x="0" y="254000"/>
            <a:ext cx="5133848" cy="6626102"/>
          </a:xfrm>
          <a:prstGeom prst="rect">
            <a:avLst/>
          </a:prstGeom>
        </p:spPr>
      </p:pic>
      <p:sp>
        <p:nvSpPr>
          <p:cNvPr id="6" name="Picture Placeholder 5">
            <a:extLst>
              <a:ext uri="{FF2B5EF4-FFF2-40B4-BE49-F238E27FC236}">
                <a16:creationId xmlns:a16="http://schemas.microsoft.com/office/drawing/2014/main" id="{DBBD2CF4-1E90-A941-8678-001223FD4124}"/>
              </a:ext>
            </a:extLst>
          </p:cNvPr>
          <p:cNvSpPr>
            <a:spLocks noGrp="1"/>
          </p:cNvSpPr>
          <p:nvPr>
            <p:ph type="pic" sz="quarter" idx="10"/>
          </p:nvPr>
        </p:nvSpPr>
        <p:spPr>
          <a:xfrm>
            <a:off x="0" y="254000"/>
            <a:ext cx="5133848" cy="6626102"/>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948B0DA0-F967-2742-83CF-A94F1A88E58F}"/>
              </a:ext>
            </a:extLst>
          </p:cNvPr>
          <p:cNvSpPr>
            <a:spLocks noGrp="1"/>
          </p:cNvSpPr>
          <p:nvPr>
            <p:ph type="body" sz="quarter" idx="11"/>
          </p:nvPr>
        </p:nvSpPr>
        <p:spPr>
          <a:xfrm>
            <a:off x="5659226" y="1729568"/>
            <a:ext cx="6184238" cy="482019"/>
          </a:xfrm>
        </p:spPr>
        <p:txBody>
          <a:bodyPr lIns="0">
            <a:noAutofit/>
          </a:bodyPr>
          <a:lstStyle>
            <a:lvl1pPr>
              <a:defRPr sz="2400" b="1" i="0">
                <a:latin typeface="Oracle Sans" panose="020B0503020204020204" pitchFamily="34" charset="0"/>
                <a:cs typeface="Oracle Sans" panose="020B0503020204020204" pitchFamily="34" charset="0"/>
              </a:defRPr>
            </a:lvl1pPr>
          </a:lstStyle>
          <a:p>
            <a:pPr lvl="0"/>
            <a:r>
              <a:rPr lang="en-US"/>
              <a:t>Click to edit Master text styles</a:t>
            </a:r>
          </a:p>
        </p:txBody>
      </p:sp>
      <p:sp>
        <p:nvSpPr>
          <p:cNvPr id="15" name="Text Placeholder 10">
            <a:extLst>
              <a:ext uri="{FF2B5EF4-FFF2-40B4-BE49-F238E27FC236}">
                <a16:creationId xmlns:a16="http://schemas.microsoft.com/office/drawing/2014/main" id="{085E64C9-9C43-0840-BE43-4074F7178F7C}"/>
              </a:ext>
            </a:extLst>
          </p:cNvPr>
          <p:cNvSpPr>
            <a:spLocks noGrp="1"/>
          </p:cNvSpPr>
          <p:nvPr>
            <p:ph type="body" sz="quarter" idx="15"/>
          </p:nvPr>
        </p:nvSpPr>
        <p:spPr>
          <a:xfrm>
            <a:off x="5659226" y="2852531"/>
            <a:ext cx="6184237" cy="2587963"/>
          </a:xfrm>
        </p:spPr>
        <p:txBody>
          <a:bodyPr lIns="0" anchor="ctr" anchorCtr="0">
            <a:noAutofit/>
          </a:bodyPr>
          <a:lstStyle>
            <a:lvl1pPr>
              <a:spcBef>
                <a:spcPts val="0"/>
              </a:spcBef>
              <a:spcAft>
                <a:spcPts val="800"/>
              </a:spcAft>
              <a:buClr>
                <a:schemeClr val="bg1"/>
              </a:buClr>
              <a:defRPr sz="2000" b="0" i="0">
                <a:latin typeface="Oracle Sans" panose="020B0503020204020204" pitchFamily="34" charset="0"/>
                <a:cs typeface="Oracle Sans" panose="020B0503020204020204" pitchFamily="34" charset="0"/>
              </a:defRPr>
            </a:lvl1pPr>
            <a:lvl2pPr marL="228600">
              <a:spcBef>
                <a:spcPts val="0"/>
              </a:spcBef>
              <a:buClr>
                <a:schemeClr val="bg1"/>
              </a:buClr>
              <a:defRPr/>
            </a:lvl2pPr>
          </a:lstStyle>
          <a:p>
            <a:pPr lvl="0"/>
            <a:r>
              <a:rPr lang="en-US" dirty="0"/>
              <a:t>Click to edit Master text styles</a:t>
            </a:r>
          </a:p>
          <a:p>
            <a:pPr lvl="0"/>
            <a:r>
              <a:rPr lang="en-US" dirty="0"/>
              <a:t>Second level</a:t>
            </a:r>
          </a:p>
        </p:txBody>
      </p:sp>
      <p:pic>
        <p:nvPicPr>
          <p:cNvPr id="16" name="Picture 15">
            <a:extLst>
              <a:ext uri="{FF2B5EF4-FFF2-40B4-BE49-F238E27FC236}">
                <a16:creationId xmlns:a16="http://schemas.microsoft.com/office/drawing/2014/main" id="{655F6A82-2EA7-8C4D-A6E5-04849642E6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0" name="Rectangle 19">
            <a:extLst>
              <a:ext uri="{FF2B5EF4-FFF2-40B4-BE49-F238E27FC236}">
                <a16:creationId xmlns:a16="http://schemas.microsoft.com/office/drawing/2014/main" id="{683AB1BC-2635-8847-B41C-2FADD8B3257E}"/>
              </a:ext>
            </a:extLst>
          </p:cNvPr>
          <p:cNvSpPr/>
          <p:nvPr userDrawn="1"/>
        </p:nvSpPr>
        <p:spPr>
          <a:xfrm>
            <a:off x="5659227" y="245204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D3678D-880F-6545-80F0-0F8C8579C9EC}"/>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E6D20634-3E03-42BA-9E65-8D474CE5DB1D}"/>
              </a:ext>
            </a:extLst>
          </p:cNvPr>
          <p:cNvSpPr>
            <a:spLocks noGrp="1"/>
          </p:cNvSpPr>
          <p:nvPr>
            <p:ph type="ftr" sz="quarter" idx="16"/>
          </p:nvPr>
        </p:nvSpPr>
        <p:spPr/>
        <p:txBody>
          <a:bodyPr/>
          <a:lstStyle>
            <a:lvl1pPr>
              <a:defRPr>
                <a:solidFill>
                  <a:srgbClr val="8B8078"/>
                </a:solidFill>
              </a:defRPr>
            </a:lvl1pPr>
          </a:lstStyle>
          <a:p>
            <a:endParaRPr lang="en-US" dirty="0"/>
          </a:p>
        </p:txBody>
      </p:sp>
      <p:sp>
        <p:nvSpPr>
          <p:cNvPr id="3" name="Slide Number Placeholder 2">
            <a:extLst>
              <a:ext uri="{FF2B5EF4-FFF2-40B4-BE49-F238E27FC236}">
                <a16:creationId xmlns:a16="http://schemas.microsoft.com/office/drawing/2014/main" id="{ED8B103B-7B4E-4EF2-B2AC-56C456AA730A}"/>
              </a:ext>
            </a:extLst>
          </p:cNvPr>
          <p:cNvSpPr>
            <a:spLocks noGrp="1"/>
          </p:cNvSpPr>
          <p:nvPr>
            <p:ph type="sldNum" sz="quarter" idx="17"/>
          </p:nvPr>
        </p:nvSpPr>
        <p:spPr/>
        <p:txBody>
          <a:bodyPr/>
          <a:lstStyle>
            <a:lvl1pPr>
              <a:defRPr>
                <a:solidFill>
                  <a:srgbClr val="8B8078"/>
                </a:solidFill>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193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ark Title and numbered list">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a:stretch/>
        </p:blipFill>
        <p:spPr>
          <a:xfrm>
            <a:off x="6337183" y="565565"/>
            <a:ext cx="5854818" cy="3169433"/>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000">
                <a:solidFill>
                  <a:schemeClr val="accent2"/>
                </a:solidFill>
                <a:latin typeface="Georgia" panose="02040502050405020303" pitchFamily="18" charset="0"/>
              </a:defRPr>
            </a:lvl1pPr>
          </a:lstStyle>
          <a:p>
            <a:pPr lvl="0"/>
            <a:r>
              <a:rPr lang="en-US" dirty="0"/>
              <a:t>X</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9"/>
            <a:ext cx="439953" cy="395562"/>
          </a:xfrm>
        </p:spPr>
        <p:txBody>
          <a:bodyPr lIns="0" rIns="0">
            <a:noAutofit/>
          </a:bodyPr>
          <a:lstStyle>
            <a:lvl1pPr algn="ctr">
              <a:defRPr sz="2000">
                <a:solidFill>
                  <a:schemeClr val="accent2"/>
                </a:solidFill>
                <a:latin typeface="Georgia" panose="02040502050405020303" pitchFamily="18" charset="0"/>
              </a:defRPr>
            </a:lvl1pPr>
          </a:lstStyle>
          <a:p>
            <a:pPr lvl="0"/>
            <a:r>
              <a:rPr lang="en-US" dirty="0"/>
              <a:t>X</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3"/>
            <a:ext cx="439953" cy="395562"/>
          </a:xfrm>
        </p:spPr>
        <p:txBody>
          <a:bodyPr lIns="0" rIns="0">
            <a:noAutofit/>
          </a:bodyPr>
          <a:lstStyle>
            <a:lvl1pPr algn="ctr">
              <a:defRPr sz="2000">
                <a:solidFill>
                  <a:schemeClr val="accent2"/>
                </a:solidFill>
                <a:latin typeface="Georgia" panose="02040502050405020303" pitchFamily="18" charset="0"/>
              </a:defRPr>
            </a:lvl1pPr>
          </a:lstStyle>
          <a:p>
            <a:pPr lvl="0"/>
            <a:r>
              <a:rPr lang="en-US" dirty="0"/>
              <a:t>X</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7"/>
            <a:ext cx="439953" cy="395562"/>
          </a:xfrm>
        </p:spPr>
        <p:txBody>
          <a:bodyPr lIns="0" rIns="0">
            <a:noAutofit/>
          </a:bodyPr>
          <a:lstStyle>
            <a:lvl1pPr algn="ctr">
              <a:defRPr sz="2000">
                <a:solidFill>
                  <a:schemeClr val="accent2"/>
                </a:solidFill>
                <a:latin typeface="Georgia" panose="02040502050405020303" pitchFamily="18" charset="0"/>
              </a:defRPr>
            </a:lvl1pPr>
          </a:lstStyle>
          <a:p>
            <a:pPr lvl="0"/>
            <a:r>
              <a:rPr lang="en-US" dirty="0"/>
              <a:t>X</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9"/>
            <a:ext cx="439953" cy="395562"/>
          </a:xfrm>
        </p:spPr>
        <p:txBody>
          <a:bodyPr lIns="0" rIns="0">
            <a:noAutofit/>
          </a:bodyPr>
          <a:lstStyle>
            <a:lvl1pPr algn="ctr">
              <a:defRPr sz="2000">
                <a:solidFill>
                  <a:schemeClr val="accent2"/>
                </a:solidFill>
                <a:latin typeface="Georgia" panose="02040502050405020303" pitchFamily="18" charset="0"/>
              </a:defRPr>
            </a:lvl1pPr>
          </a:lstStyle>
          <a:p>
            <a:pPr lvl="0"/>
            <a:r>
              <a:rPr lang="en-US" dirty="0"/>
              <a:t>X</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8"/>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Two</a:t>
            </a:r>
          </a:p>
          <a:p>
            <a:pPr lvl="0"/>
            <a:endParaRPr lang="en-US" dirty="0"/>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9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92"/>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8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Five</a:t>
            </a:r>
          </a:p>
        </p:txBody>
      </p:sp>
      <p:pic>
        <p:nvPicPr>
          <p:cNvPr id="26" name="Picture 25">
            <a:extLst>
              <a:ext uri="{FF2B5EF4-FFF2-40B4-BE49-F238E27FC236}">
                <a16:creationId xmlns:a16="http://schemas.microsoft.com/office/drawing/2014/main" id="{79720989-2482-AB44-A4C6-51E24E779058}"/>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CEF703C9-4FDD-4F44-9D4C-DE37399565BB}"/>
              </a:ext>
            </a:extLst>
          </p:cNvPr>
          <p:cNvSpPr>
            <a:spLocks noGrp="1"/>
          </p:cNvSpPr>
          <p:nvPr>
            <p:ph type="ftr" sz="quarter" idx="20"/>
          </p:nvPr>
        </p:nvSpPr>
        <p:spPr/>
        <p:txBody>
          <a:bodyPr/>
          <a:lstStyle/>
          <a:p>
            <a:endParaRPr lang="en-US" dirty="0"/>
          </a:p>
        </p:txBody>
      </p:sp>
      <p:sp>
        <p:nvSpPr>
          <p:cNvPr id="4" name="Slide Number Placeholder 3">
            <a:extLst>
              <a:ext uri="{FF2B5EF4-FFF2-40B4-BE49-F238E27FC236}">
                <a16:creationId xmlns:a16="http://schemas.microsoft.com/office/drawing/2014/main" id="{45342AF7-5BA7-456C-A09B-16DC37B984D5}"/>
              </a:ext>
            </a:extLst>
          </p:cNvPr>
          <p:cNvSpPr>
            <a:spLocks noGrp="1"/>
          </p:cNvSpPr>
          <p:nvPr>
            <p:ph type="sldNum" sz="quarter" idx="2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8436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rk Quote with log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AFA1C8-063D-48B1-AD4E-5E6897F06DB5}"/>
              </a:ext>
            </a:extLst>
          </p:cNvPr>
          <p:cNvSpPr/>
          <p:nvPr userDrawn="1"/>
        </p:nvSpPr>
        <p:spPr>
          <a:xfrm>
            <a:off x="0" y="0"/>
            <a:ext cx="12192000" cy="6858000"/>
          </a:xfrm>
          <a:prstGeom prst="rect">
            <a:avLst/>
          </a:prstGeom>
          <a:blipFill dpi="0" rotWithShape="1">
            <a:blip r:embed="rId2">
              <a:alphaModFix amt="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6250C7C-7F0B-2B44-AAA6-883F6AB7E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2346183"/>
            <a:ext cx="9983786" cy="2242890"/>
          </a:xfrm>
        </p:spPr>
        <p:txBody>
          <a:bodyPr lIns="0">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32" name="Text Placeholder 26">
            <a:extLst>
              <a:ext uri="{FF2B5EF4-FFF2-40B4-BE49-F238E27FC236}">
                <a16:creationId xmlns:a16="http://schemas.microsoft.com/office/drawing/2014/main" id="{C9068F71-E098-E049-81D3-5491AAF8DE57}"/>
              </a:ext>
            </a:extLst>
          </p:cNvPr>
          <p:cNvSpPr>
            <a:spLocks noGrp="1"/>
          </p:cNvSpPr>
          <p:nvPr>
            <p:ph type="body" sz="quarter" idx="14" hasCustomPrompt="1"/>
          </p:nvPr>
        </p:nvSpPr>
        <p:spPr>
          <a:xfrm>
            <a:off x="768096" y="5239646"/>
            <a:ext cx="9983786"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33" name="Text Placeholder 26">
            <a:extLst>
              <a:ext uri="{FF2B5EF4-FFF2-40B4-BE49-F238E27FC236}">
                <a16:creationId xmlns:a16="http://schemas.microsoft.com/office/drawing/2014/main" id="{87089DAA-9281-6045-B621-B0A829511738}"/>
              </a:ext>
            </a:extLst>
          </p:cNvPr>
          <p:cNvSpPr>
            <a:spLocks noGrp="1"/>
          </p:cNvSpPr>
          <p:nvPr>
            <p:ph type="body" sz="quarter" idx="12" hasCustomPrompt="1"/>
          </p:nvPr>
        </p:nvSpPr>
        <p:spPr>
          <a:xfrm>
            <a:off x="768096" y="5564669"/>
            <a:ext cx="9983786" cy="528567"/>
          </a:xfrm>
        </p:spPr>
        <p:txBody>
          <a:bodyPr lIns="0">
            <a:noAutofit/>
          </a:bodyPr>
          <a:lstStyle>
            <a:lvl1pPr algn="l" fontAlgn="t">
              <a:lnSpc>
                <a:spcPct val="100000"/>
              </a:lnSpc>
              <a:spcBef>
                <a:spcPts val="0"/>
              </a:spcBef>
              <a:defRPr sz="1300"/>
            </a:lvl1pPr>
          </a:lstStyle>
          <a:p>
            <a:pPr lvl="0"/>
            <a:r>
              <a:rPr lang="en-US" dirty="0"/>
              <a:t>Click to edit Master text styles</a:t>
            </a:r>
          </a:p>
        </p:txBody>
      </p:sp>
      <p:sp>
        <p:nvSpPr>
          <p:cNvPr id="34" name="Picture Placeholder 19">
            <a:extLst>
              <a:ext uri="{FF2B5EF4-FFF2-40B4-BE49-F238E27FC236}">
                <a16:creationId xmlns:a16="http://schemas.microsoft.com/office/drawing/2014/main" id="{806BB0D3-072D-8D47-8C70-E1851CE928BD}"/>
              </a:ext>
            </a:extLst>
          </p:cNvPr>
          <p:cNvSpPr>
            <a:spLocks noGrp="1"/>
          </p:cNvSpPr>
          <p:nvPr>
            <p:ph type="pic" sz="quarter" idx="10"/>
          </p:nvPr>
        </p:nvSpPr>
        <p:spPr>
          <a:xfrm>
            <a:off x="768096" y="955256"/>
            <a:ext cx="2589212" cy="1106907"/>
          </a:xfrm>
        </p:spPr>
        <p:txBody>
          <a:bodyPr/>
          <a:lstStyle/>
          <a:p>
            <a:r>
              <a:rPr lang="en-US"/>
              <a:t>Click icon to add picture</a:t>
            </a:r>
            <a:endParaRPr lang="en-US" dirty="0"/>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2846F1-7A16-524E-98CA-4D4F833E63E6}"/>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7CC62E7F-282B-48B1-B108-B32B3016C36E}"/>
              </a:ext>
            </a:extLst>
          </p:cNvPr>
          <p:cNvSpPr>
            <a:spLocks noGrp="1"/>
          </p:cNvSpPr>
          <p:nvPr>
            <p:ph type="ftr" sz="quarter" idx="15"/>
          </p:nvPr>
        </p:nvSpPr>
        <p:spPr/>
        <p:txBody>
          <a:bodyPr/>
          <a:lstStyle/>
          <a:p>
            <a:endParaRPr lang="en-US" dirty="0"/>
          </a:p>
        </p:txBody>
      </p:sp>
      <p:sp>
        <p:nvSpPr>
          <p:cNvPr id="3" name="Slide Number Placeholder 2">
            <a:extLst>
              <a:ext uri="{FF2B5EF4-FFF2-40B4-BE49-F238E27FC236}">
                <a16:creationId xmlns:a16="http://schemas.microsoft.com/office/drawing/2014/main" id="{904A5CEE-4E2B-4A73-B504-17B364D970CF}"/>
              </a:ext>
            </a:extLst>
          </p:cNvPr>
          <p:cNvSpPr>
            <a:spLocks noGrp="1"/>
          </p:cNvSpPr>
          <p:nvPr>
            <p:ph type="sldNum" sz="quarter" idx="16"/>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85915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pic>
        <p:nvPicPr>
          <p:cNvPr id="12" name="Picture 11" descr="A picture containing container, basket&#10;&#10;Description automatically generated">
            <a:extLst>
              <a:ext uri="{FF2B5EF4-FFF2-40B4-BE49-F238E27FC236}">
                <a16:creationId xmlns:a16="http://schemas.microsoft.com/office/drawing/2014/main" id="{F6432D01-A6C7-114E-B0E4-99D85C2393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98"/>
          <a:stretch/>
        </p:blipFill>
        <p:spPr>
          <a:xfrm>
            <a:off x="7080948" y="212826"/>
            <a:ext cx="5111051" cy="2299468"/>
          </a:xfrm>
          <a:prstGeom prst="rect">
            <a:avLst/>
          </a:prstGeom>
        </p:spPr>
      </p:pic>
      <p:pic>
        <p:nvPicPr>
          <p:cNvPr id="13" name="Picture 12" descr="A picture containing music, black&#10;&#10;Description automatically generated">
            <a:extLst>
              <a:ext uri="{FF2B5EF4-FFF2-40B4-BE49-F238E27FC236}">
                <a16:creationId xmlns:a16="http://schemas.microsoft.com/office/drawing/2014/main" id="{1DB4A463-D340-944F-9609-68DBCA3E879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93"/>
          <a:stretch/>
        </p:blipFill>
        <p:spPr>
          <a:xfrm>
            <a:off x="9334" y="1125489"/>
            <a:ext cx="2864667" cy="1649788"/>
          </a:xfrm>
          <a:prstGeom prst="rect">
            <a:avLst/>
          </a:prstGeom>
        </p:spPr>
      </p:pic>
      <p:sp>
        <p:nvSpPr>
          <p:cNvPr id="14" name="Rectangle 13">
            <a:extLst>
              <a:ext uri="{FF2B5EF4-FFF2-40B4-BE49-F238E27FC236}">
                <a16:creationId xmlns:a16="http://schemas.microsoft.com/office/drawing/2014/main" id="{B19A174D-36B9-9A49-AD57-EE666A0CE566}"/>
              </a:ext>
            </a:extLst>
          </p:cNvPr>
          <p:cNvSpPr/>
          <p:nvPr userDrawn="1"/>
        </p:nvSpPr>
        <p:spPr>
          <a:xfrm>
            <a:off x="10418601" y="5036959"/>
            <a:ext cx="261122"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EBAD0F-FE4F-2F4E-95EB-338C4059E78B}"/>
              </a:ext>
            </a:extLst>
          </p:cNvPr>
          <p:cNvSpPr/>
          <p:nvPr userDrawn="1"/>
        </p:nvSpPr>
        <p:spPr>
          <a:xfrm>
            <a:off x="11502723" y="5644791"/>
            <a:ext cx="100826"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01AE0-191D-0D4F-8D04-33B0884AFE47}"/>
              </a:ext>
            </a:extLst>
          </p:cNvPr>
          <p:cNvSpPr/>
          <p:nvPr userDrawn="1"/>
        </p:nvSpPr>
        <p:spPr>
          <a:xfrm>
            <a:off x="11008032" y="4790761"/>
            <a:ext cx="643642"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070C1B-C4CA-9C4C-BBFD-7F9898CE084C}"/>
              </a:ext>
            </a:extLst>
          </p:cNvPr>
          <p:cNvSpPr/>
          <p:nvPr userDrawn="1"/>
        </p:nvSpPr>
        <p:spPr>
          <a:xfrm>
            <a:off x="10808761" y="5036959"/>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226D1F-36E2-FB4B-94C3-CBD02190671F}"/>
              </a:ext>
            </a:extLst>
          </p:cNvPr>
          <p:cNvSpPr/>
          <p:nvPr userDrawn="1"/>
        </p:nvSpPr>
        <p:spPr>
          <a:xfrm>
            <a:off x="11508670" y="56468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1" y="3892527"/>
            <a:ext cx="10073301" cy="1830180"/>
          </a:xfrm>
        </p:spPr>
        <p:txBody>
          <a:bodyPr lIns="0" rIns="0">
            <a:noAutofit/>
          </a:bodyPr>
          <a:lstStyle>
            <a:lvl1pPr marL="0" indent="0">
              <a:lnSpc>
                <a:spcPts val="1400"/>
              </a:lnSpc>
              <a:buFont typeface="+mj-lt"/>
              <a:buNone/>
              <a:defRPr lang="en-US" sz="1600" b="0" i="0" kern="1200" dirty="0">
                <a:solidFill>
                  <a:schemeClr val="accent2">
                    <a:lumMod val="50000"/>
                  </a:schemeClr>
                </a:solidFill>
                <a:latin typeface="Oracle Sans" panose="020B0503020204020204" pitchFamily="34" charset="0"/>
                <a:ea typeface="+mn-ea"/>
                <a:cs typeface="Oracle Sans" panose="020B0503020204020204" pitchFamily="34" charset="0"/>
              </a:defRPr>
            </a:lvl1pPr>
            <a:lvl5pPr>
              <a:defRPr/>
            </a:lvl5pPr>
          </a:lstStyle>
          <a:p>
            <a:pPr lvl="0"/>
            <a:r>
              <a:rPr lang="en-US" dirty="0"/>
              <a:t>Click to add presenter’s name, title, division/business unit/organization and date</a:t>
            </a:r>
          </a:p>
          <a:p>
            <a:pPr lvl="0"/>
            <a:endParaRPr lang="en-US" dirty="0"/>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268194"/>
            <a:ext cx="10076344" cy="909981"/>
          </a:xfrm>
        </p:spPr>
        <p:txBody>
          <a:body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214300"/>
            <a:ext cx="10076344" cy="416073"/>
          </a:xfrm>
        </p:spPr>
        <p:txBody>
          <a:bodyPr wrap="none"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25" name="Picture 24">
            <a:extLst>
              <a:ext uri="{FF2B5EF4-FFF2-40B4-BE49-F238E27FC236}">
                <a16:creationId xmlns:a16="http://schemas.microsoft.com/office/drawing/2014/main" id="{5D732C4C-DA70-0042-B009-10E37C1013EC}"/>
              </a:ext>
            </a:extLst>
          </p:cNvPr>
          <p:cNvPicPr>
            <a:picLocks noChangeAspect="1"/>
          </p:cNvPicPr>
          <p:nvPr userDrawn="1"/>
        </p:nvPicPr>
        <p:blipFill>
          <a:blip r:embed="rId4"/>
          <a:stretch>
            <a:fillRect/>
          </a:stretch>
        </p:blipFill>
        <p:spPr>
          <a:xfrm>
            <a:off x="11437197" y="6356350"/>
            <a:ext cx="501650" cy="501650"/>
          </a:xfrm>
          <a:prstGeom prst="rect">
            <a:avLst/>
          </a:prstGeom>
        </p:spPr>
      </p:pic>
      <p:pic>
        <p:nvPicPr>
          <p:cNvPr id="22" name="Graphic 21">
            <a:extLst>
              <a:ext uri="{FF2B5EF4-FFF2-40B4-BE49-F238E27FC236}">
                <a16:creationId xmlns:a16="http://schemas.microsoft.com/office/drawing/2014/main" id="{61CE04F3-8912-47E4-834D-89C2BAF9EEB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35316" y="834553"/>
            <a:ext cx="1325468" cy="174051"/>
          </a:xfrm>
          <a:prstGeom prst="rect">
            <a:avLst/>
          </a:prstGeom>
        </p:spPr>
      </p:pic>
      <p:sp>
        <p:nvSpPr>
          <p:cNvPr id="3" name="Footer Placeholder 2">
            <a:extLst>
              <a:ext uri="{FF2B5EF4-FFF2-40B4-BE49-F238E27FC236}">
                <a16:creationId xmlns:a16="http://schemas.microsoft.com/office/drawing/2014/main" id="{6EAD337C-619D-4AAC-8ECC-D9CE43DFCB4D}"/>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A47407DA-952F-46A6-BF37-E6B0231DF5B7}"/>
              </a:ext>
            </a:extLst>
          </p:cNvPr>
          <p:cNvSpPr>
            <a:spLocks noGrp="1"/>
          </p:cNvSpPr>
          <p:nvPr>
            <p:ph type="sldNum" sz="quarter" idx="17"/>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1428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ark Quote with picture">
    <p:spTree>
      <p:nvGrpSpPr>
        <p:cNvPr id="1" name=""/>
        <p:cNvGrpSpPr/>
        <p:nvPr/>
      </p:nvGrpSpPr>
      <p:grpSpPr>
        <a:xfrm>
          <a:off x="0" y="0"/>
          <a:ext cx="0" cy="0"/>
          <a:chOff x="0" y="0"/>
          <a:chExt cx="0" cy="0"/>
        </a:xfrm>
      </p:grpSpPr>
      <p:pic>
        <p:nvPicPr>
          <p:cNvPr id="9" name="Picture 8" descr="A person looking at the camera&#10;&#10;Description automatically generated">
            <a:extLst>
              <a:ext uri="{FF2B5EF4-FFF2-40B4-BE49-F238E27FC236}">
                <a16:creationId xmlns:a16="http://schemas.microsoft.com/office/drawing/2014/main" id="{4E879062-D42A-C24B-9506-CFFED71D40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47"/>
          <a:stretch/>
        </p:blipFill>
        <p:spPr>
          <a:xfrm>
            <a:off x="0" y="254000"/>
            <a:ext cx="5133848" cy="6626102"/>
          </a:xfrm>
          <a:prstGeom prst="rect">
            <a:avLst/>
          </a:prstGeom>
        </p:spPr>
      </p:pic>
      <p:sp>
        <p:nvSpPr>
          <p:cNvPr id="6" name="Picture Placeholder 5">
            <a:extLst>
              <a:ext uri="{FF2B5EF4-FFF2-40B4-BE49-F238E27FC236}">
                <a16:creationId xmlns:a16="http://schemas.microsoft.com/office/drawing/2014/main" id="{DBBD2CF4-1E90-A941-8678-001223FD4124}"/>
              </a:ext>
            </a:extLst>
          </p:cNvPr>
          <p:cNvSpPr>
            <a:spLocks noGrp="1"/>
          </p:cNvSpPr>
          <p:nvPr>
            <p:ph type="pic" sz="quarter" idx="10"/>
          </p:nvPr>
        </p:nvSpPr>
        <p:spPr>
          <a:xfrm>
            <a:off x="0" y="254000"/>
            <a:ext cx="5133848" cy="6626102"/>
          </a:xfrm>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655F6A82-2EA7-8C4D-A6E5-04849642E6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3" name="Text Placeholder 26">
            <a:extLst>
              <a:ext uri="{FF2B5EF4-FFF2-40B4-BE49-F238E27FC236}">
                <a16:creationId xmlns:a16="http://schemas.microsoft.com/office/drawing/2014/main" id="{660ACC2F-3202-B843-8CCE-6D68B1FAAF09}"/>
              </a:ext>
            </a:extLst>
          </p:cNvPr>
          <p:cNvSpPr>
            <a:spLocks noGrp="1"/>
          </p:cNvSpPr>
          <p:nvPr>
            <p:ph type="body" sz="quarter" idx="11" hasCustomPrompt="1"/>
          </p:nvPr>
        </p:nvSpPr>
        <p:spPr>
          <a:xfrm>
            <a:off x="5430545" y="4661231"/>
            <a:ext cx="6315978" cy="218094"/>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24" name="Text Placeholder 26">
            <a:extLst>
              <a:ext uri="{FF2B5EF4-FFF2-40B4-BE49-F238E27FC236}">
                <a16:creationId xmlns:a16="http://schemas.microsoft.com/office/drawing/2014/main" id="{63B99ECC-6BAB-0F46-88DB-26AE80C3434F}"/>
              </a:ext>
            </a:extLst>
          </p:cNvPr>
          <p:cNvSpPr>
            <a:spLocks noGrp="1"/>
          </p:cNvSpPr>
          <p:nvPr>
            <p:ph type="body" sz="quarter" idx="12" hasCustomPrompt="1"/>
          </p:nvPr>
        </p:nvSpPr>
        <p:spPr>
          <a:xfrm>
            <a:off x="5430545" y="4952092"/>
            <a:ext cx="6315978" cy="528567"/>
          </a:xfrm>
        </p:spPr>
        <p:txBody>
          <a:bodyPr lIns="0">
            <a:noAutofit/>
          </a:bodyPr>
          <a:lstStyle>
            <a:lvl1pPr algn="l" fontAlgn="t">
              <a:lnSpc>
                <a:spcPct val="100000"/>
              </a:lnSpc>
              <a:spcBef>
                <a:spcPts val="0"/>
              </a:spcBef>
              <a:defRPr sz="1300"/>
            </a:lvl1pPr>
          </a:lstStyle>
          <a:p>
            <a:pPr lvl="0"/>
            <a:r>
              <a:rPr lang="en-US" dirty="0"/>
              <a:t>Click to edit Master text styles</a:t>
            </a:r>
          </a:p>
        </p:txBody>
      </p:sp>
      <p:sp>
        <p:nvSpPr>
          <p:cNvPr id="25" name="Text Placeholder 26">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430545" y="1850640"/>
            <a:ext cx="6315978" cy="2251537"/>
          </a:xfrm>
        </p:spPr>
        <p:txBody>
          <a:bodyPr lIns="0">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26" name="Rectangle 25">
            <a:extLst>
              <a:ext uri="{FF2B5EF4-FFF2-40B4-BE49-F238E27FC236}">
                <a16:creationId xmlns:a16="http://schemas.microsoft.com/office/drawing/2014/main" id="{244BA13B-C4E1-6147-9655-829168E5E266}"/>
              </a:ext>
            </a:extLst>
          </p:cNvPr>
          <p:cNvSpPr/>
          <p:nvPr userDrawn="1"/>
        </p:nvSpPr>
        <p:spPr>
          <a:xfrm>
            <a:off x="5430546" y="434263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E12F1A-E94A-0A4E-A3DE-82C421C99EAB}"/>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B43CB455-1A65-4638-A09E-2C0F6C4FCCD1}"/>
              </a:ext>
            </a:extLst>
          </p:cNvPr>
          <p:cNvSpPr>
            <a:spLocks noGrp="1"/>
          </p:cNvSpPr>
          <p:nvPr>
            <p:ph type="ftr" sz="quarter" idx="14"/>
          </p:nvPr>
        </p:nvSpPr>
        <p:spPr/>
        <p:txBody>
          <a:bodyPr/>
          <a:lstStyle>
            <a:lvl1pPr>
              <a:defRPr>
                <a:solidFill>
                  <a:srgbClr val="8B8078"/>
                </a:solidFill>
              </a:defRPr>
            </a:lvl1pPr>
          </a:lstStyle>
          <a:p>
            <a:endParaRPr lang="en-US" dirty="0"/>
          </a:p>
        </p:txBody>
      </p:sp>
      <p:sp>
        <p:nvSpPr>
          <p:cNvPr id="3" name="Slide Number Placeholder 2">
            <a:extLst>
              <a:ext uri="{FF2B5EF4-FFF2-40B4-BE49-F238E27FC236}">
                <a16:creationId xmlns:a16="http://schemas.microsoft.com/office/drawing/2014/main" id="{9DAE9173-05B9-4760-A0D4-0486B3A93CA4}"/>
              </a:ext>
            </a:extLst>
          </p:cNvPr>
          <p:cNvSpPr>
            <a:spLocks noGrp="1"/>
          </p:cNvSpPr>
          <p:nvPr>
            <p:ph type="sldNum" sz="quarter" idx="15"/>
          </p:nvPr>
        </p:nvSpPr>
        <p:spPr/>
        <p:txBody>
          <a:bodyPr/>
          <a:lstStyle>
            <a:lvl1pPr>
              <a:defRPr>
                <a:solidFill>
                  <a:srgbClr val="8B8078"/>
                </a:solidFill>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21666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Quote with picture border">
    <p:spTree>
      <p:nvGrpSpPr>
        <p:cNvPr id="1" name=""/>
        <p:cNvGrpSpPr/>
        <p:nvPr/>
      </p:nvGrpSpPr>
      <p:grpSpPr>
        <a:xfrm>
          <a:off x="0" y="0"/>
          <a:ext cx="0" cy="0"/>
          <a:chOff x="0" y="0"/>
          <a:chExt cx="0" cy="0"/>
        </a:xfrm>
      </p:grpSpPr>
      <p:pic>
        <p:nvPicPr>
          <p:cNvPr id="15" name="Picture 14" descr="A picture containing table, elephant, clothing&#10;&#10;Description automatically generated">
            <a:extLst>
              <a:ext uri="{FF2B5EF4-FFF2-40B4-BE49-F238E27FC236}">
                <a16:creationId xmlns:a16="http://schemas.microsoft.com/office/drawing/2014/main" id="{94572D87-83C8-4D60-8607-77A65AD000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 y="0"/>
            <a:ext cx="12192000" cy="6858000"/>
          </a:xfrm>
          <a:custGeom>
            <a:avLst/>
            <a:gdLst>
              <a:gd name="connsiteX0" fmla="*/ 722372 w 12192000"/>
              <a:gd name="connsiteY0" fmla="*/ 587874 h 6858000"/>
              <a:gd name="connsiteX1" fmla="*/ 722372 w 12192000"/>
              <a:gd name="connsiteY1" fmla="*/ 6270127 h 6858000"/>
              <a:gd name="connsiteX2" fmla="*/ 11469630 w 12192000"/>
              <a:gd name="connsiteY2" fmla="*/ 6270127 h 6858000"/>
              <a:gd name="connsiteX3" fmla="*/ 1146963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22372" y="587874"/>
                </a:moveTo>
                <a:lnTo>
                  <a:pt x="722372" y="6270127"/>
                </a:lnTo>
                <a:lnTo>
                  <a:pt x="11469630" y="6270127"/>
                </a:lnTo>
                <a:lnTo>
                  <a:pt x="11469630" y="587874"/>
                </a:lnTo>
                <a:close/>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6">
            <a:extLst>
              <a:ext uri="{FF2B5EF4-FFF2-40B4-BE49-F238E27FC236}">
                <a16:creationId xmlns:a16="http://schemas.microsoft.com/office/drawing/2014/main" id="{F65EEC53-4965-C84F-B964-03CF9283D56E}"/>
              </a:ext>
            </a:extLst>
          </p:cNvPr>
          <p:cNvSpPr>
            <a:spLocks noGrp="1"/>
          </p:cNvSpPr>
          <p:nvPr>
            <p:ph type="body" sz="quarter" idx="13" hasCustomPrompt="1"/>
          </p:nvPr>
        </p:nvSpPr>
        <p:spPr>
          <a:xfrm>
            <a:off x="1530214" y="1101969"/>
            <a:ext cx="9165494" cy="2975336"/>
          </a:xfrm>
        </p:spPr>
        <p:txBody>
          <a:bodyPr lIns="0" anchor="b">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31" name="Text Placeholder 26">
            <a:extLst>
              <a:ext uri="{FF2B5EF4-FFF2-40B4-BE49-F238E27FC236}">
                <a16:creationId xmlns:a16="http://schemas.microsoft.com/office/drawing/2014/main" id="{1AD57123-EDE4-954E-9A92-A3083B1C27DB}"/>
              </a:ext>
            </a:extLst>
          </p:cNvPr>
          <p:cNvSpPr>
            <a:spLocks noGrp="1"/>
          </p:cNvSpPr>
          <p:nvPr>
            <p:ph type="body" sz="quarter" idx="14" hasCustomPrompt="1"/>
          </p:nvPr>
        </p:nvSpPr>
        <p:spPr>
          <a:xfrm>
            <a:off x="1530214" y="4637490"/>
            <a:ext cx="9165494"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32" name="Text Placeholder 26">
            <a:extLst>
              <a:ext uri="{FF2B5EF4-FFF2-40B4-BE49-F238E27FC236}">
                <a16:creationId xmlns:a16="http://schemas.microsoft.com/office/drawing/2014/main" id="{9C7075CA-1EBB-F043-A768-C5814E1A5845}"/>
              </a:ext>
            </a:extLst>
          </p:cNvPr>
          <p:cNvSpPr>
            <a:spLocks noGrp="1"/>
          </p:cNvSpPr>
          <p:nvPr>
            <p:ph type="body" sz="quarter" idx="12" hasCustomPrompt="1"/>
          </p:nvPr>
        </p:nvSpPr>
        <p:spPr>
          <a:xfrm>
            <a:off x="1530214" y="4962513"/>
            <a:ext cx="9165494" cy="528567"/>
          </a:xfrm>
        </p:spPr>
        <p:txBody>
          <a:bodyPr lIns="0">
            <a:noAutofit/>
          </a:bodyPr>
          <a:lstStyle>
            <a:lvl1pPr algn="l" fontAlgn="t">
              <a:lnSpc>
                <a:spcPct val="100000"/>
              </a:lnSpc>
              <a:spcBef>
                <a:spcPts val="0"/>
              </a:spcBef>
              <a:defRPr sz="1300"/>
            </a:lvl1pPr>
          </a:lstStyle>
          <a:p>
            <a:pPr lvl="0"/>
            <a:r>
              <a:rPr lang="en-US" dirty="0"/>
              <a:t>Click to edit Master text styles</a:t>
            </a:r>
          </a:p>
        </p:txBody>
      </p:sp>
      <p:sp>
        <p:nvSpPr>
          <p:cNvPr id="33" name="Rectangle 32">
            <a:extLst>
              <a:ext uri="{FF2B5EF4-FFF2-40B4-BE49-F238E27FC236}">
                <a16:creationId xmlns:a16="http://schemas.microsoft.com/office/drawing/2014/main" id="{BBC74FEB-50F3-4449-8D38-99E6A564975E}"/>
              </a:ext>
            </a:extLst>
          </p:cNvPr>
          <p:cNvSpPr/>
          <p:nvPr userDrawn="1"/>
        </p:nvSpPr>
        <p:spPr>
          <a:xfrm>
            <a:off x="1530215" y="430369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066F36DD-F60C-6546-9240-CD06125DC852}"/>
              </a:ext>
            </a:extLst>
          </p:cNvPr>
          <p:cNvSpPr>
            <a:spLocks noGrp="1"/>
          </p:cNvSpPr>
          <p:nvPr>
            <p:ph type="sldNum" sz="quarter" idx="16"/>
          </p:nvPr>
        </p:nvSpPr>
        <p:spPr>
          <a:xfrm>
            <a:off x="633621" y="6349718"/>
            <a:ext cx="386443" cy="365125"/>
          </a:xfrm>
          <a:prstGeom prst="rect">
            <a:avLst/>
          </a:prstGeom>
        </p:spPr>
        <p:txBody>
          <a:bodyPr/>
          <a:lstStyle>
            <a:lvl1pPr>
              <a:defRPr>
                <a:solidFill>
                  <a:schemeClr val="bg1"/>
                </a:solidFill>
              </a:defRPr>
            </a:lvl1pPr>
          </a:lstStyle>
          <a:p>
            <a:fld id="{7C371504-33D9-B044-8C50-620C44A06CB1}" type="slidenum">
              <a:rPr lang="en-US" smtClean="0"/>
              <a:pPr/>
              <a:t>‹#›</a:t>
            </a:fld>
            <a:endParaRPr lang="en-US" dirty="0"/>
          </a:p>
        </p:txBody>
      </p:sp>
      <p:sp>
        <p:nvSpPr>
          <p:cNvPr id="13" name="TextBox 12">
            <a:extLst>
              <a:ext uri="{FF2B5EF4-FFF2-40B4-BE49-F238E27FC236}">
                <a16:creationId xmlns:a16="http://schemas.microsoft.com/office/drawing/2014/main" id="{9272AD2F-E71B-794F-9680-FD1C16A0CC41}"/>
              </a:ext>
            </a:extLst>
          </p:cNvPr>
          <p:cNvSpPr txBox="1"/>
          <p:nvPr userDrawn="1"/>
        </p:nvSpPr>
        <p:spPr>
          <a:xfrm>
            <a:off x="944517" y="6415801"/>
            <a:ext cx="5984422" cy="246221"/>
          </a:xfrm>
          <a:prstGeom prst="rect">
            <a:avLst/>
          </a:prstGeom>
          <a:noFill/>
        </p:spPr>
        <p:txBody>
          <a:bodyPr wrap="square" rtlCol="0" anchor="ctr">
            <a:spAutoFit/>
          </a:bodyPr>
          <a:lstStyle/>
          <a:p>
            <a:r>
              <a:rPr lang="en-US" sz="1000" dirty="0">
                <a:solidFill>
                  <a:schemeClr val="bg1"/>
                </a:solidFill>
                <a:latin typeface="Oracle Sans" panose="020B0503020204020204" pitchFamily="34" charset="0"/>
                <a:cs typeface="Oracle Sans" panose="020B0503020204020204" pitchFamily="34" charset="0"/>
              </a:rPr>
              <a:t>Confidential – Oracle Internal/Restricted/Highly Restricted</a:t>
            </a:r>
          </a:p>
        </p:txBody>
      </p:sp>
      <p:pic>
        <p:nvPicPr>
          <p:cNvPr id="14" name="Picture 13">
            <a:extLst>
              <a:ext uri="{FF2B5EF4-FFF2-40B4-BE49-F238E27FC236}">
                <a16:creationId xmlns:a16="http://schemas.microsoft.com/office/drawing/2014/main" id="{5AF76C97-2AF5-984A-BC34-9ABED7D388BA}"/>
              </a:ext>
            </a:extLst>
          </p:cNvPr>
          <p:cNvPicPr>
            <a:picLocks noChangeAspect="1"/>
          </p:cNvPicPr>
          <p:nvPr userDrawn="1"/>
        </p:nvPicPr>
        <p:blipFill>
          <a:blip r:embed="rId3"/>
          <a:stretch>
            <a:fillRect/>
          </a:stretch>
        </p:blipFill>
        <p:spPr>
          <a:xfrm>
            <a:off x="11437197" y="6356350"/>
            <a:ext cx="501650" cy="501650"/>
          </a:xfrm>
          <a:prstGeom prst="rect">
            <a:avLst/>
          </a:prstGeom>
        </p:spPr>
      </p:pic>
    </p:spTree>
    <p:extLst>
      <p:ext uri="{BB962C8B-B14F-4D97-AF65-F5344CB8AC3E}">
        <p14:creationId xmlns:p14="http://schemas.microsoft.com/office/powerpoint/2010/main" val="298709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Title-only">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Title-Only Layout </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C223D3-3779-694D-9236-3435D6E11ECE}"/>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3" name="Footer Placeholder 2">
            <a:extLst>
              <a:ext uri="{FF2B5EF4-FFF2-40B4-BE49-F238E27FC236}">
                <a16:creationId xmlns:a16="http://schemas.microsoft.com/office/drawing/2014/main" id="{AD0E89AB-6D7B-49FA-ADF8-AEB0F9FA187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EE2E12AE-F7AF-4B88-AFCF-500337337FB2}"/>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42178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Dark Title and single column">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 and Subtitle Layout</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9887835" cy="3360372"/>
          </a:xfrm>
        </p:spPr>
        <p:txBody>
          <a:bodyPr lIns="0" rIns="0">
            <a:noAutofit/>
          </a:bodyPr>
          <a:lstStyle>
            <a:lvl1pPr marL="0" indent="0">
              <a:lnSpc>
                <a:spcPct val="100000"/>
              </a:lnSpc>
              <a:spcBef>
                <a:spcPts val="0"/>
              </a:spcBef>
              <a:buNone/>
              <a:defRPr sz="1800" b="0" i="0" kern="0" spc="0" baseline="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078BDD-8EA2-624D-943D-2407A6AEE213}"/>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420263D7-266C-473E-8BFC-E503931B934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6B2E0C3C-13B8-4CC1-ABD8-21EFBE4158B2}"/>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62389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Title with two column ">
    <p:spTree>
      <p:nvGrpSpPr>
        <p:cNvPr id="1" name=""/>
        <p:cNvGrpSpPr/>
        <p:nvPr/>
      </p:nvGrpSpPr>
      <p:grpSpPr>
        <a:xfrm>
          <a:off x="0" y="0"/>
          <a:ext cx="0" cy="0"/>
          <a:chOff x="0" y="0"/>
          <a:chExt cx="0" cy="0"/>
        </a:xfrm>
      </p:grpSpPr>
      <p:pic>
        <p:nvPicPr>
          <p:cNvPr id="25" name="Picture 24" descr="A close up of an animal&#10;&#10;Description automatically generated">
            <a:extLst>
              <a:ext uri="{FF2B5EF4-FFF2-40B4-BE49-F238E27FC236}">
                <a16:creationId xmlns:a16="http://schemas.microsoft.com/office/drawing/2014/main" id="{260AB3B5-6759-364A-B98F-4622117D774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Two Content Layout</a:t>
            </a:r>
          </a:p>
        </p:txBody>
      </p:sp>
      <p:pic>
        <p:nvPicPr>
          <p:cNvPr id="26" name="Picture 25">
            <a:extLst>
              <a:ext uri="{FF2B5EF4-FFF2-40B4-BE49-F238E27FC236}">
                <a16:creationId xmlns:a16="http://schemas.microsoft.com/office/drawing/2014/main" id="{6EF88010-6F25-0949-962C-71A71BBDD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502920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3">
            <a:extLst>
              <a:ext uri="{FF2B5EF4-FFF2-40B4-BE49-F238E27FC236}">
                <a16:creationId xmlns:a16="http://schemas.microsoft.com/office/drawing/2014/main" id="{0A188CAD-EDD5-0B4B-ACA6-7BB921B67304}"/>
              </a:ext>
            </a:extLst>
          </p:cNvPr>
          <p:cNvSpPr>
            <a:spLocks noGrp="1"/>
          </p:cNvSpPr>
          <p:nvPr>
            <p:ph type="body" sz="quarter" idx="18"/>
          </p:nvPr>
        </p:nvSpPr>
        <p:spPr>
          <a:xfrm>
            <a:off x="5949192" y="2289175"/>
            <a:ext cx="502920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DA68151-38C2-F047-9B1D-873CB0266E4B}"/>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7A2A4872-B0A5-43FD-A327-341D445E6563}"/>
              </a:ext>
            </a:extLst>
          </p:cNvPr>
          <p:cNvSpPr>
            <a:spLocks noGrp="1"/>
          </p:cNvSpPr>
          <p:nvPr>
            <p:ph type="ftr" sz="quarter" idx="19"/>
          </p:nvPr>
        </p:nvSpPr>
        <p:spPr/>
        <p:txBody>
          <a:bodyPr/>
          <a:lstStyle/>
          <a:p>
            <a:endParaRPr lang="en-US" dirty="0"/>
          </a:p>
        </p:txBody>
      </p:sp>
      <p:sp>
        <p:nvSpPr>
          <p:cNvPr id="3" name="Slide Number Placeholder 2">
            <a:extLst>
              <a:ext uri="{FF2B5EF4-FFF2-40B4-BE49-F238E27FC236}">
                <a16:creationId xmlns:a16="http://schemas.microsoft.com/office/drawing/2014/main" id="{9B7BFA47-C221-4BA6-9841-6BFC2DFDFC49}"/>
              </a:ext>
            </a:extLst>
          </p:cNvPr>
          <p:cNvSpPr>
            <a:spLocks noGrp="1"/>
          </p:cNvSpPr>
          <p:nvPr>
            <p:ph type="sldNum" sz="quarter" idx="20"/>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3522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fade">
                                      <p:cBhvr>
                                        <p:cTn id="28" dur="500"/>
                                        <p:tgtEl>
                                          <p:spTgt spid="36">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fade">
                                      <p:cBhvr>
                                        <p:cTn id="31" dur="500"/>
                                        <p:tgtEl>
                                          <p:spTgt spid="36">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6">
                                            <p:txEl>
                                              <p:pRg st="4" end="4"/>
                                            </p:txEl>
                                          </p:spTgt>
                                        </p:tgtEl>
                                        <p:attrNameLst>
                                          <p:attrName>style.visibility</p:attrName>
                                        </p:attrNameLst>
                                      </p:cBhvr>
                                      <p:to>
                                        <p:strVal val="visible"/>
                                      </p:to>
                                    </p:set>
                                    <p:animEffect transition="in" filter="fade">
                                      <p:cBhvr>
                                        <p:cTn id="34"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Title with three column">
    <p:spTree>
      <p:nvGrpSpPr>
        <p:cNvPr id="1" name=""/>
        <p:cNvGrpSpPr/>
        <p:nvPr/>
      </p:nvGrpSpPr>
      <p:grpSpPr>
        <a:xfrm>
          <a:off x="0" y="0"/>
          <a:ext cx="0" cy="0"/>
          <a:chOff x="0" y="0"/>
          <a:chExt cx="0" cy="0"/>
        </a:xfrm>
      </p:grpSpPr>
      <p:pic>
        <p:nvPicPr>
          <p:cNvPr id="25" name="Picture 24" descr="A close up of an animal&#10;&#10;Description automatically generated">
            <a:extLst>
              <a:ext uri="{FF2B5EF4-FFF2-40B4-BE49-F238E27FC236}">
                <a16:creationId xmlns:a16="http://schemas.microsoft.com/office/drawing/2014/main" id="{260AB3B5-6759-364A-B98F-4622117D774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Three Content Layout</a:t>
            </a:r>
          </a:p>
        </p:txBody>
      </p:sp>
      <p:pic>
        <p:nvPicPr>
          <p:cNvPr id="26" name="Picture 25">
            <a:extLst>
              <a:ext uri="{FF2B5EF4-FFF2-40B4-BE49-F238E27FC236}">
                <a16:creationId xmlns:a16="http://schemas.microsoft.com/office/drawing/2014/main" id="{6EF88010-6F25-0949-962C-71A71BBDD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327147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3">
            <a:extLst>
              <a:ext uri="{FF2B5EF4-FFF2-40B4-BE49-F238E27FC236}">
                <a16:creationId xmlns:a16="http://schemas.microsoft.com/office/drawing/2014/main" id="{8BB1C4CD-239E-1A45-BED4-F5593A57A275}"/>
              </a:ext>
            </a:extLst>
          </p:cNvPr>
          <p:cNvSpPr>
            <a:spLocks noGrp="1"/>
          </p:cNvSpPr>
          <p:nvPr>
            <p:ph type="body" sz="quarter" idx="18"/>
          </p:nvPr>
        </p:nvSpPr>
        <p:spPr>
          <a:xfrm>
            <a:off x="4237508" y="2289175"/>
            <a:ext cx="327147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3">
            <a:extLst>
              <a:ext uri="{FF2B5EF4-FFF2-40B4-BE49-F238E27FC236}">
                <a16:creationId xmlns:a16="http://schemas.microsoft.com/office/drawing/2014/main" id="{C944C2F4-C444-E840-AF85-154A3F44C6F0}"/>
              </a:ext>
            </a:extLst>
          </p:cNvPr>
          <p:cNvSpPr>
            <a:spLocks noGrp="1"/>
          </p:cNvSpPr>
          <p:nvPr>
            <p:ph type="body" sz="quarter" idx="19"/>
          </p:nvPr>
        </p:nvSpPr>
        <p:spPr>
          <a:xfrm>
            <a:off x="7706922" y="2289175"/>
            <a:ext cx="3271470" cy="3108325"/>
          </a:xfrm>
        </p:spPr>
        <p:txBody>
          <a:bodyPr>
            <a:noAutofit/>
          </a:bodyPr>
          <a:lstStyle>
            <a:lvl1pPr marL="282575" indent="-282575">
              <a:lnSpc>
                <a:spcPct val="100000"/>
              </a:lnSpc>
              <a:buFont typeface="Wingdings" pitchFamily="2" charset="2"/>
              <a:buChar char="§"/>
              <a:defRPr sz="1800" b="1"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FACFFDFB-8501-0343-938F-C9B2D425F0B7}"/>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6F7DB035-D1FE-4209-9C43-A445939A1E0A}"/>
              </a:ext>
            </a:extLst>
          </p:cNvPr>
          <p:cNvSpPr>
            <a:spLocks noGrp="1"/>
          </p:cNvSpPr>
          <p:nvPr>
            <p:ph type="ftr" sz="quarter" idx="20"/>
          </p:nvPr>
        </p:nvSpPr>
        <p:spPr/>
        <p:txBody>
          <a:bodyPr/>
          <a:lstStyle/>
          <a:p>
            <a:endParaRPr lang="en-US" dirty="0"/>
          </a:p>
        </p:txBody>
      </p:sp>
      <p:sp>
        <p:nvSpPr>
          <p:cNvPr id="3" name="Slide Number Placeholder 2">
            <a:extLst>
              <a:ext uri="{FF2B5EF4-FFF2-40B4-BE49-F238E27FC236}">
                <a16:creationId xmlns:a16="http://schemas.microsoft.com/office/drawing/2014/main" id="{7FE0A65D-A848-4913-A21F-E28B98EC6722}"/>
              </a:ext>
            </a:extLst>
          </p:cNvPr>
          <p:cNvSpPr>
            <a:spLocks noGrp="1"/>
          </p:cNvSpPr>
          <p:nvPr>
            <p:ph type="sldNum" sz="quarter" idx="2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7649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500"/>
                                        <p:tgtEl>
                                          <p:spTgt spid="11">
                                            <p:txEl>
                                              <p:pRg st="4" end="4"/>
                                            </p:txEl>
                                          </p:spTgt>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500"/>
                                        <p:tgtEl>
                                          <p:spTgt spid="12">
                                            <p:txEl>
                                              <p:pRg st="1" end="1"/>
                                            </p:txEl>
                                          </p:spTgt>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500"/>
                                        <p:tgtEl>
                                          <p:spTgt spid="12">
                                            <p:txEl>
                                              <p:pRg st="3" end="3"/>
                                            </p:txEl>
                                          </p:spTgt>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fade">
                                      <p:cBhvr>
                                        <p:cTn id="4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rk Quadrant for infographic">
    <p:spTree>
      <p:nvGrpSpPr>
        <p:cNvPr id="1" name=""/>
        <p:cNvGrpSpPr/>
        <p:nvPr/>
      </p:nvGrpSpPr>
      <p:grpSpPr>
        <a:xfrm>
          <a:off x="0" y="0"/>
          <a:ext cx="0" cy="0"/>
          <a:chOff x="0" y="0"/>
          <a:chExt cx="0" cy="0"/>
        </a:xfrm>
      </p:grpSpPr>
      <p:pic>
        <p:nvPicPr>
          <p:cNvPr id="25" name="Picture 24" descr="A close up of an animal&#10;&#10;Description automatically generated">
            <a:extLst>
              <a:ext uri="{FF2B5EF4-FFF2-40B4-BE49-F238E27FC236}">
                <a16:creationId xmlns:a16="http://schemas.microsoft.com/office/drawing/2014/main" id="{260AB3B5-6759-364A-B98F-4622117D774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Quadrant for infographics Layout</a:t>
            </a:r>
          </a:p>
        </p:txBody>
      </p:sp>
      <p:pic>
        <p:nvPicPr>
          <p:cNvPr id="26" name="Picture 25">
            <a:extLst>
              <a:ext uri="{FF2B5EF4-FFF2-40B4-BE49-F238E27FC236}">
                <a16:creationId xmlns:a16="http://schemas.microsoft.com/office/drawing/2014/main" id="{6EF88010-6F25-0949-962C-71A71BBDD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3">
            <a:extLst>
              <a:ext uri="{FF2B5EF4-FFF2-40B4-BE49-F238E27FC236}">
                <a16:creationId xmlns:a16="http://schemas.microsoft.com/office/drawing/2014/main" id="{83F18B1C-2F6B-9349-8DAB-48E7D54A83F1}"/>
              </a:ext>
            </a:extLst>
          </p:cNvPr>
          <p:cNvSpPr>
            <a:spLocks noGrp="1"/>
          </p:cNvSpPr>
          <p:nvPr>
            <p:ph type="body" sz="quarter" idx="18" hasCustomPrompt="1"/>
          </p:nvPr>
        </p:nvSpPr>
        <p:spPr>
          <a:xfrm>
            <a:off x="2204246" y="4162024"/>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sp>
        <p:nvSpPr>
          <p:cNvPr id="22" name="Text Placeholder 33">
            <a:extLst>
              <a:ext uri="{FF2B5EF4-FFF2-40B4-BE49-F238E27FC236}">
                <a16:creationId xmlns:a16="http://schemas.microsoft.com/office/drawing/2014/main" id="{0EF89F6D-A8E2-0348-8488-D69D62914376}"/>
              </a:ext>
            </a:extLst>
          </p:cNvPr>
          <p:cNvSpPr>
            <a:spLocks noGrp="1"/>
          </p:cNvSpPr>
          <p:nvPr>
            <p:ph type="body" sz="quarter" idx="19" hasCustomPrompt="1"/>
          </p:nvPr>
        </p:nvSpPr>
        <p:spPr>
          <a:xfrm>
            <a:off x="7404270" y="2271143"/>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sp>
        <p:nvSpPr>
          <p:cNvPr id="24" name="Text Placeholder 33">
            <a:extLst>
              <a:ext uri="{FF2B5EF4-FFF2-40B4-BE49-F238E27FC236}">
                <a16:creationId xmlns:a16="http://schemas.microsoft.com/office/drawing/2014/main" id="{A0723324-5918-2C42-9A87-949E736CBF15}"/>
              </a:ext>
            </a:extLst>
          </p:cNvPr>
          <p:cNvSpPr>
            <a:spLocks noGrp="1"/>
          </p:cNvSpPr>
          <p:nvPr>
            <p:ph type="body" sz="quarter" idx="20" hasCustomPrompt="1"/>
          </p:nvPr>
        </p:nvSpPr>
        <p:spPr>
          <a:xfrm>
            <a:off x="7404270" y="4162024"/>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sp>
        <p:nvSpPr>
          <p:cNvPr id="28" name="Text Placeholder 33">
            <a:extLst>
              <a:ext uri="{FF2B5EF4-FFF2-40B4-BE49-F238E27FC236}">
                <a16:creationId xmlns:a16="http://schemas.microsoft.com/office/drawing/2014/main" id="{B4578909-EA57-4049-8339-75544D89FCD0}"/>
              </a:ext>
            </a:extLst>
          </p:cNvPr>
          <p:cNvSpPr>
            <a:spLocks noGrp="1"/>
          </p:cNvSpPr>
          <p:nvPr>
            <p:ph type="body" sz="quarter" idx="21" hasCustomPrompt="1"/>
          </p:nvPr>
        </p:nvSpPr>
        <p:spPr>
          <a:xfrm>
            <a:off x="2204246" y="2278497"/>
            <a:ext cx="3574122" cy="1167665"/>
          </a:xfrm>
        </p:spPr>
        <p:txBody>
          <a:bodyPr>
            <a:noAutofit/>
          </a:bodyPr>
          <a:lstStyle>
            <a:lvl1pPr marL="0" indent="0">
              <a:lnSpc>
                <a:spcPct val="100000"/>
              </a:lnSpc>
              <a:buFont typeface="Wingdings" pitchFamily="2" charset="2"/>
              <a:buNone/>
              <a:defRPr sz="1800" b="0" i="0">
                <a:latin typeface="Oracle Sans" panose="020B0503020204020204" pitchFamily="34" charset="0"/>
                <a:cs typeface="Oracle Sans" panose="020B05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Lorem ipsum</a:t>
            </a:r>
          </a:p>
        </p:txBody>
      </p:sp>
      <p:pic>
        <p:nvPicPr>
          <p:cNvPr id="13" name="Picture 12">
            <a:extLst>
              <a:ext uri="{FF2B5EF4-FFF2-40B4-BE49-F238E27FC236}">
                <a16:creationId xmlns:a16="http://schemas.microsoft.com/office/drawing/2014/main" id="{2C0E29D9-DAA7-2E49-89A3-03DD810EEAA4}"/>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3EAF8335-2BFD-424C-A8D6-CE03AA2A3F90}"/>
              </a:ext>
            </a:extLst>
          </p:cNvPr>
          <p:cNvSpPr>
            <a:spLocks noGrp="1"/>
          </p:cNvSpPr>
          <p:nvPr>
            <p:ph type="ftr" sz="quarter" idx="22"/>
          </p:nvPr>
        </p:nvSpPr>
        <p:spPr/>
        <p:txBody>
          <a:bodyPr/>
          <a:lstStyle/>
          <a:p>
            <a:endParaRPr lang="en-US" dirty="0"/>
          </a:p>
        </p:txBody>
      </p:sp>
      <p:sp>
        <p:nvSpPr>
          <p:cNvPr id="3" name="Slide Number Placeholder 2">
            <a:extLst>
              <a:ext uri="{FF2B5EF4-FFF2-40B4-BE49-F238E27FC236}">
                <a16:creationId xmlns:a16="http://schemas.microsoft.com/office/drawing/2014/main" id="{D6CD96A0-FE1C-4E74-9435-B0AAB4B9DBC6}"/>
              </a:ext>
            </a:extLst>
          </p:cNvPr>
          <p:cNvSpPr>
            <a:spLocks noGrp="1"/>
          </p:cNvSpPr>
          <p:nvPr>
            <p:ph type="sldNum" sz="quarter" idx="23"/>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17258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rk Metri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5CFAFF-A02A-3C47-8BEF-C0EB011E7FE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096000" y="0"/>
            <a:ext cx="6096000" cy="6857999"/>
          </a:xfrm>
          <a:prstGeom prst="rect">
            <a:avLst/>
          </a:prstGeom>
        </p:spPr>
      </p:pic>
      <p:sp>
        <p:nvSpPr>
          <p:cNvPr id="9" name="Text Placeholder 10">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6" y="2275167"/>
            <a:ext cx="1755671"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XX%</a:t>
            </a:r>
          </a:p>
        </p:txBody>
      </p:sp>
      <p:sp>
        <p:nvSpPr>
          <p:cNvPr id="13" name="Text Placeholder 15">
            <a:extLst>
              <a:ext uri="{FF2B5EF4-FFF2-40B4-BE49-F238E27FC236}">
                <a16:creationId xmlns:a16="http://schemas.microsoft.com/office/drawing/2014/main" id="{4354AFA5-AF57-6040-82D7-328298E6DAEA}"/>
              </a:ext>
            </a:extLst>
          </p:cNvPr>
          <p:cNvSpPr>
            <a:spLocks noGrp="1"/>
          </p:cNvSpPr>
          <p:nvPr>
            <p:ph type="body" sz="quarter" idx="13" hasCustomPrompt="1"/>
          </p:nvPr>
        </p:nvSpPr>
        <p:spPr>
          <a:xfrm>
            <a:off x="761286" y="3231646"/>
            <a:ext cx="4371153" cy="914400"/>
          </a:xfrm>
        </p:spPr>
        <p:txBody>
          <a:bodyPr lIns="0" rIns="0">
            <a:noAutofit/>
          </a:bodyPr>
          <a:lstStyle>
            <a:lvl1pPr>
              <a:lnSpc>
                <a:spcPct val="100000"/>
              </a:lnSpc>
              <a:defRPr sz="1800" b="0" i="0">
                <a:solidFill>
                  <a:schemeClr val="bg1"/>
                </a:solidFill>
                <a:latin typeface="Oracle Sans" panose="020B0503020204020204" pitchFamily="34" charset="0"/>
                <a:cs typeface="Oracle Sans" panose="020B0503020204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pic>
        <p:nvPicPr>
          <p:cNvPr id="14" name="Picture 13">
            <a:extLst>
              <a:ext uri="{FF2B5EF4-FFF2-40B4-BE49-F238E27FC236}">
                <a16:creationId xmlns:a16="http://schemas.microsoft.com/office/drawing/2014/main" id="{904F3913-8DB3-9B4C-A599-4E9263CFB79E}"/>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E1722C6F-0E65-463D-BA3E-E6A6845F7500}"/>
              </a:ext>
            </a:extLst>
          </p:cNvPr>
          <p:cNvSpPr>
            <a:spLocks noGrp="1"/>
          </p:cNvSpPr>
          <p:nvPr>
            <p:ph type="ftr" sz="quarter" idx="14"/>
          </p:nvPr>
        </p:nvSpPr>
        <p:spPr/>
        <p:txBody>
          <a:bodyPr/>
          <a:lstStyle/>
          <a:p>
            <a:endParaRPr lang="en-US" dirty="0"/>
          </a:p>
        </p:txBody>
      </p:sp>
      <p:sp>
        <p:nvSpPr>
          <p:cNvPr id="3" name="Slide Number Placeholder 2">
            <a:extLst>
              <a:ext uri="{FF2B5EF4-FFF2-40B4-BE49-F238E27FC236}">
                <a16:creationId xmlns:a16="http://schemas.microsoft.com/office/drawing/2014/main" id="{4F67B32A-89AC-4868-806F-3B49979E64F6}"/>
              </a:ext>
            </a:extLst>
          </p:cNvPr>
          <p:cNvSpPr>
            <a:spLocks noGrp="1"/>
          </p:cNvSpPr>
          <p:nvPr>
            <p:ph type="sldNum" sz="quarter" idx="15"/>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7067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 Thank you ">
    <p:spTree>
      <p:nvGrpSpPr>
        <p:cNvPr id="1" name=""/>
        <p:cNvGrpSpPr/>
        <p:nvPr/>
      </p:nvGrpSpPr>
      <p:grpSpPr>
        <a:xfrm>
          <a:off x="0" y="0"/>
          <a:ext cx="0" cy="0"/>
          <a:chOff x="0" y="0"/>
          <a:chExt cx="0" cy="0"/>
        </a:xfrm>
      </p:grpSpPr>
      <p:pic>
        <p:nvPicPr>
          <p:cNvPr id="17" name="Picture 16" descr="A picture containing building, clothing&#10;&#10;Description automatically generated">
            <a:extLst>
              <a:ext uri="{FF2B5EF4-FFF2-40B4-BE49-F238E27FC236}">
                <a16:creationId xmlns:a16="http://schemas.microsoft.com/office/drawing/2014/main" id="{B16600C8-A851-494D-A5DF-470343F87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8" name="Picture Placeholder 4">
            <a:extLst>
              <a:ext uri="{FF2B5EF4-FFF2-40B4-BE49-F238E27FC236}">
                <a16:creationId xmlns:a16="http://schemas.microsoft.com/office/drawing/2014/main" id="{2A2E959E-F30E-F643-947E-CE66F05DD800}"/>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19" name="Text Placeholder 26">
            <a:extLst>
              <a:ext uri="{FF2B5EF4-FFF2-40B4-BE49-F238E27FC236}">
                <a16:creationId xmlns:a16="http://schemas.microsoft.com/office/drawing/2014/main" id="{2AFE612B-3DB1-C64D-BD3B-51ECDB8CE46C}"/>
              </a:ext>
            </a:extLst>
          </p:cNvPr>
          <p:cNvSpPr>
            <a:spLocks noGrp="1"/>
          </p:cNvSpPr>
          <p:nvPr>
            <p:ph type="body" sz="quarter" idx="13" hasCustomPrompt="1"/>
          </p:nvPr>
        </p:nvSpPr>
        <p:spPr>
          <a:xfrm>
            <a:off x="768095" y="2346183"/>
            <a:ext cx="4257726" cy="2242890"/>
          </a:xfrm>
        </p:spPr>
        <p:txBody>
          <a:bodyPr lIns="0" anchor="ctr">
            <a:noAutofit/>
          </a:bodyPr>
          <a:lstStyle>
            <a:lvl1pPr algn="l" fontAlgn="t">
              <a:lnSpc>
                <a:spcPct val="100000"/>
              </a:lnSpc>
              <a:spcBef>
                <a:spcPts val="0"/>
              </a:spcBef>
              <a:defRPr sz="4000" b="0" i="0">
                <a:solidFill>
                  <a:schemeClr val="bg1"/>
                </a:solidFill>
                <a:latin typeface="Georgia" panose="02040502050405020303" pitchFamily="18" charset="0"/>
                <a:cs typeface="Oracle Sans" panose="020B0503020204020204" pitchFamily="34" charset="0"/>
              </a:defRPr>
            </a:lvl1pPr>
          </a:lstStyle>
          <a:p>
            <a:pPr lvl="0"/>
            <a:r>
              <a:rPr lang="en-US" dirty="0"/>
              <a:t>Thank you</a:t>
            </a:r>
          </a:p>
        </p:txBody>
      </p:sp>
      <p:sp>
        <p:nvSpPr>
          <p:cNvPr id="20" name="Text Placeholder 26">
            <a:extLst>
              <a:ext uri="{FF2B5EF4-FFF2-40B4-BE49-F238E27FC236}">
                <a16:creationId xmlns:a16="http://schemas.microsoft.com/office/drawing/2014/main" id="{7F794D52-5437-F64A-97D5-34BE49EA9B32}"/>
              </a:ext>
            </a:extLst>
          </p:cNvPr>
          <p:cNvSpPr>
            <a:spLocks noGrp="1"/>
          </p:cNvSpPr>
          <p:nvPr>
            <p:ph type="body" sz="quarter" idx="14" hasCustomPrompt="1"/>
          </p:nvPr>
        </p:nvSpPr>
        <p:spPr>
          <a:xfrm>
            <a:off x="768095" y="5239646"/>
            <a:ext cx="4257726"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21" name="Text Placeholder 26">
            <a:extLst>
              <a:ext uri="{FF2B5EF4-FFF2-40B4-BE49-F238E27FC236}">
                <a16:creationId xmlns:a16="http://schemas.microsoft.com/office/drawing/2014/main" id="{1975E737-A6D5-0E4E-AA04-5FECD0BE9683}"/>
              </a:ext>
            </a:extLst>
          </p:cNvPr>
          <p:cNvSpPr>
            <a:spLocks noGrp="1"/>
          </p:cNvSpPr>
          <p:nvPr>
            <p:ph type="body" sz="quarter" idx="12" hasCustomPrompt="1"/>
          </p:nvPr>
        </p:nvSpPr>
        <p:spPr>
          <a:xfrm>
            <a:off x="768095" y="5564669"/>
            <a:ext cx="4257726" cy="528567"/>
          </a:xfrm>
        </p:spPr>
        <p:txBody>
          <a:bodyPr lIns="0">
            <a:noAutofit/>
          </a:bodyPr>
          <a:lstStyle>
            <a:lvl1pPr algn="l" fontAlgn="t">
              <a:lnSpc>
                <a:spcPct val="100000"/>
              </a:lnSpc>
              <a:spcBef>
                <a:spcPts val="0"/>
              </a:spcBef>
              <a:defRPr sz="1400"/>
            </a:lvl1pPr>
          </a:lstStyle>
          <a:p>
            <a:pPr lvl="0"/>
            <a:r>
              <a:rPr lang="en-US" dirty="0"/>
              <a:t>Click to edit Master text styles</a:t>
            </a:r>
          </a:p>
        </p:txBody>
      </p:sp>
      <p:sp>
        <p:nvSpPr>
          <p:cNvPr id="22" name="Rectangle 21">
            <a:extLst>
              <a:ext uri="{FF2B5EF4-FFF2-40B4-BE49-F238E27FC236}">
                <a16:creationId xmlns:a16="http://schemas.microsoft.com/office/drawing/2014/main" id="{CECAD913-B3D1-D145-A54B-58496F5971A5}"/>
              </a:ext>
            </a:extLst>
          </p:cNvPr>
          <p:cNvSpPr/>
          <p:nvPr userDrawn="1"/>
        </p:nvSpPr>
        <p:spPr>
          <a:xfrm>
            <a:off x="768096"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DC8C321-EE6C-4746-A970-ABC3DF5227D1}"/>
              </a:ext>
            </a:extLst>
          </p:cNvPr>
          <p:cNvPicPr>
            <a:picLocks noChangeAspect="1"/>
          </p:cNvPicPr>
          <p:nvPr userDrawn="1"/>
        </p:nvPicPr>
        <p:blipFill>
          <a:blip r:embed="rId3"/>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9935BE94-6B90-48B3-8BB2-724D091738BD}"/>
              </a:ext>
            </a:extLst>
          </p:cNvPr>
          <p:cNvSpPr>
            <a:spLocks noGrp="1"/>
          </p:cNvSpPr>
          <p:nvPr>
            <p:ph type="ftr" sz="quarter" idx="15"/>
          </p:nvPr>
        </p:nvSpPr>
        <p:spPr/>
        <p:txBody>
          <a:bodyPr/>
          <a:lstStyle/>
          <a:p>
            <a:endParaRPr lang="en-US" dirty="0"/>
          </a:p>
        </p:txBody>
      </p:sp>
      <p:sp>
        <p:nvSpPr>
          <p:cNvPr id="3" name="Slide Number Placeholder 2">
            <a:extLst>
              <a:ext uri="{FF2B5EF4-FFF2-40B4-BE49-F238E27FC236}">
                <a16:creationId xmlns:a16="http://schemas.microsoft.com/office/drawing/2014/main" id="{89C5CCC6-EACD-4851-BF17-0A08CC1A1081}"/>
              </a:ext>
            </a:extLst>
          </p:cNvPr>
          <p:cNvSpPr>
            <a:spLocks noGrp="1"/>
          </p:cNvSpPr>
          <p:nvPr>
            <p:ph type="sldNum" sz="quarter" idx="16"/>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40151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ark Thank you 2">
    <p:bg>
      <p:bgPr>
        <a:solidFill>
          <a:srgbClr val="723E49"/>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7E9993A3-6C44-3E43-901B-8B5EA2ACF64B}"/>
              </a:ext>
            </a:extLst>
          </p:cNvPr>
          <p:cNvSpPr>
            <a:spLocks noGrp="1"/>
          </p:cNvSpPr>
          <p:nvPr>
            <p:ph type="pic" sz="quarter" idx="10"/>
          </p:nvPr>
        </p:nvSpPr>
        <p:spPr>
          <a:xfrm>
            <a:off x="6096000" y="0"/>
            <a:ext cx="6096000" cy="6858000"/>
          </a:xfrm>
        </p:spPr>
        <p:txBody>
          <a:bodyPr/>
          <a:lstStyle/>
          <a:p>
            <a:r>
              <a:rPr lang="en-US"/>
              <a:t>Click icon to add picture</a:t>
            </a:r>
          </a:p>
        </p:txBody>
      </p:sp>
      <p:pic>
        <p:nvPicPr>
          <p:cNvPr id="11" name="Picture 10">
            <a:extLst>
              <a:ext uri="{FF2B5EF4-FFF2-40B4-BE49-F238E27FC236}">
                <a16:creationId xmlns:a16="http://schemas.microsoft.com/office/drawing/2014/main" id="{E9A101D4-18B6-9A46-8025-E830A44D3C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2" name="Text Placeholder 26">
            <a:extLst>
              <a:ext uri="{FF2B5EF4-FFF2-40B4-BE49-F238E27FC236}">
                <a16:creationId xmlns:a16="http://schemas.microsoft.com/office/drawing/2014/main" id="{CD757BAF-41C4-7642-A4DE-49E96BDAD730}"/>
              </a:ext>
            </a:extLst>
          </p:cNvPr>
          <p:cNvSpPr>
            <a:spLocks noGrp="1"/>
          </p:cNvSpPr>
          <p:nvPr>
            <p:ph type="body" sz="quarter" idx="13" hasCustomPrompt="1"/>
          </p:nvPr>
        </p:nvSpPr>
        <p:spPr>
          <a:xfrm>
            <a:off x="768095" y="2346183"/>
            <a:ext cx="4257726" cy="2242890"/>
          </a:xfrm>
        </p:spPr>
        <p:txBody>
          <a:bodyPr lIns="0" anchor="ctr">
            <a:noAutofit/>
          </a:bodyPr>
          <a:lstStyle>
            <a:lvl1pPr algn="l" fontAlgn="t">
              <a:lnSpc>
                <a:spcPct val="100000"/>
              </a:lnSpc>
              <a:spcBef>
                <a:spcPts val="0"/>
              </a:spcBef>
              <a:defRPr sz="4000" b="0" i="0">
                <a:solidFill>
                  <a:schemeClr val="bg1"/>
                </a:solidFill>
                <a:latin typeface="Georgia" panose="02040502050405020303" pitchFamily="18" charset="0"/>
                <a:cs typeface="Oracle Sans" panose="020B0503020204020204" pitchFamily="34" charset="0"/>
              </a:defRPr>
            </a:lvl1pPr>
          </a:lstStyle>
          <a:p>
            <a:pPr lvl="0"/>
            <a:r>
              <a:rPr lang="en-US" dirty="0"/>
              <a:t>Thank you</a:t>
            </a:r>
          </a:p>
        </p:txBody>
      </p:sp>
      <p:sp>
        <p:nvSpPr>
          <p:cNvPr id="15" name="Text Placeholder 26">
            <a:extLst>
              <a:ext uri="{FF2B5EF4-FFF2-40B4-BE49-F238E27FC236}">
                <a16:creationId xmlns:a16="http://schemas.microsoft.com/office/drawing/2014/main" id="{63FD2FE0-050F-8C48-9CCE-7426577AFA98}"/>
              </a:ext>
            </a:extLst>
          </p:cNvPr>
          <p:cNvSpPr>
            <a:spLocks noGrp="1"/>
          </p:cNvSpPr>
          <p:nvPr>
            <p:ph type="body" sz="quarter" idx="14" hasCustomPrompt="1"/>
          </p:nvPr>
        </p:nvSpPr>
        <p:spPr>
          <a:xfrm>
            <a:off x="768095" y="5239646"/>
            <a:ext cx="4257726"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16" name="Text Placeholder 26">
            <a:extLst>
              <a:ext uri="{FF2B5EF4-FFF2-40B4-BE49-F238E27FC236}">
                <a16:creationId xmlns:a16="http://schemas.microsoft.com/office/drawing/2014/main" id="{9B9976F2-AC01-0B48-8E64-DD931422FA00}"/>
              </a:ext>
            </a:extLst>
          </p:cNvPr>
          <p:cNvSpPr>
            <a:spLocks noGrp="1"/>
          </p:cNvSpPr>
          <p:nvPr>
            <p:ph type="body" sz="quarter" idx="12" hasCustomPrompt="1"/>
          </p:nvPr>
        </p:nvSpPr>
        <p:spPr>
          <a:xfrm>
            <a:off x="768095" y="5564669"/>
            <a:ext cx="4257726" cy="528567"/>
          </a:xfrm>
        </p:spPr>
        <p:txBody>
          <a:bodyPr lIns="0">
            <a:noAutofit/>
          </a:bodyPr>
          <a:lstStyle>
            <a:lvl1pPr algn="l" fontAlgn="t">
              <a:lnSpc>
                <a:spcPct val="100000"/>
              </a:lnSpc>
              <a:spcBef>
                <a:spcPts val="0"/>
              </a:spcBef>
              <a:defRPr sz="1400"/>
            </a:lvl1pPr>
          </a:lstStyle>
          <a:p>
            <a:pPr lvl="0"/>
            <a:r>
              <a:rPr lang="en-US" dirty="0"/>
              <a:t>Click to edit Master text styles</a:t>
            </a:r>
          </a:p>
        </p:txBody>
      </p:sp>
      <p:sp>
        <p:nvSpPr>
          <p:cNvPr id="17" name="Rectangle 16">
            <a:extLst>
              <a:ext uri="{FF2B5EF4-FFF2-40B4-BE49-F238E27FC236}">
                <a16:creationId xmlns:a16="http://schemas.microsoft.com/office/drawing/2014/main" id="{76E9DA60-A8F5-5C46-87BD-583E2F3FB50A}"/>
              </a:ext>
            </a:extLst>
          </p:cNvPr>
          <p:cNvSpPr/>
          <p:nvPr userDrawn="1"/>
        </p:nvSpPr>
        <p:spPr>
          <a:xfrm>
            <a:off x="768096"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4">
            <a:extLst>
              <a:ext uri="{FF2B5EF4-FFF2-40B4-BE49-F238E27FC236}">
                <a16:creationId xmlns:a16="http://schemas.microsoft.com/office/drawing/2014/main" id="{8DA1F36F-A66E-2744-9B9A-0F241EF7D8EF}"/>
              </a:ext>
            </a:extLst>
          </p:cNvPr>
          <p:cNvSpPr>
            <a:spLocks noGrp="1"/>
          </p:cNvSpPr>
          <p:nvPr>
            <p:ph type="pic" sz="quarter" idx="16"/>
          </p:nvPr>
        </p:nvSpPr>
        <p:spPr>
          <a:xfrm>
            <a:off x="6096000" y="0"/>
            <a:ext cx="6096000" cy="6858000"/>
          </a:xfrm>
        </p:spPr>
        <p:txBody>
          <a:bodyPr/>
          <a:lstStyle/>
          <a:p>
            <a:r>
              <a:rPr lang="en-US" dirty="0"/>
              <a:t>Click icon to add picture</a:t>
            </a:r>
          </a:p>
        </p:txBody>
      </p:sp>
      <p:pic>
        <p:nvPicPr>
          <p:cNvPr id="21" name="Picture 20">
            <a:extLst>
              <a:ext uri="{FF2B5EF4-FFF2-40B4-BE49-F238E27FC236}">
                <a16:creationId xmlns:a16="http://schemas.microsoft.com/office/drawing/2014/main" id="{23CDFFB6-69E0-1945-A6FC-4A46E9DBD30A}"/>
              </a:ext>
            </a:extLst>
          </p:cNvPr>
          <p:cNvPicPr>
            <a:picLocks noChangeAspect="1"/>
          </p:cNvPicPr>
          <p:nvPr userDrawn="1"/>
        </p:nvPicPr>
        <p:blipFill>
          <a:blip r:embed="rId3"/>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D6EA59A9-1FF3-4EFD-98EB-55C50EBCF639}"/>
              </a:ext>
            </a:extLst>
          </p:cNvPr>
          <p:cNvSpPr>
            <a:spLocks noGrp="1"/>
          </p:cNvSpPr>
          <p:nvPr>
            <p:ph type="ftr" sz="quarter" idx="17"/>
          </p:nvPr>
        </p:nvSpPr>
        <p:spPr/>
        <p:txBody>
          <a:bodyPr/>
          <a:lstStyle>
            <a:lvl1pPr>
              <a:defRPr>
                <a:solidFill>
                  <a:schemeClr val="tx1">
                    <a:lumMod val="60000"/>
                    <a:lumOff val="40000"/>
                  </a:schemeClr>
                </a:solidFill>
              </a:defRPr>
            </a:lvl1pPr>
          </a:lstStyle>
          <a:p>
            <a:endParaRPr lang="en-US" dirty="0"/>
          </a:p>
        </p:txBody>
      </p:sp>
      <p:sp>
        <p:nvSpPr>
          <p:cNvPr id="3" name="Slide Number Placeholder 2">
            <a:extLst>
              <a:ext uri="{FF2B5EF4-FFF2-40B4-BE49-F238E27FC236}">
                <a16:creationId xmlns:a16="http://schemas.microsoft.com/office/drawing/2014/main" id="{7A15A8DD-D1C6-4413-B8AE-4F36F73AD383}"/>
              </a:ext>
            </a:extLst>
          </p:cNvPr>
          <p:cNvSpPr>
            <a:spLocks noGrp="1"/>
          </p:cNvSpPr>
          <p:nvPr>
            <p:ph type="sldNum" sz="quarter" idx="18"/>
          </p:nvPr>
        </p:nvSpPr>
        <p:spPr/>
        <p:txBody>
          <a:bodyPr/>
          <a:lstStyle>
            <a:lvl1pPr>
              <a:defRPr>
                <a:solidFill>
                  <a:schemeClr val="tx1">
                    <a:lumMod val="60000"/>
                    <a:lumOff val="40000"/>
                  </a:schemeClr>
                </a:solidFill>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42707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ight Title slide with border 2">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B5F97872-A8E7-4983-882E-ED121CE6B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316" y="834553"/>
            <a:ext cx="1325468" cy="174051"/>
          </a:xfrm>
          <a:prstGeom prst="rect">
            <a:avLst/>
          </a:prstGeom>
        </p:spPr>
      </p:pic>
      <p:pic>
        <p:nvPicPr>
          <p:cNvPr id="11" name="Picture 10" descr="A picture containing table, elephant, clothing&#10;&#10;Description automatically generated">
            <a:extLst>
              <a:ext uri="{FF2B5EF4-FFF2-40B4-BE49-F238E27FC236}">
                <a16:creationId xmlns:a16="http://schemas.microsoft.com/office/drawing/2014/main" id="{D10A2AE4-7C9C-4FBA-90B0-0F9F3467EAE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1" y="0"/>
            <a:ext cx="12192000" cy="6858000"/>
          </a:xfrm>
          <a:custGeom>
            <a:avLst/>
            <a:gdLst>
              <a:gd name="connsiteX0" fmla="*/ 722372 w 12192000"/>
              <a:gd name="connsiteY0" fmla="*/ 587874 h 6858000"/>
              <a:gd name="connsiteX1" fmla="*/ 722372 w 12192000"/>
              <a:gd name="connsiteY1" fmla="*/ 6270127 h 6858000"/>
              <a:gd name="connsiteX2" fmla="*/ 11469630 w 12192000"/>
              <a:gd name="connsiteY2" fmla="*/ 6270127 h 6858000"/>
              <a:gd name="connsiteX3" fmla="*/ 1146963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22372" y="587874"/>
                </a:moveTo>
                <a:lnTo>
                  <a:pt x="722372" y="6270127"/>
                </a:lnTo>
                <a:lnTo>
                  <a:pt x="11469630" y="6270127"/>
                </a:lnTo>
                <a:lnTo>
                  <a:pt x="11469630" y="587874"/>
                </a:lnTo>
                <a:close/>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918256"/>
            <a:ext cx="10076344" cy="909981"/>
          </a:xfrm>
        </p:spPr>
        <p:txBody>
          <a:bodyPr>
            <a:noAutofit/>
          </a:bodyPr>
          <a:lstStyle>
            <a:lvl1pPr algn="l">
              <a:defRPr sz="4000"/>
            </a:lvl1p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864362"/>
            <a:ext cx="10076344" cy="416073"/>
          </a:xfrm>
        </p:spPr>
        <p:txBody>
          <a:bodyPr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sp>
        <p:nvSpPr>
          <p:cNvPr id="13" name="Slide Number Placeholder 1">
            <a:extLst>
              <a:ext uri="{FF2B5EF4-FFF2-40B4-BE49-F238E27FC236}">
                <a16:creationId xmlns:a16="http://schemas.microsoft.com/office/drawing/2014/main" id="{EC80B273-05EE-354F-BDB5-4D3CADE7884C}"/>
              </a:ext>
            </a:extLst>
          </p:cNvPr>
          <p:cNvSpPr>
            <a:spLocks noGrp="1"/>
          </p:cNvSpPr>
          <p:nvPr>
            <p:ph type="sldNum" sz="quarter" idx="16"/>
          </p:nvPr>
        </p:nvSpPr>
        <p:spPr>
          <a:xfrm>
            <a:off x="633621" y="6349718"/>
            <a:ext cx="386443" cy="365125"/>
          </a:xfrm>
        </p:spPr>
        <p:txBody>
          <a:bodyPr/>
          <a:lstStyle>
            <a:lvl1pPr>
              <a:defRPr>
                <a:solidFill>
                  <a:schemeClr val="bg1"/>
                </a:solidFill>
              </a:defRPr>
            </a:lvl1pPr>
          </a:lstStyle>
          <a:p>
            <a:fld id="{7C371504-33D9-B044-8C50-620C44A06CB1}" type="slidenum">
              <a:rPr lang="en-US" smtClean="0"/>
              <a:pPr/>
              <a:t>‹#›</a:t>
            </a:fld>
            <a:endParaRPr lang="en-US" dirty="0"/>
          </a:p>
        </p:txBody>
      </p:sp>
      <p:pic>
        <p:nvPicPr>
          <p:cNvPr id="12" name="Picture 11">
            <a:extLst>
              <a:ext uri="{FF2B5EF4-FFF2-40B4-BE49-F238E27FC236}">
                <a16:creationId xmlns:a16="http://schemas.microsoft.com/office/drawing/2014/main" id="{B41E6192-0966-E748-B75F-334DC4B5AAFE}"/>
              </a:ext>
            </a:extLst>
          </p:cNvPr>
          <p:cNvPicPr>
            <a:picLocks noChangeAspect="1"/>
          </p:cNvPicPr>
          <p:nvPr userDrawn="1"/>
        </p:nvPicPr>
        <p:blipFill>
          <a:blip r:embed="rId5"/>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A4FEE8A7-2ADE-4470-B07B-CD5C5C46C5E2}"/>
              </a:ext>
            </a:extLst>
          </p:cNvPr>
          <p:cNvSpPr>
            <a:spLocks noGrp="1"/>
          </p:cNvSpPr>
          <p:nvPr>
            <p:ph type="ftr" sz="quarter" idx="17"/>
          </p:nvPr>
        </p:nvSpPr>
        <p:spPr>
          <a:xfrm>
            <a:off x="1050568" y="6356350"/>
            <a:ext cx="4114800" cy="365125"/>
          </a:xfrm>
        </p:spPr>
        <p:txBody>
          <a:bodyPr/>
          <a:lstStyle>
            <a:lvl1pPr>
              <a:defRPr>
                <a:solidFill>
                  <a:schemeClr val="bg1"/>
                </a:solidFill>
                <a:latin typeface="Oracle Sans" panose="020B0503020204020204" pitchFamily="34" charset="0"/>
                <a:cs typeface="Oracle Sans" panose="020B0503020204020204" pitchFamily="34" charset="0"/>
              </a:defRPr>
            </a:lvl1pPr>
          </a:lstStyle>
          <a:p>
            <a:endParaRPr lang="en-US" dirty="0"/>
          </a:p>
        </p:txBody>
      </p:sp>
    </p:spTree>
    <p:extLst>
      <p:ext uri="{BB962C8B-B14F-4D97-AF65-F5344CB8AC3E}">
        <p14:creationId xmlns:p14="http://schemas.microsoft.com/office/powerpoint/2010/main" val="23677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ght Title slide 2">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33ABF72-EA61-493C-9C80-2766E330E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316" y="834553"/>
            <a:ext cx="1325468" cy="174051"/>
          </a:xfrm>
          <a:prstGeom prst="rect">
            <a:avLst/>
          </a:prstGeom>
        </p:spPr>
      </p:pic>
      <p:pic>
        <p:nvPicPr>
          <p:cNvPr id="11" name="Picture 10" descr="A picture containing container, basket&#10;&#10;Description automatically generated">
            <a:extLst>
              <a:ext uri="{FF2B5EF4-FFF2-40B4-BE49-F238E27FC236}">
                <a16:creationId xmlns:a16="http://schemas.microsoft.com/office/drawing/2014/main" id="{A4C97F1E-BE16-AA42-BFFE-49B2AA09D26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133"/>
          <a:stretch/>
        </p:blipFill>
        <p:spPr>
          <a:xfrm flipH="1">
            <a:off x="7263302" y="224473"/>
            <a:ext cx="4928697" cy="2612033"/>
          </a:xfrm>
          <a:prstGeom prst="rect">
            <a:avLst/>
          </a:prstGeom>
        </p:spPr>
      </p:pic>
      <p:pic>
        <p:nvPicPr>
          <p:cNvPr id="12" name="Picture 11" descr="A picture containing music, black&#10;&#10;Description automatically generated">
            <a:extLst>
              <a:ext uri="{FF2B5EF4-FFF2-40B4-BE49-F238E27FC236}">
                <a16:creationId xmlns:a16="http://schemas.microsoft.com/office/drawing/2014/main" id="{5F7F53D4-47BD-9145-A247-BCC9EDCB7984}"/>
              </a:ext>
            </a:extLst>
          </p:cNvPr>
          <p:cNvPicPr>
            <a:picLocks noChangeAspect="1"/>
          </p:cNvPicPr>
          <p:nvPr userDrawn="1"/>
        </p:nvPicPr>
        <p:blipFill rotWithShape="1">
          <a:blip r:embed="rId5" cstate="print">
            <a:alphaModFix amt="15000"/>
            <a:extLst>
              <a:ext uri="{28A0092B-C50C-407E-A947-70E740481C1C}">
                <a14:useLocalDpi xmlns:a14="http://schemas.microsoft.com/office/drawing/2010/main" val="0"/>
              </a:ext>
            </a:extLst>
          </a:blip>
          <a:srcRect l="14005" b="27845"/>
          <a:stretch/>
        </p:blipFill>
        <p:spPr>
          <a:xfrm>
            <a:off x="-1" y="5667593"/>
            <a:ext cx="3807059" cy="1190407"/>
          </a:xfrm>
          <a:prstGeom prst="rect">
            <a:avLst/>
          </a:prstGeom>
        </p:spPr>
      </p:pic>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8" y="2918256"/>
            <a:ext cx="10076344" cy="909981"/>
          </a:xfrm>
        </p:spPr>
        <p:txBody>
          <a:bodyPr>
            <a:noAutofit/>
          </a:bodyPr>
          <a:lstStyle>
            <a:lvl1pPr algn="l">
              <a:defRPr sz="4000"/>
            </a:lvl1pPr>
          </a:lstStyle>
          <a:p>
            <a:r>
              <a:rPr lang="en-US"/>
              <a:t>Click to edit Master title style</a:t>
            </a:r>
            <a:endParaRPr lang="en-US" dirty="0"/>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864362"/>
            <a:ext cx="10076344" cy="416073"/>
          </a:xfrm>
        </p:spPr>
        <p:txBody>
          <a:bodyPr lIns="0">
            <a:noAutofit/>
          </a:bodyPr>
          <a:lstStyle>
            <a:lvl1pPr marL="0" indent="0">
              <a:spcBef>
                <a:spcPts val="0"/>
              </a:spcBef>
              <a:buNone/>
              <a:defRPr sz="2400" b="1" i="0">
                <a:latin typeface="Oracle Sans" panose="020B0503020204020204" pitchFamily="34" charset="0"/>
                <a:cs typeface="Oracle Sans"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subtitle</a:t>
            </a:r>
          </a:p>
        </p:txBody>
      </p:sp>
      <p:pic>
        <p:nvPicPr>
          <p:cNvPr id="16" name="Picture 15">
            <a:extLst>
              <a:ext uri="{FF2B5EF4-FFF2-40B4-BE49-F238E27FC236}">
                <a16:creationId xmlns:a16="http://schemas.microsoft.com/office/drawing/2014/main" id="{60933DBA-8C55-E84B-B9A6-D9E630A11DFB}"/>
              </a:ext>
            </a:extLst>
          </p:cNvPr>
          <p:cNvPicPr>
            <a:picLocks noChangeAspect="1"/>
          </p:cNvPicPr>
          <p:nvPr userDrawn="1"/>
        </p:nvPicPr>
        <p:blipFill>
          <a:blip r:embed="rId6"/>
          <a:stretch>
            <a:fillRect/>
          </a:stretch>
        </p:blipFill>
        <p:spPr>
          <a:xfrm>
            <a:off x="11437197" y="6356350"/>
            <a:ext cx="501650" cy="501650"/>
          </a:xfrm>
          <a:prstGeom prst="rect">
            <a:avLst/>
          </a:prstGeom>
        </p:spPr>
      </p:pic>
      <p:sp>
        <p:nvSpPr>
          <p:cNvPr id="3" name="Footer Placeholder 2">
            <a:extLst>
              <a:ext uri="{FF2B5EF4-FFF2-40B4-BE49-F238E27FC236}">
                <a16:creationId xmlns:a16="http://schemas.microsoft.com/office/drawing/2014/main" id="{958DF406-0086-41A3-9977-669EBDA12141}"/>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E8453E6C-3F22-4EB7-A2A6-4B93AD63B5EB}"/>
              </a:ext>
            </a:extLst>
          </p:cNvPr>
          <p:cNvSpPr>
            <a:spLocks noGrp="1"/>
          </p:cNvSpPr>
          <p:nvPr>
            <p:ph type="sldNum" sz="quarter" idx="17"/>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16257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Light 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4508411"/>
            <a:ext cx="5854818" cy="2341927"/>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9887835" cy="3360372"/>
          </a:xfrm>
        </p:spPr>
        <p:txBody>
          <a:bodyPr lIns="0" rIns="0">
            <a:noAutofit/>
          </a:bodyPr>
          <a:lstStyle>
            <a:lvl1pPr marL="0" indent="0">
              <a:lnSpc>
                <a:spcPct val="100000"/>
              </a:lnSpc>
              <a:spcBef>
                <a:spcPts val="0"/>
              </a:spcBef>
              <a:buNone/>
              <a:defRPr sz="1800" b="0" i="0" kern="0" spc="0" baseline="0">
                <a:solidFill>
                  <a:srgbClr val="4E3629"/>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97D596B-4276-C840-B6F0-D309028DB43A}"/>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6" name="Footer Placeholder 5">
            <a:extLst>
              <a:ext uri="{FF2B5EF4-FFF2-40B4-BE49-F238E27FC236}">
                <a16:creationId xmlns:a16="http://schemas.microsoft.com/office/drawing/2014/main" id="{B2F03394-9473-4450-8FF2-944DA47113B4}"/>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109A7D7-1838-4598-8915-BF0739FE03A8}"/>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407315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Remote speaker picture">
    <p:spTree>
      <p:nvGrpSpPr>
        <p:cNvPr id="1" name=""/>
        <p:cNvGrpSpPr/>
        <p:nvPr/>
      </p:nvGrpSpPr>
      <p:grpSpPr>
        <a:xfrm>
          <a:off x="0" y="0"/>
          <a:ext cx="0" cy="0"/>
          <a:chOff x="0" y="0"/>
          <a:chExt cx="0" cy="0"/>
        </a:xfrm>
      </p:grpSpPr>
      <p:pic>
        <p:nvPicPr>
          <p:cNvPr id="9" name="Picture 8" descr="A person looking at the camera&#10;&#10;Description automatically generated">
            <a:extLst>
              <a:ext uri="{FF2B5EF4-FFF2-40B4-BE49-F238E27FC236}">
                <a16:creationId xmlns:a16="http://schemas.microsoft.com/office/drawing/2014/main" id="{4E879062-D42A-C24B-9506-CFFED71D40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47"/>
          <a:stretch/>
        </p:blipFill>
        <p:spPr>
          <a:xfrm>
            <a:off x="0" y="254000"/>
            <a:ext cx="5133848" cy="6626102"/>
          </a:xfrm>
          <a:prstGeom prst="rect">
            <a:avLst/>
          </a:prstGeom>
        </p:spPr>
      </p:pic>
      <p:sp>
        <p:nvSpPr>
          <p:cNvPr id="6" name="Picture Placeholder 5">
            <a:extLst>
              <a:ext uri="{FF2B5EF4-FFF2-40B4-BE49-F238E27FC236}">
                <a16:creationId xmlns:a16="http://schemas.microsoft.com/office/drawing/2014/main" id="{DBBD2CF4-1E90-A941-8678-001223FD4124}"/>
              </a:ext>
            </a:extLst>
          </p:cNvPr>
          <p:cNvSpPr>
            <a:spLocks noGrp="1"/>
          </p:cNvSpPr>
          <p:nvPr>
            <p:ph type="pic" sz="quarter" idx="10"/>
          </p:nvPr>
        </p:nvSpPr>
        <p:spPr>
          <a:xfrm>
            <a:off x="0" y="254000"/>
            <a:ext cx="5133848" cy="6626102"/>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948B0DA0-F967-2742-83CF-A94F1A88E58F}"/>
              </a:ext>
            </a:extLst>
          </p:cNvPr>
          <p:cNvSpPr>
            <a:spLocks noGrp="1"/>
          </p:cNvSpPr>
          <p:nvPr>
            <p:ph type="body" sz="quarter" idx="11" hasCustomPrompt="1"/>
          </p:nvPr>
        </p:nvSpPr>
        <p:spPr>
          <a:xfrm>
            <a:off x="5659226" y="1729568"/>
            <a:ext cx="6184238" cy="482019"/>
          </a:xfrm>
        </p:spPr>
        <p:txBody>
          <a:bodyPr lIns="0" anchor="b">
            <a:noAutofit/>
          </a:bodyPr>
          <a:lstStyle>
            <a:lvl1pPr>
              <a:defRPr sz="2400" b="1" i="0">
                <a:latin typeface="Oracle Sans" panose="020B0503020204020204" pitchFamily="34" charset="0"/>
                <a:cs typeface="Oracle Sans" panose="020B0503020204020204" pitchFamily="34" charset="0"/>
              </a:defRPr>
            </a:lvl1pPr>
          </a:lstStyle>
          <a:p>
            <a:pPr lvl="0"/>
            <a:r>
              <a:rPr lang="en-US" dirty="0"/>
              <a:t>Headline</a:t>
            </a:r>
          </a:p>
        </p:txBody>
      </p:sp>
      <p:sp>
        <p:nvSpPr>
          <p:cNvPr id="15" name="Text Placeholder 10">
            <a:extLst>
              <a:ext uri="{FF2B5EF4-FFF2-40B4-BE49-F238E27FC236}">
                <a16:creationId xmlns:a16="http://schemas.microsoft.com/office/drawing/2014/main" id="{085E64C9-9C43-0840-BE43-4074F7178F7C}"/>
              </a:ext>
            </a:extLst>
          </p:cNvPr>
          <p:cNvSpPr>
            <a:spLocks noGrp="1"/>
          </p:cNvSpPr>
          <p:nvPr>
            <p:ph type="body" sz="quarter" idx="15" hasCustomPrompt="1"/>
          </p:nvPr>
        </p:nvSpPr>
        <p:spPr>
          <a:xfrm>
            <a:off x="5659226" y="2852531"/>
            <a:ext cx="6184237" cy="2587963"/>
          </a:xfrm>
        </p:spPr>
        <p:txBody>
          <a:bodyPr lIns="0" anchor="ctr" anchorCtr="0">
            <a:noAutofit/>
          </a:bodyPr>
          <a:lstStyle>
            <a:lvl1pPr>
              <a:spcBef>
                <a:spcPts val="0"/>
              </a:spcBef>
              <a:spcAft>
                <a:spcPts val="800"/>
              </a:spcAft>
              <a:buClr>
                <a:schemeClr val="bg1"/>
              </a:buClr>
              <a:defRPr sz="2000" b="0" i="0">
                <a:latin typeface="Oracle Sans" panose="020B0503020204020204" pitchFamily="34" charset="0"/>
                <a:cs typeface="Oracle Sans" panose="020B0503020204020204" pitchFamily="34" charset="0"/>
              </a:defRPr>
            </a:lvl1pPr>
            <a:lvl2pPr marL="228600">
              <a:spcBef>
                <a:spcPts val="0"/>
              </a:spcBef>
              <a:buClr>
                <a:schemeClr val="bg1"/>
              </a:buClr>
              <a:defRPr/>
            </a:lvl2pPr>
          </a:lstStyle>
          <a:p>
            <a:pPr lvl="0"/>
            <a:r>
              <a:rPr lang="en-US" dirty="0"/>
              <a:t>Add text here</a:t>
            </a:r>
          </a:p>
        </p:txBody>
      </p:sp>
      <p:pic>
        <p:nvPicPr>
          <p:cNvPr id="16" name="Picture 15">
            <a:extLst>
              <a:ext uri="{FF2B5EF4-FFF2-40B4-BE49-F238E27FC236}">
                <a16:creationId xmlns:a16="http://schemas.microsoft.com/office/drawing/2014/main" id="{655F6A82-2EA7-8C4D-A6E5-04849642E6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0" name="Rectangle 19">
            <a:extLst>
              <a:ext uri="{FF2B5EF4-FFF2-40B4-BE49-F238E27FC236}">
                <a16:creationId xmlns:a16="http://schemas.microsoft.com/office/drawing/2014/main" id="{683AB1BC-2635-8847-B41C-2FADD8B3257E}"/>
              </a:ext>
            </a:extLst>
          </p:cNvPr>
          <p:cNvSpPr/>
          <p:nvPr userDrawn="1"/>
        </p:nvSpPr>
        <p:spPr>
          <a:xfrm>
            <a:off x="5659227" y="245204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32DB3A-2849-8D4A-8B24-9ED495A43E89}"/>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3" name="Footer Placeholder 2">
            <a:extLst>
              <a:ext uri="{FF2B5EF4-FFF2-40B4-BE49-F238E27FC236}">
                <a16:creationId xmlns:a16="http://schemas.microsoft.com/office/drawing/2014/main" id="{E9685F9F-E87E-4E84-A301-568289B1B27A}"/>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9FF35E76-93B0-4F75-B106-DAFB903A2B55}"/>
              </a:ext>
            </a:extLst>
          </p:cNvPr>
          <p:cNvSpPr>
            <a:spLocks noGrp="1"/>
          </p:cNvSpPr>
          <p:nvPr>
            <p:ph type="sldNum" sz="quarter" idx="17"/>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81505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Title and numbered lis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7183" y="565663"/>
            <a:ext cx="5854818" cy="3169238"/>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rgbClr val="4E3629"/>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000">
                <a:solidFill>
                  <a:schemeClr val="accent2">
                    <a:lumMod val="50000"/>
                  </a:schemeClr>
                </a:solidFill>
                <a:latin typeface="Georgia" panose="02040502050405020303" pitchFamily="18" charset="0"/>
              </a:defRPr>
            </a:lvl1pPr>
          </a:lstStyle>
          <a:p>
            <a:pPr lvl="0"/>
            <a:r>
              <a:rPr lang="en-US" dirty="0"/>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9"/>
            <a:ext cx="439953" cy="395562"/>
          </a:xfrm>
        </p:spPr>
        <p:txBody>
          <a:bodyPr lIns="0" rIns="0">
            <a:noAutofit/>
          </a:bodyPr>
          <a:lstStyle>
            <a:lvl1pPr algn="ctr">
              <a:defRPr sz="2000">
                <a:solidFill>
                  <a:schemeClr val="accent2">
                    <a:lumMod val="50000"/>
                  </a:schemeClr>
                </a:solidFill>
                <a:latin typeface="Georgia" panose="02040502050405020303" pitchFamily="18" charset="0"/>
              </a:defRPr>
            </a:lvl1pPr>
          </a:lstStyle>
          <a:p>
            <a:pPr lvl="0"/>
            <a:r>
              <a:rPr lang="en-US" dirty="0"/>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3"/>
            <a:ext cx="439953" cy="395562"/>
          </a:xfrm>
        </p:spPr>
        <p:txBody>
          <a:bodyPr lIns="0" rIns="0">
            <a:noAutofit/>
          </a:bodyPr>
          <a:lstStyle>
            <a:lvl1pPr algn="ctr">
              <a:defRPr sz="2000">
                <a:solidFill>
                  <a:schemeClr val="accent2">
                    <a:lumMod val="50000"/>
                  </a:schemeClr>
                </a:solidFill>
                <a:latin typeface="Georgia" panose="02040502050405020303" pitchFamily="18" charset="0"/>
              </a:defRPr>
            </a:lvl1pPr>
          </a:lstStyle>
          <a:p>
            <a:pPr lvl="0"/>
            <a:r>
              <a:rPr lang="en-US" dirty="0"/>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7"/>
            <a:ext cx="439953" cy="395562"/>
          </a:xfrm>
        </p:spPr>
        <p:txBody>
          <a:bodyPr lIns="0" rIns="0">
            <a:noAutofit/>
          </a:bodyPr>
          <a:lstStyle>
            <a:lvl1pPr algn="ctr">
              <a:defRPr sz="2000">
                <a:solidFill>
                  <a:schemeClr val="accent2">
                    <a:lumMod val="50000"/>
                  </a:schemeClr>
                </a:solidFill>
                <a:latin typeface="Georgia" panose="02040502050405020303" pitchFamily="18" charset="0"/>
              </a:defRPr>
            </a:lvl1pPr>
          </a:lstStyle>
          <a:p>
            <a:pPr lvl="0"/>
            <a:r>
              <a:rPr lang="en-US" dirty="0"/>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9"/>
            <a:ext cx="439953" cy="395562"/>
          </a:xfrm>
        </p:spPr>
        <p:txBody>
          <a:bodyPr lIns="0" rIns="0">
            <a:noAutofit/>
          </a:bodyPr>
          <a:lstStyle>
            <a:lvl1pPr algn="ctr">
              <a:defRPr sz="2000">
                <a:solidFill>
                  <a:schemeClr val="accent2">
                    <a:lumMod val="50000"/>
                  </a:schemeClr>
                </a:solidFill>
                <a:latin typeface="Georgia" panose="02040502050405020303" pitchFamily="18" charset="0"/>
              </a:defRPr>
            </a:lvl1pPr>
          </a:lstStyle>
          <a:p>
            <a:pPr lvl="0"/>
            <a:r>
              <a:rPr lang="en-US" dirty="0"/>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8"/>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rgbClr val="4E3629"/>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Two</a:t>
            </a:r>
          </a:p>
          <a:p>
            <a:pPr lvl="0"/>
            <a:endParaRPr lang="en-US" dirty="0"/>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9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rgbClr val="4E3629"/>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92"/>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rgbClr val="4E3629"/>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8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rgbClr val="4E3629"/>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Five</a:t>
            </a:r>
          </a:p>
        </p:txBody>
      </p:sp>
      <p:pic>
        <p:nvPicPr>
          <p:cNvPr id="26" name="Picture 25">
            <a:extLst>
              <a:ext uri="{FF2B5EF4-FFF2-40B4-BE49-F238E27FC236}">
                <a16:creationId xmlns:a16="http://schemas.microsoft.com/office/drawing/2014/main" id="{67138000-7156-634F-A6D0-6F7690252389}"/>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BFEAAAFB-2FCD-498D-B547-AC9CE371CCC4}"/>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9EF62BB0-137B-434F-A197-25B5626B0347}"/>
              </a:ext>
            </a:extLst>
          </p:cNvPr>
          <p:cNvSpPr>
            <a:spLocks noGrp="1"/>
          </p:cNvSpPr>
          <p:nvPr>
            <p:ph type="sldNum" sz="quarter" idx="2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3586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Quote with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BE6D0-0FF7-4E98-A703-CF3F097A674F}"/>
              </a:ext>
            </a:extLst>
          </p:cNvPr>
          <p:cNvSpPr/>
          <p:nvPr userDrawn="1"/>
        </p:nvSpPr>
        <p:spPr>
          <a:xfrm>
            <a:off x="0" y="0"/>
            <a:ext cx="12192000" cy="6858000"/>
          </a:xfrm>
          <a:prstGeom prst="rect">
            <a:avLst/>
          </a:prstGeom>
          <a:blipFill dpi="0" rotWithShape="1">
            <a:blip r:embed="rId2">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6250C7C-7F0B-2B44-AAA6-883F6AB7E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2346183"/>
            <a:ext cx="9983786" cy="2242890"/>
          </a:xfrm>
        </p:spPr>
        <p:txBody>
          <a:bodyPr lIns="0">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32" name="Text Placeholder 26">
            <a:extLst>
              <a:ext uri="{FF2B5EF4-FFF2-40B4-BE49-F238E27FC236}">
                <a16:creationId xmlns:a16="http://schemas.microsoft.com/office/drawing/2014/main" id="{C9068F71-E098-E049-81D3-5491AAF8DE57}"/>
              </a:ext>
            </a:extLst>
          </p:cNvPr>
          <p:cNvSpPr>
            <a:spLocks noGrp="1"/>
          </p:cNvSpPr>
          <p:nvPr>
            <p:ph type="body" sz="quarter" idx="14" hasCustomPrompt="1"/>
          </p:nvPr>
        </p:nvSpPr>
        <p:spPr>
          <a:xfrm>
            <a:off x="768096" y="5239646"/>
            <a:ext cx="9983786" cy="249346"/>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33" name="Text Placeholder 26">
            <a:extLst>
              <a:ext uri="{FF2B5EF4-FFF2-40B4-BE49-F238E27FC236}">
                <a16:creationId xmlns:a16="http://schemas.microsoft.com/office/drawing/2014/main" id="{87089DAA-9281-6045-B621-B0A829511738}"/>
              </a:ext>
            </a:extLst>
          </p:cNvPr>
          <p:cNvSpPr>
            <a:spLocks noGrp="1"/>
          </p:cNvSpPr>
          <p:nvPr>
            <p:ph type="body" sz="quarter" idx="12"/>
          </p:nvPr>
        </p:nvSpPr>
        <p:spPr>
          <a:xfrm>
            <a:off x="768096" y="5564669"/>
            <a:ext cx="9983786" cy="528567"/>
          </a:xfrm>
        </p:spPr>
        <p:txBody>
          <a:bodyPr lIns="0">
            <a:noAutofit/>
          </a:bodyPr>
          <a:lstStyle>
            <a:lvl1pPr algn="l" fontAlgn="t">
              <a:lnSpc>
                <a:spcPct val="100000"/>
              </a:lnSpc>
              <a:spcBef>
                <a:spcPts val="0"/>
              </a:spcBef>
              <a:defRPr sz="1300"/>
            </a:lvl1pPr>
          </a:lstStyle>
          <a:p>
            <a:pPr lvl="0"/>
            <a:r>
              <a:rPr lang="en-US"/>
              <a:t>Click to edit Master text styles</a:t>
            </a:r>
          </a:p>
        </p:txBody>
      </p:sp>
      <p:sp>
        <p:nvSpPr>
          <p:cNvPr id="34" name="Picture Placeholder 19">
            <a:extLst>
              <a:ext uri="{FF2B5EF4-FFF2-40B4-BE49-F238E27FC236}">
                <a16:creationId xmlns:a16="http://schemas.microsoft.com/office/drawing/2014/main" id="{806BB0D3-072D-8D47-8C70-E1851CE928BD}"/>
              </a:ext>
            </a:extLst>
          </p:cNvPr>
          <p:cNvSpPr>
            <a:spLocks noGrp="1"/>
          </p:cNvSpPr>
          <p:nvPr>
            <p:ph type="pic" sz="quarter" idx="10"/>
          </p:nvPr>
        </p:nvSpPr>
        <p:spPr>
          <a:xfrm>
            <a:off x="768096" y="955256"/>
            <a:ext cx="2589212" cy="1106907"/>
          </a:xfrm>
        </p:spPr>
        <p:txBody>
          <a:bodyPr/>
          <a:lstStyle/>
          <a:p>
            <a:r>
              <a:rPr lang="en-US"/>
              <a:t>Click icon to add picture</a:t>
            </a:r>
            <a:endParaRPr lang="en-US" dirty="0"/>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5BF82DE-33C5-3A4E-A2BE-056AD4CD8E3B}"/>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2" name="Footer Placeholder 1">
            <a:extLst>
              <a:ext uri="{FF2B5EF4-FFF2-40B4-BE49-F238E27FC236}">
                <a16:creationId xmlns:a16="http://schemas.microsoft.com/office/drawing/2014/main" id="{07C95176-6832-4D14-B8AA-9CF49288F5D7}"/>
              </a:ext>
            </a:extLst>
          </p:cNvPr>
          <p:cNvSpPr>
            <a:spLocks noGrp="1"/>
          </p:cNvSpPr>
          <p:nvPr>
            <p:ph type="ftr" sz="quarter" idx="15"/>
          </p:nvPr>
        </p:nvSpPr>
        <p:spPr/>
        <p:txBody>
          <a:bodyPr/>
          <a:lstStyle/>
          <a:p>
            <a:endParaRPr lang="en-US" dirty="0"/>
          </a:p>
        </p:txBody>
      </p:sp>
      <p:sp>
        <p:nvSpPr>
          <p:cNvPr id="3" name="Slide Number Placeholder 2">
            <a:extLst>
              <a:ext uri="{FF2B5EF4-FFF2-40B4-BE49-F238E27FC236}">
                <a16:creationId xmlns:a16="http://schemas.microsoft.com/office/drawing/2014/main" id="{866E2F52-3B6A-46A0-AAA4-214A1F01ED2B}"/>
              </a:ext>
            </a:extLst>
          </p:cNvPr>
          <p:cNvSpPr>
            <a:spLocks noGrp="1"/>
          </p:cNvSpPr>
          <p:nvPr>
            <p:ph type="sldNum" sz="quarter" idx="16"/>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8781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0E2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838200" y="365125"/>
            <a:ext cx="10515600" cy="1325563"/>
          </a:xfrm>
          <a:prstGeom prst="rect">
            <a:avLst/>
          </a:prstGeom>
        </p:spPr>
        <p:txBody>
          <a:bodyPr vert="horz" lIns="0" tIns="45720" rIns="0" bIns="45720" rtlCol="0" anchor="ctr">
            <a:noAutofit/>
          </a:bodyPr>
          <a:lstStyle/>
          <a:p>
            <a:r>
              <a:rPr lang="en-US" dirty="0"/>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D23B6C0B-A6D8-4755-9395-F94ECF5A049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757515" y="6356350"/>
            <a:ext cx="386443" cy="365125"/>
          </a:xfrm>
          <a:prstGeom prst="rect">
            <a:avLst/>
          </a:prstGeom>
        </p:spPr>
        <p:txBody>
          <a:bodyPr vert="horz" lIns="91440" tIns="45720" rIns="91440" bIns="45720" rtlCol="0" anchor="ctr"/>
          <a:lstStyle>
            <a:lvl1pPr algn="l">
              <a:defRPr sz="1000">
                <a:solidFill>
                  <a:srgbClr val="8B8078"/>
                </a:solidFill>
                <a:latin typeface="+mn-lt"/>
                <a:cs typeface="Oracle Sans" panose="020B0503020204020204" pitchFamily="34" charset="0"/>
              </a:defRPr>
            </a:lvl1pPr>
          </a:lstStyle>
          <a:p>
            <a:fld id="{7C371504-33D9-B044-8C50-620C44A06CB1}" type="slidenum">
              <a:rPr lang="en-US" smtClean="0"/>
              <a:pPr/>
              <a:t>‹#›</a:t>
            </a:fld>
            <a:endParaRPr lang="en-US" dirty="0"/>
          </a:p>
        </p:txBody>
      </p:sp>
      <p:pic>
        <p:nvPicPr>
          <p:cNvPr id="11" name="Picture 10">
            <a:extLst>
              <a:ext uri="{FF2B5EF4-FFF2-40B4-BE49-F238E27FC236}">
                <a16:creationId xmlns:a16="http://schemas.microsoft.com/office/drawing/2014/main" id="{6EFF067D-4DD6-1945-911D-846CE543D5C2}"/>
              </a:ext>
            </a:extLst>
          </p:cNvPr>
          <p:cNvPicPr>
            <a:picLocks noChangeAspect="1"/>
          </p:cNvPicPr>
          <p:nvPr userDrawn="1"/>
        </p:nvPicPr>
        <p:blipFill>
          <a:blip r:embed="rId23"/>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1143958" y="6356350"/>
            <a:ext cx="4114800" cy="365125"/>
          </a:xfrm>
          <a:prstGeom prst="rect">
            <a:avLst/>
          </a:prstGeom>
        </p:spPr>
        <p:txBody>
          <a:bodyPr vert="horz" lIns="91440" tIns="45720" rIns="91440" bIns="45720" rtlCol="0" anchor="ctr"/>
          <a:lstStyle>
            <a:lvl1pPr algn="l">
              <a:defRPr sz="1000">
                <a:solidFill>
                  <a:srgbClr val="8B8078"/>
                </a:solidFill>
                <a:latin typeface="+mn-lt"/>
                <a:cs typeface="Oracle Sans" panose="020B0503020204020204" pitchFamily="34" charset="0"/>
              </a:defRPr>
            </a:lvl1pPr>
          </a:lstStyle>
          <a:p>
            <a:endParaRPr lang="en-US" dirty="0"/>
          </a:p>
        </p:txBody>
      </p:sp>
    </p:spTree>
    <p:extLst>
      <p:ext uri="{BB962C8B-B14F-4D97-AF65-F5344CB8AC3E}">
        <p14:creationId xmlns:p14="http://schemas.microsoft.com/office/powerpoint/2010/main" val="957631570"/>
      </p:ext>
    </p:extLst>
  </p:cSld>
  <p:clrMap bg1="lt1" tx1="dk1" bg2="lt2" tx2="dk2" accent1="accent1" accent2="accent2" accent3="accent3" accent4="accent4" accent5="accent5" accent6="accent6" hlink="hlink" folHlink="folHlink"/>
  <p:sldLayoutIdLst>
    <p:sldLayoutId id="2147483677" r:id="rId1"/>
    <p:sldLayoutId id="2147483719" r:id="rId2"/>
    <p:sldLayoutId id="2147483733" r:id="rId3"/>
    <p:sldLayoutId id="2147483721" r:id="rId4"/>
    <p:sldLayoutId id="2147483734" r:id="rId5"/>
    <p:sldLayoutId id="2147483682" r:id="rId6"/>
    <p:sldLayoutId id="2147483678" r:id="rId7"/>
    <p:sldLayoutId id="2147483683" r:id="rId8"/>
    <p:sldLayoutId id="2147483693" r:id="rId9"/>
    <p:sldLayoutId id="2147483723" r:id="rId10"/>
    <p:sldLayoutId id="2147483724" r:id="rId11"/>
    <p:sldLayoutId id="2147483725" r:id="rId12"/>
    <p:sldLayoutId id="2147483726" r:id="rId13"/>
    <p:sldLayoutId id="2147483679" r:id="rId14"/>
    <p:sldLayoutId id="2147483727" r:id="rId15"/>
    <p:sldLayoutId id="2147483729" r:id="rId16"/>
    <p:sldLayoutId id="2147483730" r:id="rId17"/>
    <p:sldLayoutId id="2147483731" r:id="rId18"/>
    <p:sldLayoutId id="2147483732" r:id="rId19"/>
    <p:sldLayoutId id="214748375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Oracle Sans" panose="020B05030202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Oracle Sans Light" panose="020B0403020204020204" pitchFamily="34" charset="0"/>
          <a:ea typeface="+mn-ea"/>
          <a:cs typeface="Oracle Sans Light" panose="020B04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Oracle Sans Light" panose="020B0403020204020204" pitchFamily="34" charset="0"/>
          <a:ea typeface="+mn-ea"/>
          <a:cs typeface="Oracle Sans Light" panose="020B04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racle Sans Light" panose="020B0403020204020204" pitchFamily="34" charset="0"/>
          <a:ea typeface="+mn-ea"/>
          <a:cs typeface="Oracle Sans Light" panose="020B04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racle Sans Light" panose="020B0403020204020204" pitchFamily="34" charset="0"/>
          <a:ea typeface="+mn-ea"/>
          <a:cs typeface="Oracle Sans Light" panose="020B04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racle Sans Light" panose="020B0403020204020204" pitchFamily="34" charset="0"/>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8272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838200" y="365125"/>
            <a:ext cx="10515600" cy="1325563"/>
          </a:xfrm>
          <a:prstGeom prst="rect">
            <a:avLst/>
          </a:prstGeom>
        </p:spPr>
        <p:txBody>
          <a:bodyPr vert="horz" lIns="0" tIns="45720" rIns="0" bIns="45720" rtlCol="0" anchor="ctr">
            <a:noAutofit/>
          </a:bodyPr>
          <a:lstStyle/>
          <a:p>
            <a:r>
              <a:rPr lang="en-US" dirty="0"/>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D23B6C0B-A6D8-4755-9395-F94ECF5A049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757515" y="6356350"/>
            <a:ext cx="386443" cy="365125"/>
          </a:xfrm>
          <a:prstGeom prst="rect">
            <a:avLst/>
          </a:prstGeom>
        </p:spPr>
        <p:txBody>
          <a:bodyPr vert="horz" lIns="91440" tIns="45720" rIns="91440" bIns="45720" rtlCol="0" anchor="ctr"/>
          <a:lstStyle>
            <a:lvl1pPr algn="l">
              <a:defRPr sz="1000">
                <a:solidFill>
                  <a:schemeClr val="bg1"/>
                </a:solidFill>
                <a:latin typeface="+mn-lt"/>
                <a:cs typeface="Oracle Sans" panose="020B0503020204020204" pitchFamily="34" charset="0"/>
              </a:defRPr>
            </a:lvl1pPr>
          </a:lstStyle>
          <a:p>
            <a:fld id="{7C371504-33D9-B044-8C50-620C44A06CB1}" type="slidenum">
              <a:rPr lang="en-US" smtClean="0"/>
              <a:pPr/>
              <a:t>‹#›</a:t>
            </a:fld>
            <a:endParaRPr lang="en-US" dirty="0"/>
          </a:p>
        </p:txBody>
      </p:sp>
      <p:pic>
        <p:nvPicPr>
          <p:cNvPr id="8" name="Picture 7">
            <a:extLst>
              <a:ext uri="{FF2B5EF4-FFF2-40B4-BE49-F238E27FC236}">
                <a16:creationId xmlns:a16="http://schemas.microsoft.com/office/drawing/2014/main" id="{1EBF6404-9E78-844F-B5FC-770CD9591C85}"/>
              </a:ext>
            </a:extLst>
          </p:cNvPr>
          <p:cNvPicPr>
            <a:picLocks noChangeAspect="1"/>
          </p:cNvPicPr>
          <p:nvPr userDrawn="1"/>
        </p:nvPicPr>
        <p:blipFill>
          <a:blip r:embed="rId22"/>
          <a:stretch>
            <a:fillRect/>
          </a:stretch>
        </p:blipFill>
        <p:spPr>
          <a:xfrm>
            <a:off x="11437197" y="6356350"/>
            <a:ext cx="501650" cy="501650"/>
          </a:xfrm>
          <a:prstGeom prst="rect">
            <a:avLst/>
          </a:prstGeom>
        </p:spPr>
      </p:pic>
      <p:sp>
        <p:nvSpPr>
          <p:cNvPr id="5" name="Footer Placeholder 4">
            <a:extLst>
              <a:ext uri="{FF2B5EF4-FFF2-40B4-BE49-F238E27FC236}">
                <a16:creationId xmlns:a16="http://schemas.microsoft.com/office/drawing/2014/main" id="{E6B168A7-4574-4FD8-965C-D37BC160EC82}"/>
              </a:ext>
            </a:extLst>
          </p:cNvPr>
          <p:cNvSpPr>
            <a:spLocks noGrp="1"/>
          </p:cNvSpPr>
          <p:nvPr>
            <p:ph type="ftr" sz="quarter" idx="3"/>
          </p:nvPr>
        </p:nvSpPr>
        <p:spPr>
          <a:xfrm>
            <a:off x="1143958" y="6356350"/>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Tree>
    <p:extLst>
      <p:ext uri="{BB962C8B-B14F-4D97-AF65-F5344CB8AC3E}">
        <p14:creationId xmlns:p14="http://schemas.microsoft.com/office/powerpoint/2010/main" val="26644861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bg1"/>
          </a:solidFill>
          <a:latin typeface="Georgia" panose="02040502050405020303" pitchFamily="18" charset="0"/>
          <a:ea typeface="+mj-ea"/>
          <a:cs typeface="Oracle Sans" panose="020B05030202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Oracle Sans Light" panose="020B0403020204020204" pitchFamily="34" charset="0"/>
          <a:ea typeface="+mn-ea"/>
          <a:cs typeface="Oracle Sans Light" panose="020B04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Oracle Sans Light" panose="020B0403020204020204" pitchFamily="34" charset="0"/>
          <a:ea typeface="+mn-ea"/>
          <a:cs typeface="Oracle Sans Light" panose="020B04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Oracle Sans Light" panose="020B0403020204020204" pitchFamily="34" charset="0"/>
          <a:ea typeface="+mn-ea"/>
          <a:cs typeface="Oracle Sans Light" panose="020B04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Oracle Sans Light" panose="020B0403020204020204" pitchFamily="34" charset="0"/>
          <a:ea typeface="+mn-ea"/>
          <a:cs typeface="Oracle Sans Light" panose="020B04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Oracle Sans Light" panose="020B0403020204020204" pitchFamily="34" charset="0"/>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61" y="334442"/>
            <a:ext cx="11619016" cy="6378669"/>
          </a:xfrm>
          <a:prstGeom prst="rect">
            <a:avLst/>
          </a:prstGeom>
          <a:noFill/>
          <a:ln w="12700">
            <a:solidFill>
              <a:schemeClr val="tx1"/>
            </a:solidFill>
          </a:ln>
        </p:spPr>
        <p:txBody>
          <a:bodyPr wrap="square" rtlCol="0">
            <a:spAutoFit/>
          </a:bodyPr>
          <a:lstStyle/>
          <a:p>
            <a:pPr marL="720090" marR="0" indent="-720090" hangingPunct="0">
              <a:spcBef>
                <a:spcPts val="600"/>
              </a:spcBef>
              <a:spcAft>
                <a:spcPts val="900"/>
              </a:spcAft>
            </a:pPr>
            <a:r>
              <a:rPr lang="en-US" sz="1500" b="1" dirty="0">
                <a:solidFill>
                  <a:srgbClr val="0070C0"/>
                </a:solidFill>
                <a:effectLst/>
                <a:cs typeface="Times New Roman" panose="02020603050405020304" pitchFamily="18" charset="0"/>
              </a:rPr>
              <a:t>Discussion Paper S2-2407652 </a:t>
            </a:r>
            <a:r>
              <a:rPr lang="en-US" sz="1500" b="1" dirty="0">
                <a:effectLst/>
                <a:cs typeface="Times New Roman" panose="02020603050405020304" pitchFamily="18" charset="0"/>
              </a:rPr>
              <a:t>– R17 </a:t>
            </a:r>
            <a:r>
              <a:rPr lang="en-US" sz="1500" b="1" dirty="0" err="1">
                <a:effectLst/>
                <a:cs typeface="Times New Roman" panose="02020603050405020304" pitchFamily="18" charset="0"/>
              </a:rPr>
              <a:t>eNS</a:t>
            </a:r>
            <a:r>
              <a:rPr lang="en-US" sz="1500" b="1" dirty="0">
                <a:effectLst/>
                <a:cs typeface="Times New Roman" panose="02020603050405020304" pitchFamily="18" charset="0"/>
              </a:rPr>
              <a:t> correction - Mapping between NSAGs and S-NSSAIs  (August 19 2024)</a:t>
            </a:r>
          </a:p>
          <a:p>
            <a:pPr marL="720090" marR="0" indent="-720090" hangingPunct="0">
              <a:spcBef>
                <a:spcPts val="600"/>
              </a:spcBef>
              <a:spcAft>
                <a:spcPts val="900"/>
              </a:spcAft>
            </a:pPr>
            <a:r>
              <a:rPr lang="en-US" sz="1500" b="1" dirty="0">
                <a:solidFill>
                  <a:schemeClr val="tx2"/>
                </a:solidFill>
                <a:cs typeface="Times New Roman" panose="02020603050405020304" pitchFamily="18" charset="0"/>
              </a:rPr>
              <a:t>23.501 5.15.14, 23.501 5.3.4.3.4</a:t>
            </a:r>
          </a:p>
          <a:p>
            <a:pPr marL="720090" marR="0" indent="-720090" hangingPunct="0">
              <a:spcBef>
                <a:spcPts val="600"/>
              </a:spcBef>
              <a:spcAft>
                <a:spcPts val="900"/>
              </a:spcAft>
              <a:buFont typeface="Arial" panose="020B0604020202020204" pitchFamily="34" charset="0"/>
              <a:buChar char="•"/>
            </a:pPr>
            <a:r>
              <a:rPr lang="en-US" sz="1400" dirty="0">
                <a:solidFill>
                  <a:schemeClr val="tx2"/>
                </a:solidFill>
              </a:rPr>
              <a:t>When one or more S-NSSAI(s) are associated with NSAG(s), the UE may perform Network Slice based cell reselection and Random Access. If the UE has received NSAG Information from the AMF, the UE shall use the NSAG Information provided by the AMF for cell reselection and Random Access.  </a:t>
            </a:r>
          </a:p>
          <a:p>
            <a:pPr marL="720090" marR="0" indent="-720090" hangingPunct="0">
              <a:spcBef>
                <a:spcPts val="600"/>
              </a:spcBef>
              <a:spcAft>
                <a:spcPts val="900"/>
              </a:spcAft>
              <a:buFont typeface="Arial" panose="020B0604020202020204" pitchFamily="34" charset="0"/>
              <a:buChar char="•"/>
            </a:pPr>
            <a:r>
              <a:rPr lang="en-US" sz="1400" dirty="0">
                <a:solidFill>
                  <a:schemeClr val="tx2"/>
                </a:solidFill>
              </a:rPr>
              <a:t>A Network Slice AS Group is an identifier of a group of network slices which are associated with it. A Network Slice AS Group association with a group of network slices may be valid in one or more Tracking Areas. An S-NSSAI can be associated with at most one NSAG values for Random Access and at most one NSAG value for Cell Reselection within a Tracking Area (ie one NSAG relates to one or more S-NSSAI(s)x). An S-NSSAI can be associated with different NSAG values in different Tracking Areas.</a:t>
            </a:r>
          </a:p>
          <a:p>
            <a:pPr marL="720090" marR="0" indent="-720090" hangingPunct="0">
              <a:spcBef>
                <a:spcPts val="600"/>
              </a:spcBef>
              <a:spcAft>
                <a:spcPts val="900"/>
              </a:spcAft>
              <a:buFont typeface="Arial" panose="020B0604020202020204" pitchFamily="34" charset="0"/>
              <a:buChar char="•"/>
            </a:pPr>
            <a:r>
              <a:rPr lang="en-US" sz="1400" dirty="0">
                <a:solidFill>
                  <a:schemeClr val="tx2"/>
                </a:solidFill>
              </a:rPr>
              <a:t>The NG-RAN provides (and updates) the AMF with the values of the NSAG(s) an S-NSSAI is associated with in a TA using the NG Set Up and RAN Configuration Update procedures (see TS 38.413). The AMF in turn provides this information to the </a:t>
            </a:r>
            <a:r>
              <a:rPr lang="en-US" sz="1400" dirty="0">
                <a:solidFill>
                  <a:schemeClr val="tx2"/>
                </a:solidFill>
                <a:highlight>
                  <a:srgbClr val="FFFF00"/>
                </a:highlight>
              </a:rPr>
              <a:t>NSSF</a:t>
            </a:r>
            <a:r>
              <a:rPr lang="en-US" sz="1400" dirty="0">
                <a:solidFill>
                  <a:schemeClr val="tx2"/>
                </a:solidFill>
              </a:rPr>
              <a:t>  (</a:t>
            </a:r>
            <a:r>
              <a:rPr lang="en-GB" sz="1400" b="1" dirty="0">
                <a:effectLst/>
                <a:ea typeface="Times New Roman" panose="02020603050405020304" pitchFamily="18" charset="0"/>
                <a:cs typeface="Times New Roman" panose="02020603050405020304" pitchFamily="18" charset="0"/>
              </a:rPr>
              <a:t>29.531 6.2.6.2.3 below (as part of Nnssf_NSSAIAvailability Service API)</a:t>
            </a:r>
            <a:r>
              <a:rPr lang="en-US" sz="1400" dirty="0">
                <a:solidFill>
                  <a:schemeClr val="tx2"/>
                </a:solidFill>
              </a:rPr>
              <a:t>). </a:t>
            </a:r>
          </a:p>
          <a:p>
            <a:pPr marL="720090" indent="-720090" hangingPunct="0">
              <a:spcBef>
                <a:spcPts val="600"/>
              </a:spcBef>
              <a:spcAft>
                <a:spcPts val="900"/>
              </a:spcAft>
              <a:buFont typeface="Arial" panose="020B0604020202020204" pitchFamily="34" charset="0"/>
              <a:buChar char="•"/>
            </a:pPr>
            <a:r>
              <a:rPr lang="en-GB" sz="1400" dirty="0">
                <a:ea typeface="Times New Roman" panose="02020603050405020304" pitchFamily="18" charset="0"/>
              </a:rPr>
              <a:t>T</a:t>
            </a:r>
            <a:r>
              <a:rPr lang="en-GB" sz="1400" dirty="0">
                <a:effectLst/>
                <a:ea typeface="Times New Roman" panose="02020603050405020304" pitchFamily="18" charset="0"/>
              </a:rPr>
              <a:t>he AMF may, with or without </a:t>
            </a:r>
            <a:r>
              <a:rPr lang="en-GB" sz="1400" b="1" dirty="0">
                <a:effectLst/>
                <a:ea typeface="Times New Roman" panose="02020603050405020304" pitchFamily="18" charset="0"/>
              </a:rPr>
              <a:t>NSSF assistance</a:t>
            </a:r>
            <a:r>
              <a:rPr lang="en-GB" sz="1400" dirty="0">
                <a:effectLst/>
                <a:ea typeface="Times New Roman" panose="02020603050405020304" pitchFamily="18" charset="0"/>
              </a:rPr>
              <a:t>, configures the UE with NSAG Information for one or more S-NSSAIs in the Configured NSSAI, by including this NSAG Information in the </a:t>
            </a:r>
            <a:r>
              <a:rPr lang="en-GB" sz="1400" b="1" dirty="0">
                <a:effectLst/>
                <a:ea typeface="Times New Roman" panose="02020603050405020304" pitchFamily="18" charset="0"/>
              </a:rPr>
              <a:t>Registration Accept message </a:t>
            </a:r>
            <a:r>
              <a:rPr lang="en-GB" sz="1400" dirty="0">
                <a:effectLst/>
                <a:ea typeface="Times New Roman" panose="02020603050405020304" pitchFamily="18" charset="0"/>
              </a:rPr>
              <a:t>or the </a:t>
            </a:r>
            <a:r>
              <a:rPr lang="en-GB" sz="1400" b="1" dirty="0">
                <a:effectLst/>
                <a:ea typeface="Times New Roman" panose="02020603050405020304" pitchFamily="18" charset="0"/>
              </a:rPr>
              <a:t>UE Configuration Command </a:t>
            </a:r>
            <a:r>
              <a:rPr lang="en-GB" sz="1400" dirty="0">
                <a:effectLst/>
                <a:ea typeface="Times New Roman" panose="02020603050405020304" pitchFamily="18" charset="0"/>
              </a:rPr>
              <a:t>message.</a:t>
            </a:r>
          </a:p>
          <a:p>
            <a:pPr marL="720090" indent="-720090" hangingPunct="0">
              <a:spcBef>
                <a:spcPts val="600"/>
              </a:spcBef>
              <a:spcAft>
                <a:spcPts val="900"/>
              </a:spcAft>
              <a:buFont typeface="Arial" panose="020B0604020202020204" pitchFamily="34" charset="0"/>
              <a:buChar char="•"/>
            </a:pPr>
            <a:r>
              <a:rPr lang="en-US" sz="1400" dirty="0"/>
              <a:t>The UE determines Random Access configuration among NSAGs that are published in SIB for Random Access and that are associated to the S-NSSAIs triggering the access. </a:t>
            </a:r>
          </a:p>
          <a:p>
            <a:pPr marL="720090" indent="-720090" hangingPunct="0">
              <a:spcBef>
                <a:spcPts val="600"/>
              </a:spcBef>
              <a:spcAft>
                <a:spcPts val="900"/>
              </a:spcAft>
              <a:buFont typeface="Arial" panose="020B0604020202020204" pitchFamily="34" charset="0"/>
              <a:buChar char="•"/>
            </a:pPr>
            <a:r>
              <a:rPr lang="en-US" sz="1400" dirty="0"/>
              <a:t>An </a:t>
            </a:r>
            <a:r>
              <a:rPr lang="en-US" sz="1400" b="1" dirty="0">
                <a:highlight>
                  <a:srgbClr val="FFFF00"/>
                </a:highlight>
              </a:rPr>
              <a:t>S-NSSAI</a:t>
            </a:r>
            <a:r>
              <a:rPr lang="en-US" sz="1400" dirty="0">
                <a:highlight>
                  <a:srgbClr val="FFFF00"/>
                </a:highlight>
              </a:rPr>
              <a:t> </a:t>
            </a:r>
            <a:r>
              <a:rPr lang="en-US" sz="1400" dirty="0"/>
              <a:t>can be associated with </a:t>
            </a:r>
            <a:r>
              <a:rPr lang="en-US" sz="1400" b="1" dirty="0"/>
              <a:t>at most </a:t>
            </a:r>
            <a:r>
              <a:rPr lang="en-US" sz="1400" b="1" dirty="0">
                <a:highlight>
                  <a:srgbClr val="FFFF00"/>
                </a:highlight>
              </a:rPr>
              <a:t>one NSAG values for Random Access </a:t>
            </a:r>
            <a:r>
              <a:rPr lang="en-US" sz="1400" dirty="0"/>
              <a:t>and </a:t>
            </a:r>
            <a:r>
              <a:rPr lang="en-US" sz="1400" b="1" dirty="0"/>
              <a:t>at most </a:t>
            </a:r>
            <a:r>
              <a:rPr lang="en-US" sz="1400" b="1" dirty="0">
                <a:highlight>
                  <a:srgbClr val="FFFF00"/>
                </a:highlight>
              </a:rPr>
              <a:t>one NSAG value for Cell Reselection</a:t>
            </a:r>
            <a:r>
              <a:rPr lang="en-US" sz="1400" b="1" dirty="0"/>
              <a:t> </a:t>
            </a:r>
            <a:r>
              <a:rPr lang="en-US" sz="1400" dirty="0"/>
              <a:t>within a </a:t>
            </a:r>
            <a:r>
              <a:rPr lang="en-US" sz="1400" b="1" dirty="0"/>
              <a:t>Tracking Area</a:t>
            </a:r>
            <a:r>
              <a:rPr lang="en-US" sz="1400" dirty="0"/>
              <a:t>. (23.501 5.15.14)</a:t>
            </a:r>
          </a:p>
          <a:p>
            <a:pPr marL="720090" marR="0" indent="-720090" hangingPunct="0">
              <a:spcBef>
                <a:spcPts val="600"/>
              </a:spcBef>
              <a:spcAft>
                <a:spcPts val="900"/>
              </a:spcAft>
              <a:buFont typeface="Arial" panose="020B0604020202020204" pitchFamily="34" charset="0"/>
              <a:buChar char="•"/>
            </a:pPr>
            <a:endParaRPr lang="en-US" sz="1400" dirty="0">
              <a:solidFill>
                <a:schemeClr val="tx2"/>
              </a:solidFill>
            </a:endParaRPr>
          </a:p>
          <a:p>
            <a:pPr marL="720090" marR="0" indent="-720090" hangingPunct="0">
              <a:spcBef>
                <a:spcPts val="600"/>
              </a:spcBef>
              <a:spcAft>
                <a:spcPts val="900"/>
              </a:spcAft>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29380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61" y="334442"/>
            <a:ext cx="11619016" cy="2469907"/>
          </a:xfrm>
          <a:prstGeom prst="rect">
            <a:avLst/>
          </a:prstGeom>
          <a:noFill/>
          <a:ln w="12700">
            <a:solidFill>
              <a:schemeClr val="tx1"/>
            </a:solidFill>
          </a:ln>
        </p:spPr>
        <p:txBody>
          <a:bodyPr wrap="square" rtlCol="0">
            <a:spAutoFit/>
          </a:bodyPr>
          <a:lstStyle/>
          <a:p>
            <a:pPr marL="720090" marR="0" indent="-720090" hangingPunct="0">
              <a:spcBef>
                <a:spcPts val="600"/>
              </a:spcBef>
              <a:spcAft>
                <a:spcPts val="900"/>
              </a:spcAft>
            </a:pPr>
            <a:r>
              <a:rPr lang="en-US" sz="1300" b="1" dirty="0">
                <a:effectLst/>
                <a:cs typeface="Times New Roman" panose="02020603050405020304" pitchFamily="18" charset="0"/>
              </a:rPr>
              <a:t>Mapping between NSAGs and S-NSSAIs – continue…</a:t>
            </a:r>
          </a:p>
          <a:p>
            <a:pPr marL="720090" marR="0" indent="-720090" hangingPunct="0">
              <a:spcBef>
                <a:spcPts val="600"/>
              </a:spcBef>
              <a:spcAft>
                <a:spcPts val="900"/>
              </a:spcAft>
            </a:pPr>
            <a:r>
              <a:rPr lang="en-US" sz="1300" b="1" dirty="0">
                <a:solidFill>
                  <a:schemeClr val="tx2"/>
                </a:solidFill>
                <a:cs typeface="Times New Roman" panose="02020603050405020304" pitchFamily="18" charset="0"/>
              </a:rPr>
              <a:t>23.501 5.15.14, 23.501 5.3.4.3.4 – Zoom on First two bullets - focus on S-NSSAI(s) to NSAG(s) mapping (and vice versa)</a:t>
            </a:r>
          </a:p>
          <a:p>
            <a:pPr marL="720090" marR="0" indent="-720090" hangingPunct="0">
              <a:spcBef>
                <a:spcPts val="600"/>
              </a:spcBef>
              <a:spcAft>
                <a:spcPts val="900"/>
              </a:spcAft>
              <a:buFont typeface="Arial" panose="020B0604020202020204" pitchFamily="34" charset="0"/>
              <a:buChar char="•"/>
            </a:pPr>
            <a:r>
              <a:rPr lang="en-US" sz="1300" dirty="0">
                <a:solidFill>
                  <a:schemeClr val="tx2"/>
                </a:solidFill>
              </a:rPr>
              <a:t>When one or more S-NSSAI(s) are associated with NSAG(s), the UE may perform Network Slice based cell reselection and Random Access. If the UE has received NSAG Information from the AMF, the UE shall use the NSAG Information provided by the AMF for cell reselection and Random Access.  </a:t>
            </a:r>
          </a:p>
          <a:p>
            <a:pPr marL="720090" marR="0" indent="-720090" hangingPunct="0">
              <a:spcBef>
                <a:spcPts val="600"/>
              </a:spcBef>
              <a:spcAft>
                <a:spcPts val="900"/>
              </a:spcAft>
              <a:buFont typeface="Arial" panose="020B0604020202020204" pitchFamily="34" charset="0"/>
              <a:buChar char="•"/>
            </a:pPr>
            <a:r>
              <a:rPr lang="en-US" sz="1300" dirty="0">
                <a:solidFill>
                  <a:schemeClr val="tx2"/>
                </a:solidFill>
              </a:rPr>
              <a:t>A Network Slice AS Group is an identifier of a group of network slices which are associated with it. A Network Slice AS Group association with a group of network slices may be valid in one or more Tracking Areas. </a:t>
            </a:r>
            <a:r>
              <a:rPr lang="en-US" sz="1300" dirty="0">
                <a:solidFill>
                  <a:schemeClr val="tx2"/>
                </a:solidFill>
                <a:highlight>
                  <a:srgbClr val="FFFF00"/>
                </a:highlight>
              </a:rPr>
              <a:t>An S-NSSAI </a:t>
            </a:r>
            <a:r>
              <a:rPr lang="en-US" sz="1300" dirty="0">
                <a:solidFill>
                  <a:schemeClr val="tx2"/>
                </a:solidFill>
              </a:rPr>
              <a:t>can be associated with at most one </a:t>
            </a:r>
            <a:r>
              <a:rPr lang="en-US" sz="1300" dirty="0">
                <a:solidFill>
                  <a:schemeClr val="tx2"/>
                </a:solidFill>
                <a:highlight>
                  <a:srgbClr val="00FF00"/>
                </a:highlight>
              </a:rPr>
              <a:t>NSAG values for Random Access (RA) </a:t>
            </a:r>
            <a:r>
              <a:rPr lang="en-US" sz="1300" dirty="0">
                <a:solidFill>
                  <a:schemeClr val="tx2"/>
                </a:solidFill>
              </a:rPr>
              <a:t>and at most </a:t>
            </a:r>
            <a:r>
              <a:rPr lang="en-US" sz="1300" dirty="0">
                <a:solidFill>
                  <a:schemeClr val="tx2"/>
                </a:solidFill>
                <a:highlight>
                  <a:srgbClr val="00FFFF"/>
                </a:highlight>
              </a:rPr>
              <a:t>one NSAG value for Cell Reselection (CR) </a:t>
            </a:r>
            <a:r>
              <a:rPr lang="en-US" sz="1300" dirty="0">
                <a:solidFill>
                  <a:schemeClr val="tx2"/>
                </a:solidFill>
              </a:rPr>
              <a:t>within a Tracking Area (ie one NSAG relates to one or more S-NSSAI(s)x). An S-NSSAI can be associated with different NSAG values in different Tracking Areas.</a:t>
            </a:r>
          </a:p>
        </p:txBody>
      </p:sp>
      <p:sp>
        <p:nvSpPr>
          <p:cNvPr id="2" name="Rounded Rectangle 7">
            <a:extLst>
              <a:ext uri="{FF2B5EF4-FFF2-40B4-BE49-F238E27FC236}">
                <a16:creationId xmlns:a16="http://schemas.microsoft.com/office/drawing/2014/main" id="{616C7342-1CF4-F349-635C-2F87E04E4FEF}"/>
              </a:ext>
            </a:extLst>
          </p:cNvPr>
          <p:cNvSpPr/>
          <p:nvPr/>
        </p:nvSpPr>
        <p:spPr>
          <a:xfrm>
            <a:off x="2763064" y="2904131"/>
            <a:ext cx="786359"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S-NSSAI(s)</a:t>
            </a:r>
          </a:p>
        </p:txBody>
      </p:sp>
      <p:sp>
        <p:nvSpPr>
          <p:cNvPr id="3" name="Rounded Rectangle 7">
            <a:extLst>
              <a:ext uri="{FF2B5EF4-FFF2-40B4-BE49-F238E27FC236}">
                <a16:creationId xmlns:a16="http://schemas.microsoft.com/office/drawing/2014/main" id="{508AD143-4A56-3B64-B1EA-EE2249A1959B}"/>
              </a:ext>
            </a:extLst>
          </p:cNvPr>
          <p:cNvSpPr/>
          <p:nvPr/>
        </p:nvSpPr>
        <p:spPr>
          <a:xfrm>
            <a:off x="5612063" y="2898614"/>
            <a:ext cx="786359"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NSAG(s)</a:t>
            </a:r>
          </a:p>
        </p:txBody>
      </p:sp>
      <p:sp>
        <p:nvSpPr>
          <p:cNvPr id="4" name="Rounded Rectangle 7">
            <a:extLst>
              <a:ext uri="{FF2B5EF4-FFF2-40B4-BE49-F238E27FC236}">
                <a16:creationId xmlns:a16="http://schemas.microsoft.com/office/drawing/2014/main" id="{1DB204B6-B75E-FED5-3822-CB648CC4D34D}"/>
              </a:ext>
            </a:extLst>
          </p:cNvPr>
          <p:cNvSpPr/>
          <p:nvPr/>
        </p:nvSpPr>
        <p:spPr>
          <a:xfrm>
            <a:off x="986508" y="2905085"/>
            <a:ext cx="786359" cy="503583"/>
          </a:xfrm>
          <a:prstGeom prst="roundRect">
            <a:avLst/>
          </a:prstGeom>
          <a:solidFill>
            <a:srgbClr val="92D05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TAI=1</a:t>
            </a:r>
          </a:p>
        </p:txBody>
      </p:sp>
      <p:sp>
        <p:nvSpPr>
          <p:cNvPr id="5" name="Oval 4">
            <a:extLst>
              <a:ext uri="{FF2B5EF4-FFF2-40B4-BE49-F238E27FC236}">
                <a16:creationId xmlns:a16="http://schemas.microsoft.com/office/drawing/2014/main" id="{98F6CC18-9A35-AACC-D08B-5EF915D0EAE0}"/>
              </a:ext>
            </a:extLst>
          </p:cNvPr>
          <p:cNvSpPr/>
          <p:nvPr/>
        </p:nvSpPr>
        <p:spPr>
          <a:xfrm>
            <a:off x="2772860" y="3819891"/>
            <a:ext cx="896974" cy="7858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S1, </a:t>
            </a:r>
            <a:r>
              <a:rPr lang="en-US" sz="1600" dirty="0"/>
              <a:t>S2, </a:t>
            </a:r>
            <a:r>
              <a:rPr lang="en-US" sz="1600" b="1" dirty="0"/>
              <a:t>S3</a:t>
            </a:r>
          </a:p>
        </p:txBody>
      </p:sp>
      <p:sp>
        <p:nvSpPr>
          <p:cNvPr id="6" name="Oval 5">
            <a:extLst>
              <a:ext uri="{FF2B5EF4-FFF2-40B4-BE49-F238E27FC236}">
                <a16:creationId xmlns:a16="http://schemas.microsoft.com/office/drawing/2014/main" id="{2FDE18ED-6F5E-1184-7338-406EF5238D4D}"/>
              </a:ext>
            </a:extLst>
          </p:cNvPr>
          <p:cNvSpPr/>
          <p:nvPr/>
        </p:nvSpPr>
        <p:spPr>
          <a:xfrm>
            <a:off x="4424788" y="3832951"/>
            <a:ext cx="3654063" cy="38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NSAG107 for CR</a:t>
            </a:r>
          </a:p>
        </p:txBody>
      </p:sp>
      <p:sp>
        <p:nvSpPr>
          <p:cNvPr id="8" name="Oval 7">
            <a:extLst>
              <a:ext uri="{FF2B5EF4-FFF2-40B4-BE49-F238E27FC236}">
                <a16:creationId xmlns:a16="http://schemas.microsoft.com/office/drawing/2014/main" id="{C034F11F-8B97-D3B9-B449-6F0EEB53F8BA}"/>
              </a:ext>
            </a:extLst>
          </p:cNvPr>
          <p:cNvSpPr/>
          <p:nvPr/>
        </p:nvSpPr>
        <p:spPr>
          <a:xfrm>
            <a:off x="4376889" y="4285732"/>
            <a:ext cx="3701962" cy="38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NSAG101 for RA</a:t>
            </a:r>
          </a:p>
        </p:txBody>
      </p:sp>
      <p:sp>
        <p:nvSpPr>
          <p:cNvPr id="9" name="Oval 8">
            <a:extLst>
              <a:ext uri="{FF2B5EF4-FFF2-40B4-BE49-F238E27FC236}">
                <a16:creationId xmlns:a16="http://schemas.microsoft.com/office/drawing/2014/main" id="{7FFF4829-D233-E6E7-38B4-1AB2BCFACBFC}"/>
              </a:ext>
            </a:extLst>
          </p:cNvPr>
          <p:cNvSpPr/>
          <p:nvPr/>
        </p:nvSpPr>
        <p:spPr>
          <a:xfrm>
            <a:off x="2746391" y="4877926"/>
            <a:ext cx="896974" cy="7858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S4, S5</a:t>
            </a:r>
          </a:p>
        </p:txBody>
      </p:sp>
      <p:cxnSp>
        <p:nvCxnSpPr>
          <p:cNvPr id="11" name="Straight Connector 10">
            <a:extLst>
              <a:ext uri="{FF2B5EF4-FFF2-40B4-BE49-F238E27FC236}">
                <a16:creationId xmlns:a16="http://schemas.microsoft.com/office/drawing/2014/main" id="{F0E6860F-32C6-841D-D595-49E95A9B09BE}"/>
              </a:ext>
            </a:extLst>
          </p:cNvPr>
          <p:cNvCxnSpPr/>
          <p:nvPr/>
        </p:nvCxnSpPr>
        <p:spPr>
          <a:xfrm>
            <a:off x="2229394" y="3300549"/>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FE947E-D1DF-418E-17A9-E36A70476531}"/>
              </a:ext>
            </a:extLst>
          </p:cNvPr>
          <p:cNvCxnSpPr/>
          <p:nvPr/>
        </p:nvCxnSpPr>
        <p:spPr>
          <a:xfrm>
            <a:off x="4088677" y="3304897"/>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973AE8-1EE5-6DF6-3DCC-1FF017E1C2EE}"/>
              </a:ext>
            </a:extLst>
          </p:cNvPr>
          <p:cNvCxnSpPr/>
          <p:nvPr/>
        </p:nvCxnSpPr>
        <p:spPr>
          <a:xfrm>
            <a:off x="8321054" y="3313610"/>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D8BCFF5-194E-6E31-1683-9362B79AC15F}"/>
              </a:ext>
            </a:extLst>
          </p:cNvPr>
          <p:cNvSpPr/>
          <p:nvPr/>
        </p:nvSpPr>
        <p:spPr>
          <a:xfrm>
            <a:off x="4437848" y="4786544"/>
            <a:ext cx="3654063" cy="38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NSAG106for CR</a:t>
            </a:r>
          </a:p>
        </p:txBody>
      </p:sp>
      <p:sp>
        <p:nvSpPr>
          <p:cNvPr id="15" name="Oval 14">
            <a:extLst>
              <a:ext uri="{FF2B5EF4-FFF2-40B4-BE49-F238E27FC236}">
                <a16:creationId xmlns:a16="http://schemas.microsoft.com/office/drawing/2014/main" id="{ACCB719B-5F56-47EE-5B5F-EEACA1AC61F3}"/>
              </a:ext>
            </a:extLst>
          </p:cNvPr>
          <p:cNvSpPr/>
          <p:nvPr/>
        </p:nvSpPr>
        <p:spPr>
          <a:xfrm>
            <a:off x="4389949" y="5239325"/>
            <a:ext cx="3701962" cy="38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rPr>
              <a:t>NSAG109 for RA</a:t>
            </a:r>
          </a:p>
        </p:txBody>
      </p:sp>
      <p:cxnSp>
        <p:nvCxnSpPr>
          <p:cNvPr id="17" name="Straight Connector 16">
            <a:extLst>
              <a:ext uri="{FF2B5EF4-FFF2-40B4-BE49-F238E27FC236}">
                <a16:creationId xmlns:a16="http://schemas.microsoft.com/office/drawing/2014/main" id="{94DAF107-DAF0-36FB-E4F0-DA4D39341D2A}"/>
              </a:ext>
            </a:extLst>
          </p:cNvPr>
          <p:cNvCxnSpPr/>
          <p:nvPr/>
        </p:nvCxnSpPr>
        <p:spPr>
          <a:xfrm>
            <a:off x="2290354" y="4746170"/>
            <a:ext cx="6030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CF8FC6-0CB7-A90E-7E31-F137D407249B}"/>
              </a:ext>
            </a:extLst>
          </p:cNvPr>
          <p:cNvCxnSpPr/>
          <p:nvPr/>
        </p:nvCxnSpPr>
        <p:spPr>
          <a:xfrm>
            <a:off x="2312121" y="5743304"/>
            <a:ext cx="60307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228F7EF-B9C5-BFAC-BD5B-017613736094}"/>
              </a:ext>
            </a:extLst>
          </p:cNvPr>
          <p:cNvSpPr/>
          <p:nvPr/>
        </p:nvSpPr>
        <p:spPr>
          <a:xfrm>
            <a:off x="2741029" y="5835934"/>
            <a:ext cx="896974" cy="7858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S6</a:t>
            </a:r>
          </a:p>
        </p:txBody>
      </p:sp>
      <p:sp>
        <p:nvSpPr>
          <p:cNvPr id="20" name="Oval 19">
            <a:extLst>
              <a:ext uri="{FF2B5EF4-FFF2-40B4-BE49-F238E27FC236}">
                <a16:creationId xmlns:a16="http://schemas.microsoft.com/office/drawing/2014/main" id="{956E8323-BA81-629A-DF4D-FC18680C3602}"/>
              </a:ext>
            </a:extLst>
          </p:cNvPr>
          <p:cNvSpPr/>
          <p:nvPr/>
        </p:nvSpPr>
        <p:spPr>
          <a:xfrm>
            <a:off x="4424785" y="5835934"/>
            <a:ext cx="3654063" cy="38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NSAG103 for CR</a:t>
            </a:r>
          </a:p>
        </p:txBody>
      </p:sp>
      <p:sp>
        <p:nvSpPr>
          <p:cNvPr id="21" name="Oval 20">
            <a:extLst>
              <a:ext uri="{FF2B5EF4-FFF2-40B4-BE49-F238E27FC236}">
                <a16:creationId xmlns:a16="http://schemas.microsoft.com/office/drawing/2014/main" id="{A2828AC0-1FC1-1A2D-28B6-7626266844C8}"/>
              </a:ext>
            </a:extLst>
          </p:cNvPr>
          <p:cNvSpPr/>
          <p:nvPr/>
        </p:nvSpPr>
        <p:spPr>
          <a:xfrm>
            <a:off x="4376886" y="6288715"/>
            <a:ext cx="3701962" cy="38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rPr>
              <a:t>NSAG104 for RA</a:t>
            </a:r>
          </a:p>
        </p:txBody>
      </p:sp>
      <p:sp>
        <p:nvSpPr>
          <p:cNvPr id="22" name="TextBox 21">
            <a:extLst>
              <a:ext uri="{FF2B5EF4-FFF2-40B4-BE49-F238E27FC236}">
                <a16:creationId xmlns:a16="http://schemas.microsoft.com/office/drawing/2014/main" id="{5E6C9738-DA2C-9675-3CA1-8E10F85B12D4}"/>
              </a:ext>
            </a:extLst>
          </p:cNvPr>
          <p:cNvSpPr txBox="1"/>
          <p:nvPr/>
        </p:nvSpPr>
        <p:spPr>
          <a:xfrm>
            <a:off x="169959" y="3528666"/>
            <a:ext cx="1908799" cy="3093154"/>
          </a:xfrm>
          <a:prstGeom prst="rect">
            <a:avLst/>
          </a:prstGeom>
          <a:noFill/>
        </p:spPr>
        <p:txBody>
          <a:bodyPr wrap="square" rtlCol="0">
            <a:spAutoFit/>
          </a:bodyPr>
          <a:lstStyle/>
          <a:p>
            <a:r>
              <a:rPr lang="en-US" sz="1300" dirty="0"/>
              <a:t>Say a Requested NSSAI for a UE is S1, S3. UE is in TAI=1.</a:t>
            </a:r>
          </a:p>
          <a:p>
            <a:r>
              <a:rPr lang="en-US" sz="1300" b="1" dirty="0" err="1"/>
              <a:t>gNodeB</a:t>
            </a:r>
            <a:r>
              <a:rPr lang="en-US" sz="1300" b="1" dirty="0"/>
              <a:t> G1 advertised NSAG107 for CR</a:t>
            </a:r>
          </a:p>
          <a:p>
            <a:r>
              <a:rPr lang="en-US" sz="1300" b="1" dirty="0"/>
              <a:t>and NSAG101 for RA.</a:t>
            </a:r>
          </a:p>
          <a:p>
            <a:r>
              <a:rPr lang="en-US" sz="1300" dirty="0" err="1"/>
              <a:t>gNodeB</a:t>
            </a:r>
            <a:r>
              <a:rPr lang="en-US" sz="1300" dirty="0"/>
              <a:t> G2 advertised NSAG104 for RA.</a:t>
            </a:r>
          </a:p>
          <a:p>
            <a:endParaRPr lang="en-US" sz="1300" dirty="0"/>
          </a:p>
          <a:p>
            <a:r>
              <a:rPr lang="en-US" sz="1300" b="1" dirty="0"/>
              <a:t>UE can camp on </a:t>
            </a:r>
            <a:r>
              <a:rPr lang="en-US" sz="1300" b="1" dirty="0" err="1"/>
              <a:t>gNodeB</a:t>
            </a:r>
            <a:r>
              <a:rPr lang="en-US" sz="1300" b="1" dirty="0"/>
              <a:t> G1 </a:t>
            </a:r>
            <a:r>
              <a:rPr lang="en-US" sz="1300" dirty="0"/>
              <a:t>since S1 and S3 are mapped to NSAG107 for CR</a:t>
            </a:r>
          </a:p>
          <a:p>
            <a:r>
              <a:rPr lang="en-US" sz="1300" dirty="0"/>
              <a:t>and NSAG101 for RA.</a:t>
            </a:r>
          </a:p>
        </p:txBody>
      </p:sp>
      <p:sp>
        <p:nvSpPr>
          <p:cNvPr id="24" name="Isosceles Triangle 23">
            <a:extLst>
              <a:ext uri="{FF2B5EF4-FFF2-40B4-BE49-F238E27FC236}">
                <a16:creationId xmlns:a16="http://schemas.microsoft.com/office/drawing/2014/main" id="{EE15E0C9-C359-CDD0-B3B0-1290023A828C}"/>
              </a:ext>
            </a:extLst>
          </p:cNvPr>
          <p:cNvSpPr/>
          <p:nvPr/>
        </p:nvSpPr>
        <p:spPr>
          <a:xfrm>
            <a:off x="9317244" y="3987613"/>
            <a:ext cx="1071154" cy="977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G1</a:t>
            </a:r>
          </a:p>
        </p:txBody>
      </p:sp>
      <p:sp>
        <p:nvSpPr>
          <p:cNvPr id="25" name="Rounded Rectangle 7">
            <a:extLst>
              <a:ext uri="{FF2B5EF4-FFF2-40B4-BE49-F238E27FC236}">
                <a16:creationId xmlns:a16="http://schemas.microsoft.com/office/drawing/2014/main" id="{3EDE0E69-6BDA-BA40-DB68-9DB9483E0320}"/>
              </a:ext>
            </a:extLst>
          </p:cNvPr>
          <p:cNvSpPr/>
          <p:nvPr/>
        </p:nvSpPr>
        <p:spPr>
          <a:xfrm>
            <a:off x="9459641" y="2925417"/>
            <a:ext cx="786359"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RAN (G1, G2)</a:t>
            </a:r>
          </a:p>
        </p:txBody>
      </p:sp>
      <p:sp>
        <p:nvSpPr>
          <p:cNvPr id="26" name="Isosceles Triangle 25">
            <a:extLst>
              <a:ext uri="{FF2B5EF4-FFF2-40B4-BE49-F238E27FC236}">
                <a16:creationId xmlns:a16="http://schemas.microsoft.com/office/drawing/2014/main" id="{6CABD636-519A-E220-D89A-C5D55FC645B2}"/>
              </a:ext>
            </a:extLst>
          </p:cNvPr>
          <p:cNvSpPr/>
          <p:nvPr/>
        </p:nvSpPr>
        <p:spPr>
          <a:xfrm>
            <a:off x="9295470" y="5420173"/>
            <a:ext cx="1071154" cy="977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G2</a:t>
            </a:r>
          </a:p>
        </p:txBody>
      </p:sp>
      <p:cxnSp>
        <p:nvCxnSpPr>
          <p:cNvPr id="28" name="Straight Arrow Connector 27">
            <a:extLst>
              <a:ext uri="{FF2B5EF4-FFF2-40B4-BE49-F238E27FC236}">
                <a16:creationId xmlns:a16="http://schemas.microsoft.com/office/drawing/2014/main" id="{D59E3A74-3A92-8CF1-67E1-DE124859936B}"/>
              </a:ext>
            </a:extLst>
          </p:cNvPr>
          <p:cNvCxnSpPr/>
          <p:nvPr/>
        </p:nvCxnSpPr>
        <p:spPr>
          <a:xfrm flipH="1" flipV="1">
            <a:off x="8459064" y="4412067"/>
            <a:ext cx="960076" cy="15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5A4A594-EE3C-A009-BC60-46E850E95120}"/>
              </a:ext>
            </a:extLst>
          </p:cNvPr>
          <p:cNvCxnSpPr>
            <a:cxnSpLocks/>
          </p:cNvCxnSpPr>
          <p:nvPr/>
        </p:nvCxnSpPr>
        <p:spPr>
          <a:xfrm flipH="1">
            <a:off x="8388488" y="4746170"/>
            <a:ext cx="928755" cy="528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3CC206-C0BF-64B8-4212-26DEBB0D5F15}"/>
              </a:ext>
            </a:extLst>
          </p:cNvPr>
          <p:cNvCxnSpPr>
            <a:cxnSpLocks/>
          </p:cNvCxnSpPr>
          <p:nvPr/>
        </p:nvCxnSpPr>
        <p:spPr>
          <a:xfrm flipH="1">
            <a:off x="8418394" y="6096071"/>
            <a:ext cx="868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3D9786-FFF0-10A8-F067-3069706C56C8}"/>
              </a:ext>
            </a:extLst>
          </p:cNvPr>
          <p:cNvCxnSpPr>
            <a:cxnSpLocks/>
          </p:cNvCxnSpPr>
          <p:nvPr/>
        </p:nvCxnSpPr>
        <p:spPr>
          <a:xfrm>
            <a:off x="2442754" y="3618408"/>
            <a:ext cx="79238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05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338ACF-833D-41F1-AA1C-DA2892D16912}"/>
              </a:ext>
            </a:extLst>
          </p:cNvPr>
          <p:cNvCxnSpPr>
            <a:cxnSpLocks/>
          </p:cNvCxnSpPr>
          <p:nvPr/>
        </p:nvCxnSpPr>
        <p:spPr>
          <a:xfrm>
            <a:off x="1319295" y="1419858"/>
            <a:ext cx="0" cy="4693088"/>
          </a:xfrm>
          <a:prstGeom prst="line">
            <a:avLst/>
          </a:prstGeom>
          <a:ln/>
        </p:spPr>
        <p:style>
          <a:lnRef idx="2">
            <a:schemeClr val="dk1"/>
          </a:lnRef>
          <a:fillRef idx="0">
            <a:schemeClr val="dk1"/>
          </a:fillRef>
          <a:effectRef idx="1">
            <a:schemeClr val="dk1"/>
          </a:effectRef>
          <a:fontRef idx="minor">
            <a:schemeClr val="tx1"/>
          </a:fontRef>
        </p:style>
      </p:cxnSp>
      <p:sp>
        <p:nvSpPr>
          <p:cNvPr id="9" name="Rounded Rectangle 7">
            <a:extLst>
              <a:ext uri="{FF2B5EF4-FFF2-40B4-BE49-F238E27FC236}">
                <a16:creationId xmlns:a16="http://schemas.microsoft.com/office/drawing/2014/main" id="{FDB95859-63E3-43CB-9C1F-B2FAEF28DCA6}"/>
              </a:ext>
            </a:extLst>
          </p:cNvPr>
          <p:cNvSpPr/>
          <p:nvPr/>
        </p:nvSpPr>
        <p:spPr>
          <a:xfrm>
            <a:off x="919384" y="916275"/>
            <a:ext cx="786359"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UE</a:t>
            </a:r>
          </a:p>
        </p:txBody>
      </p:sp>
      <p:sp>
        <p:nvSpPr>
          <p:cNvPr id="10" name="Rounded Rectangle 8">
            <a:extLst>
              <a:ext uri="{FF2B5EF4-FFF2-40B4-BE49-F238E27FC236}">
                <a16:creationId xmlns:a16="http://schemas.microsoft.com/office/drawing/2014/main" id="{57AAB7F5-77C2-43D6-BA35-2676028140EA}"/>
              </a:ext>
            </a:extLst>
          </p:cNvPr>
          <p:cNvSpPr/>
          <p:nvPr/>
        </p:nvSpPr>
        <p:spPr>
          <a:xfrm>
            <a:off x="3558371" y="929822"/>
            <a:ext cx="861611"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RAN</a:t>
            </a:r>
          </a:p>
        </p:txBody>
      </p:sp>
      <p:cxnSp>
        <p:nvCxnSpPr>
          <p:cNvPr id="11" name="Straight Connector 10">
            <a:extLst>
              <a:ext uri="{FF2B5EF4-FFF2-40B4-BE49-F238E27FC236}">
                <a16:creationId xmlns:a16="http://schemas.microsoft.com/office/drawing/2014/main" id="{ECF54FFC-7C8E-4568-9179-78E33450DD70}"/>
              </a:ext>
            </a:extLst>
          </p:cNvPr>
          <p:cNvCxnSpPr>
            <a:cxnSpLocks/>
          </p:cNvCxnSpPr>
          <p:nvPr/>
        </p:nvCxnSpPr>
        <p:spPr>
          <a:xfrm flipH="1">
            <a:off x="3950769" y="1450980"/>
            <a:ext cx="62851" cy="4661966"/>
          </a:xfrm>
          <a:prstGeom prst="line">
            <a:avLst/>
          </a:prstGeom>
          <a:ln/>
        </p:spPr>
        <p:style>
          <a:lnRef idx="2">
            <a:schemeClr val="dk1"/>
          </a:lnRef>
          <a:fillRef idx="0">
            <a:schemeClr val="dk1"/>
          </a:fillRef>
          <a:effectRef idx="1">
            <a:schemeClr val="dk1"/>
          </a:effectRef>
          <a:fontRef idx="minor">
            <a:schemeClr val="tx1"/>
          </a:fontRef>
        </p:style>
      </p:cxnSp>
      <p:sp>
        <p:nvSpPr>
          <p:cNvPr id="12" name="Rounded Rectangle 12">
            <a:extLst>
              <a:ext uri="{FF2B5EF4-FFF2-40B4-BE49-F238E27FC236}">
                <a16:creationId xmlns:a16="http://schemas.microsoft.com/office/drawing/2014/main" id="{BE85C3FE-7413-4FD6-AA1E-0A3135CC7343}"/>
              </a:ext>
            </a:extLst>
          </p:cNvPr>
          <p:cNvSpPr/>
          <p:nvPr/>
        </p:nvSpPr>
        <p:spPr>
          <a:xfrm>
            <a:off x="9744505" y="971582"/>
            <a:ext cx="989157"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NSSF</a:t>
            </a:r>
          </a:p>
        </p:txBody>
      </p:sp>
      <p:cxnSp>
        <p:nvCxnSpPr>
          <p:cNvPr id="13" name="Straight Connector 12">
            <a:extLst>
              <a:ext uri="{FF2B5EF4-FFF2-40B4-BE49-F238E27FC236}">
                <a16:creationId xmlns:a16="http://schemas.microsoft.com/office/drawing/2014/main" id="{54445D25-A613-408C-B656-86D219A98406}"/>
              </a:ext>
            </a:extLst>
          </p:cNvPr>
          <p:cNvCxnSpPr>
            <a:cxnSpLocks/>
          </p:cNvCxnSpPr>
          <p:nvPr/>
        </p:nvCxnSpPr>
        <p:spPr>
          <a:xfrm>
            <a:off x="10222087" y="1494425"/>
            <a:ext cx="0" cy="4633110"/>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53FFF153-58B2-41F1-A5BF-A8D996BF61F7}"/>
              </a:ext>
            </a:extLst>
          </p:cNvPr>
          <p:cNvCxnSpPr>
            <a:cxnSpLocks/>
          </p:cNvCxnSpPr>
          <p:nvPr/>
        </p:nvCxnSpPr>
        <p:spPr>
          <a:xfrm>
            <a:off x="6957089" y="2386930"/>
            <a:ext cx="3238766"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sp>
        <p:nvSpPr>
          <p:cNvPr id="17" name="Oval 16">
            <a:extLst>
              <a:ext uri="{FF2B5EF4-FFF2-40B4-BE49-F238E27FC236}">
                <a16:creationId xmlns:a16="http://schemas.microsoft.com/office/drawing/2014/main" id="{9739AB73-3509-480B-8D08-335852BCADFF}"/>
              </a:ext>
            </a:extLst>
          </p:cNvPr>
          <p:cNvSpPr/>
          <p:nvPr/>
        </p:nvSpPr>
        <p:spPr>
          <a:xfrm>
            <a:off x="1018222" y="3445985"/>
            <a:ext cx="303152" cy="309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9" name="Straight Arrow Connector 18">
            <a:extLst>
              <a:ext uri="{FF2B5EF4-FFF2-40B4-BE49-F238E27FC236}">
                <a16:creationId xmlns:a16="http://schemas.microsoft.com/office/drawing/2014/main" id="{33DA649E-4C5D-49E1-821B-C3A5FBDE94C4}"/>
              </a:ext>
            </a:extLst>
          </p:cNvPr>
          <p:cNvCxnSpPr>
            <a:cxnSpLocks/>
          </p:cNvCxnSpPr>
          <p:nvPr/>
        </p:nvCxnSpPr>
        <p:spPr>
          <a:xfrm>
            <a:off x="1319295" y="5046080"/>
            <a:ext cx="5649970"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sp>
        <p:nvSpPr>
          <p:cNvPr id="20" name="Rounded Rectangle 44">
            <a:extLst>
              <a:ext uri="{FF2B5EF4-FFF2-40B4-BE49-F238E27FC236}">
                <a16:creationId xmlns:a16="http://schemas.microsoft.com/office/drawing/2014/main" id="{852BE055-0498-48EA-BEB6-C5A01ADBE340}"/>
              </a:ext>
            </a:extLst>
          </p:cNvPr>
          <p:cNvSpPr/>
          <p:nvPr/>
        </p:nvSpPr>
        <p:spPr>
          <a:xfrm>
            <a:off x="177718" y="2484217"/>
            <a:ext cx="2524355" cy="82887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67" dirty="0">
                <a:solidFill>
                  <a:srgbClr val="000000"/>
                </a:solidFill>
                <a:latin typeface="+mj-lt"/>
                <a:ea typeface="Arial"/>
                <a:cs typeface="Calibri" panose="020F0502020204030204" pitchFamily="34" charset="0"/>
              </a:rPr>
              <a:t>UE camps on a specific RAN node based on match of Requested NSSAI and NSAG advertised by the various </a:t>
            </a:r>
            <a:r>
              <a:rPr lang="en-US" sz="1067" dirty="0" err="1">
                <a:solidFill>
                  <a:srgbClr val="000000"/>
                </a:solidFill>
                <a:latin typeface="+mj-lt"/>
                <a:ea typeface="Arial"/>
                <a:cs typeface="Calibri" panose="020F0502020204030204" pitchFamily="34" charset="0"/>
              </a:rPr>
              <a:t>gNodeBs</a:t>
            </a:r>
            <a:r>
              <a:rPr lang="en-US" sz="1067" dirty="0">
                <a:solidFill>
                  <a:srgbClr val="000000"/>
                </a:solidFill>
                <a:latin typeface="+mj-lt"/>
                <a:ea typeface="Arial"/>
                <a:cs typeface="Calibri" panose="020F0502020204030204" pitchFamily="34" charset="0"/>
              </a:rPr>
              <a:t> (in </a:t>
            </a:r>
            <a:r>
              <a:rPr lang="en-US" sz="1067" b="1" dirty="0">
                <a:solidFill>
                  <a:srgbClr val="000000"/>
                </a:solidFill>
                <a:latin typeface="+mj-lt"/>
                <a:ea typeface="Arial"/>
                <a:cs typeface="Calibri" panose="020F0502020204030204" pitchFamily="34" charset="0"/>
              </a:rPr>
              <a:t>SIB1</a:t>
            </a:r>
            <a:r>
              <a:rPr lang="en-US" sz="1067" dirty="0">
                <a:solidFill>
                  <a:srgbClr val="000000"/>
                </a:solidFill>
                <a:latin typeface="+mj-lt"/>
                <a:ea typeface="Arial"/>
                <a:cs typeface="Calibri" panose="020F0502020204030204" pitchFamily="34" charset="0"/>
              </a:rPr>
              <a:t>)</a:t>
            </a:r>
          </a:p>
        </p:txBody>
      </p:sp>
      <p:sp>
        <p:nvSpPr>
          <p:cNvPr id="23" name="Oval 22">
            <a:extLst>
              <a:ext uri="{FF2B5EF4-FFF2-40B4-BE49-F238E27FC236}">
                <a16:creationId xmlns:a16="http://schemas.microsoft.com/office/drawing/2014/main" id="{D63BB984-0813-4BF9-B54B-A2D12C11ECFD}"/>
              </a:ext>
            </a:extLst>
          </p:cNvPr>
          <p:cNvSpPr/>
          <p:nvPr/>
        </p:nvSpPr>
        <p:spPr>
          <a:xfrm>
            <a:off x="3692092" y="3726980"/>
            <a:ext cx="303152" cy="309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cxnSp>
        <p:nvCxnSpPr>
          <p:cNvPr id="25" name="Straight Arrow Connector 24">
            <a:extLst>
              <a:ext uri="{FF2B5EF4-FFF2-40B4-BE49-F238E27FC236}">
                <a16:creationId xmlns:a16="http://schemas.microsoft.com/office/drawing/2014/main" id="{3A924E62-9134-4191-87B2-2163E318DBD6}"/>
              </a:ext>
            </a:extLst>
          </p:cNvPr>
          <p:cNvCxnSpPr>
            <a:cxnSpLocks/>
          </p:cNvCxnSpPr>
          <p:nvPr/>
        </p:nvCxnSpPr>
        <p:spPr>
          <a:xfrm>
            <a:off x="4031780" y="2053535"/>
            <a:ext cx="2951541" cy="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31" name="Rounded Rectangle 8">
            <a:extLst>
              <a:ext uri="{FF2B5EF4-FFF2-40B4-BE49-F238E27FC236}">
                <a16:creationId xmlns:a16="http://schemas.microsoft.com/office/drawing/2014/main" id="{F44433E6-CBAB-4D31-84C5-DB632C4C65DD}"/>
              </a:ext>
            </a:extLst>
          </p:cNvPr>
          <p:cNvSpPr/>
          <p:nvPr/>
        </p:nvSpPr>
        <p:spPr>
          <a:xfrm>
            <a:off x="6552516" y="928217"/>
            <a:ext cx="861611" cy="503583"/>
          </a:xfrm>
          <a:prstGeom prst="round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a:solidFill>
                  <a:schemeClr val="bg1"/>
                </a:solidFill>
                <a:latin typeface="Verizon NHG DS" panose="020B0604020202020204" pitchFamily="34" charset="0"/>
              </a:rPr>
              <a:t>AMF</a:t>
            </a:r>
          </a:p>
        </p:txBody>
      </p:sp>
      <p:cxnSp>
        <p:nvCxnSpPr>
          <p:cNvPr id="32" name="Straight Connector 31">
            <a:extLst>
              <a:ext uri="{FF2B5EF4-FFF2-40B4-BE49-F238E27FC236}">
                <a16:creationId xmlns:a16="http://schemas.microsoft.com/office/drawing/2014/main" id="{B8F4ED2D-7DA8-4E20-9FC5-F007B921D65E}"/>
              </a:ext>
            </a:extLst>
          </p:cNvPr>
          <p:cNvCxnSpPr>
            <a:cxnSpLocks/>
          </p:cNvCxnSpPr>
          <p:nvPr/>
        </p:nvCxnSpPr>
        <p:spPr>
          <a:xfrm flipH="1">
            <a:off x="6925664" y="1449375"/>
            <a:ext cx="62851" cy="4661966"/>
          </a:xfrm>
          <a:prstGeom prst="line">
            <a:avLst/>
          </a:prstGeom>
          <a:ln/>
        </p:spPr>
        <p:style>
          <a:lnRef idx="2">
            <a:schemeClr val="dk1"/>
          </a:lnRef>
          <a:fillRef idx="0">
            <a:schemeClr val="dk1"/>
          </a:fillRef>
          <a:effectRef idx="1">
            <a:schemeClr val="dk1"/>
          </a:effectRef>
          <a:fontRef idx="minor">
            <a:schemeClr val="tx1"/>
          </a:fontRef>
        </p:style>
      </p:cxnSp>
      <p:sp>
        <p:nvSpPr>
          <p:cNvPr id="39" name="Oval 38">
            <a:extLst>
              <a:ext uri="{FF2B5EF4-FFF2-40B4-BE49-F238E27FC236}">
                <a16:creationId xmlns:a16="http://schemas.microsoft.com/office/drawing/2014/main" id="{78A76ED2-B745-4485-91E2-E6F4790AA64A}"/>
              </a:ext>
            </a:extLst>
          </p:cNvPr>
          <p:cNvSpPr/>
          <p:nvPr/>
        </p:nvSpPr>
        <p:spPr>
          <a:xfrm>
            <a:off x="3662150" y="1797541"/>
            <a:ext cx="270242" cy="314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3" name="Oval 42">
            <a:extLst>
              <a:ext uri="{FF2B5EF4-FFF2-40B4-BE49-F238E27FC236}">
                <a16:creationId xmlns:a16="http://schemas.microsoft.com/office/drawing/2014/main" id="{B286EDB2-9FB8-4D23-98B0-6305D0B4AAA9}"/>
              </a:ext>
            </a:extLst>
          </p:cNvPr>
          <p:cNvSpPr/>
          <p:nvPr/>
        </p:nvSpPr>
        <p:spPr>
          <a:xfrm>
            <a:off x="5262316" y="1777770"/>
            <a:ext cx="270242" cy="314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5" name="Rectangle 44">
            <a:extLst>
              <a:ext uri="{FF2B5EF4-FFF2-40B4-BE49-F238E27FC236}">
                <a16:creationId xmlns:a16="http://schemas.microsoft.com/office/drawing/2014/main" id="{724149C1-6F53-4B40-8887-DC5D6A54AF39}"/>
              </a:ext>
            </a:extLst>
          </p:cNvPr>
          <p:cNvSpPr/>
          <p:nvPr/>
        </p:nvSpPr>
        <p:spPr>
          <a:xfrm>
            <a:off x="1385518" y="3472821"/>
            <a:ext cx="2379960" cy="237202"/>
          </a:xfrm>
          <a:prstGeom prst="rect">
            <a:avLst/>
          </a:prstGeom>
          <a:noFill/>
        </p:spPr>
        <p:txBody>
          <a:bodyPr wrap="square" lIns="0" tIns="0" rIns="0" bIns="0" rtlCol="0">
            <a:noAutofit/>
          </a:bodyPr>
          <a:lstStyle/>
          <a:p>
            <a:pPr>
              <a:lnSpc>
                <a:spcPct val="90000"/>
              </a:lnSpc>
            </a:pPr>
            <a:r>
              <a:rPr lang="en-GB" sz="1070" dirty="0">
                <a:cs typeface="Calibri" panose="020F0502020204030204" pitchFamily="34" charset="0"/>
              </a:rPr>
              <a:t>Registration req. [</a:t>
            </a:r>
            <a:r>
              <a:rPr lang="en-US" sz="1100" dirty="0">
                <a:solidFill>
                  <a:srgbClr val="000000"/>
                </a:solidFill>
                <a:latin typeface="+mj-lt"/>
                <a:ea typeface="Arial"/>
                <a:cs typeface="Calibri" panose="020F0502020204030204" pitchFamily="34" charset="0"/>
              </a:rPr>
              <a:t>Requested NSSAI]</a:t>
            </a:r>
            <a:endParaRPr lang="en-US" sz="1070" dirty="0">
              <a:solidFill>
                <a:srgbClr val="000000"/>
              </a:solidFill>
              <a:ea typeface="Arial"/>
              <a:cs typeface="Calibri" panose="020F0502020204030204" pitchFamily="34" charset="0"/>
            </a:endParaRPr>
          </a:p>
        </p:txBody>
      </p:sp>
      <p:sp>
        <p:nvSpPr>
          <p:cNvPr id="2" name="Slide Number Placeholder 1">
            <a:extLst>
              <a:ext uri="{FF2B5EF4-FFF2-40B4-BE49-F238E27FC236}">
                <a16:creationId xmlns:a16="http://schemas.microsoft.com/office/drawing/2014/main" id="{B8F7AC0F-643A-496A-85B3-513EE00F1B24}"/>
              </a:ext>
            </a:extLst>
          </p:cNvPr>
          <p:cNvSpPr>
            <a:spLocks noGrp="1"/>
          </p:cNvSpPr>
          <p:nvPr>
            <p:ph type="sldNum" sz="quarter" idx="12"/>
          </p:nvPr>
        </p:nvSpPr>
        <p:spPr/>
        <p:txBody>
          <a:bodyPr/>
          <a:lstStyle/>
          <a:p>
            <a:pPr>
              <a:defRPr/>
            </a:pPr>
            <a:fld id="{AE13FC61-1A19-4612-91BF-D7D96DB297FA}" type="slidenum">
              <a:rPr lang="en-US" altLang="en-US" smtClean="0">
                <a:solidFill>
                  <a:srgbClr val="58595B"/>
                </a:solidFill>
              </a:rPr>
              <a:pPr>
                <a:defRPr/>
              </a:pPr>
              <a:t>3</a:t>
            </a:fld>
            <a:endParaRPr lang="en-US" altLang="en-US" dirty="0">
              <a:solidFill>
                <a:srgbClr val="58595B"/>
              </a:solidFill>
            </a:endParaRPr>
          </a:p>
        </p:txBody>
      </p:sp>
      <p:cxnSp>
        <p:nvCxnSpPr>
          <p:cNvPr id="4" name="Straight Arrow Connector 3">
            <a:extLst>
              <a:ext uri="{FF2B5EF4-FFF2-40B4-BE49-F238E27FC236}">
                <a16:creationId xmlns:a16="http://schemas.microsoft.com/office/drawing/2014/main" id="{E57662E2-5390-3361-6FA6-112B6AB7B9B6}"/>
              </a:ext>
            </a:extLst>
          </p:cNvPr>
          <p:cNvCxnSpPr>
            <a:cxnSpLocks/>
          </p:cNvCxnSpPr>
          <p:nvPr/>
        </p:nvCxnSpPr>
        <p:spPr>
          <a:xfrm>
            <a:off x="1338545" y="2148470"/>
            <a:ext cx="2675075"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777DEA29-79E0-AD22-85A8-EC05AC05F835}"/>
              </a:ext>
            </a:extLst>
          </p:cNvPr>
          <p:cNvSpPr/>
          <p:nvPr/>
        </p:nvSpPr>
        <p:spPr>
          <a:xfrm>
            <a:off x="1018222" y="1603178"/>
            <a:ext cx="2611662" cy="584968"/>
          </a:xfrm>
          <a:prstGeom prst="rect">
            <a:avLst/>
          </a:prstGeom>
          <a:noFill/>
        </p:spPr>
        <p:txBody>
          <a:bodyPr wrap="square" rtlCol="0">
            <a:spAutoFit/>
          </a:bodyPr>
          <a:lstStyle/>
          <a:p>
            <a:pPr algn="r"/>
            <a:r>
              <a:rPr lang="en-US" sz="1067" dirty="0">
                <a:latin typeface="+mj-lt"/>
                <a:cs typeface="Calibri" panose="020F0502020204030204" pitchFamily="34" charset="0"/>
              </a:rPr>
              <a:t>(</a:t>
            </a:r>
            <a:r>
              <a:rPr lang="en-US" sz="1067" b="1" dirty="0">
                <a:latin typeface="+mj-lt"/>
                <a:cs typeface="Calibri" panose="020F0502020204030204" pitchFamily="34" charset="0"/>
              </a:rPr>
              <a:t>TS 38.300</a:t>
            </a:r>
            <a:r>
              <a:rPr lang="en-US" sz="1067" dirty="0">
                <a:latin typeface="+mj-lt"/>
                <a:cs typeface="Calibri" panose="020F0502020204030204" pitchFamily="34" charset="0"/>
              </a:rPr>
              <a:t>) Broadcast: SIB1 [NSAG values for Random Access] SIB16 [NSAG value for Cell Reselection ]</a:t>
            </a:r>
          </a:p>
        </p:txBody>
      </p:sp>
      <p:sp>
        <p:nvSpPr>
          <p:cNvPr id="7" name="TextBox 6">
            <a:extLst>
              <a:ext uri="{FF2B5EF4-FFF2-40B4-BE49-F238E27FC236}">
                <a16:creationId xmlns:a16="http://schemas.microsoft.com/office/drawing/2014/main" id="{BD7586DC-C8FB-652A-5EA3-7B2A3C108C83}"/>
              </a:ext>
            </a:extLst>
          </p:cNvPr>
          <p:cNvSpPr txBox="1"/>
          <p:nvPr/>
        </p:nvSpPr>
        <p:spPr>
          <a:xfrm>
            <a:off x="3982194" y="1579627"/>
            <a:ext cx="3309803" cy="421654"/>
          </a:xfrm>
          <a:prstGeom prst="rect">
            <a:avLst/>
          </a:prstGeom>
          <a:noFill/>
        </p:spPr>
        <p:txBody>
          <a:bodyPr wrap="square">
            <a:spAutoFit/>
          </a:bodyPr>
          <a:lstStyle/>
          <a:p>
            <a:r>
              <a:rPr lang="en-US" sz="1070" dirty="0">
                <a:latin typeface="+mj-lt"/>
              </a:rPr>
              <a:t>(</a:t>
            </a:r>
            <a:r>
              <a:rPr lang="en-US" sz="1070" b="1" dirty="0">
                <a:latin typeface="+mj-lt"/>
              </a:rPr>
              <a:t>TS 38.413</a:t>
            </a:r>
            <a:r>
              <a:rPr lang="en-US" sz="1070" dirty="0">
                <a:latin typeface="+mj-lt"/>
              </a:rPr>
              <a:t>) RAN CONFIG UPDATE [NSAG-&gt;S-NSSAI(s) per TA]</a:t>
            </a:r>
          </a:p>
        </p:txBody>
      </p:sp>
      <p:cxnSp>
        <p:nvCxnSpPr>
          <p:cNvPr id="21" name="Straight Arrow Connector 20">
            <a:extLst>
              <a:ext uri="{FF2B5EF4-FFF2-40B4-BE49-F238E27FC236}">
                <a16:creationId xmlns:a16="http://schemas.microsoft.com/office/drawing/2014/main" id="{628522E2-70A5-5BE7-C60E-F278BEDC0AF4}"/>
              </a:ext>
            </a:extLst>
          </p:cNvPr>
          <p:cNvCxnSpPr>
            <a:cxnSpLocks/>
          </p:cNvCxnSpPr>
          <p:nvPr/>
        </p:nvCxnSpPr>
        <p:spPr>
          <a:xfrm>
            <a:off x="7031891" y="2205935"/>
            <a:ext cx="3190196" cy="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24" name="Oval 23">
            <a:extLst>
              <a:ext uri="{FF2B5EF4-FFF2-40B4-BE49-F238E27FC236}">
                <a16:creationId xmlns:a16="http://schemas.microsoft.com/office/drawing/2014/main" id="{B79B6684-0062-9F83-A249-D98C468F198F}"/>
              </a:ext>
            </a:extLst>
          </p:cNvPr>
          <p:cNvSpPr/>
          <p:nvPr/>
        </p:nvSpPr>
        <p:spPr>
          <a:xfrm>
            <a:off x="7074054" y="1846450"/>
            <a:ext cx="270242" cy="314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27" name="Rectangle 26">
            <a:extLst>
              <a:ext uri="{FF2B5EF4-FFF2-40B4-BE49-F238E27FC236}">
                <a16:creationId xmlns:a16="http://schemas.microsoft.com/office/drawing/2014/main" id="{0E28FFCD-B8F1-7E6B-239E-732396E5F06C}"/>
              </a:ext>
            </a:extLst>
          </p:cNvPr>
          <p:cNvSpPr/>
          <p:nvPr/>
        </p:nvSpPr>
        <p:spPr>
          <a:xfrm>
            <a:off x="7221190" y="1794200"/>
            <a:ext cx="2402052" cy="420756"/>
          </a:xfrm>
          <a:prstGeom prst="rect">
            <a:avLst/>
          </a:prstGeom>
          <a:noFill/>
        </p:spPr>
        <p:txBody>
          <a:bodyPr wrap="square" rtlCol="0">
            <a:spAutoFit/>
          </a:bodyPr>
          <a:lstStyle/>
          <a:p>
            <a:pPr algn="r"/>
            <a:r>
              <a:rPr lang="en-US" sz="1067" dirty="0" err="1">
                <a:latin typeface="+mj-lt"/>
                <a:cs typeface="Calibri" panose="020F0502020204030204" pitchFamily="34" charset="0"/>
              </a:rPr>
              <a:t>Nnssf_NSSAIAvailability_Update</a:t>
            </a:r>
            <a:r>
              <a:rPr lang="en-US" sz="1067" dirty="0">
                <a:latin typeface="+mj-lt"/>
                <a:cs typeface="Calibri" panose="020F0502020204030204" pitchFamily="34" charset="0"/>
              </a:rPr>
              <a:t>: [</a:t>
            </a:r>
            <a:r>
              <a:rPr lang="en-US" sz="1050" dirty="0">
                <a:latin typeface="+mj-lt"/>
              </a:rPr>
              <a:t>NSAG-&gt;S-NSSAI(s) per TA</a:t>
            </a:r>
            <a:r>
              <a:rPr lang="en-US" sz="1067" dirty="0">
                <a:latin typeface="+mj-lt"/>
                <a:cs typeface="Calibri" panose="020F0502020204030204" pitchFamily="34" charset="0"/>
              </a:rPr>
              <a:t>]</a:t>
            </a:r>
          </a:p>
        </p:txBody>
      </p:sp>
      <p:cxnSp>
        <p:nvCxnSpPr>
          <p:cNvPr id="37" name="Straight Arrow Connector 36">
            <a:extLst>
              <a:ext uri="{FF2B5EF4-FFF2-40B4-BE49-F238E27FC236}">
                <a16:creationId xmlns:a16="http://schemas.microsoft.com/office/drawing/2014/main" id="{B6A20BDF-EECB-F7D5-E8AC-31AB7508B8E4}"/>
              </a:ext>
            </a:extLst>
          </p:cNvPr>
          <p:cNvCxnSpPr>
            <a:cxnSpLocks/>
          </p:cNvCxnSpPr>
          <p:nvPr/>
        </p:nvCxnSpPr>
        <p:spPr>
          <a:xfrm>
            <a:off x="4018714" y="2223353"/>
            <a:ext cx="2951541" cy="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948D2F8F-7EA1-1314-5404-C36F23C37B88}"/>
              </a:ext>
            </a:extLst>
          </p:cNvPr>
          <p:cNvCxnSpPr>
            <a:cxnSpLocks/>
          </p:cNvCxnSpPr>
          <p:nvPr/>
        </p:nvCxnSpPr>
        <p:spPr>
          <a:xfrm>
            <a:off x="1375409" y="3681789"/>
            <a:ext cx="2637335"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B9B57874-464E-6B7C-9720-8852BB1BDD0B}"/>
              </a:ext>
            </a:extLst>
          </p:cNvPr>
          <p:cNvCxnSpPr>
            <a:cxnSpLocks/>
          </p:cNvCxnSpPr>
          <p:nvPr/>
        </p:nvCxnSpPr>
        <p:spPr>
          <a:xfrm>
            <a:off x="4018713" y="3912818"/>
            <a:ext cx="2951541" cy="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CBB02FE1-8E48-355C-516A-28C6CF26EF6C}"/>
              </a:ext>
            </a:extLst>
          </p:cNvPr>
          <p:cNvSpPr/>
          <p:nvPr/>
        </p:nvSpPr>
        <p:spPr>
          <a:xfrm>
            <a:off x="4028574" y="3694893"/>
            <a:ext cx="2379960" cy="237202"/>
          </a:xfrm>
          <a:prstGeom prst="rect">
            <a:avLst/>
          </a:prstGeom>
          <a:noFill/>
        </p:spPr>
        <p:txBody>
          <a:bodyPr wrap="square" lIns="0" tIns="0" rIns="0" bIns="0" rtlCol="0">
            <a:noAutofit/>
          </a:bodyPr>
          <a:lstStyle/>
          <a:p>
            <a:pPr>
              <a:lnSpc>
                <a:spcPct val="90000"/>
              </a:lnSpc>
            </a:pPr>
            <a:r>
              <a:rPr lang="en-GB" sz="1070" dirty="0">
                <a:cs typeface="Calibri" panose="020F0502020204030204" pitchFamily="34" charset="0"/>
              </a:rPr>
              <a:t>Registration req. [</a:t>
            </a:r>
            <a:r>
              <a:rPr lang="en-US" sz="1100" dirty="0">
                <a:solidFill>
                  <a:srgbClr val="000000"/>
                </a:solidFill>
                <a:latin typeface="+mj-lt"/>
                <a:ea typeface="Arial"/>
                <a:cs typeface="Calibri" panose="020F0502020204030204" pitchFamily="34" charset="0"/>
              </a:rPr>
              <a:t>Requested NSSAI]</a:t>
            </a:r>
            <a:endParaRPr lang="en-US" sz="1070" dirty="0">
              <a:solidFill>
                <a:srgbClr val="000000"/>
              </a:solidFill>
              <a:ea typeface="Arial"/>
              <a:cs typeface="Calibri" panose="020F0502020204030204" pitchFamily="34" charset="0"/>
            </a:endParaRPr>
          </a:p>
        </p:txBody>
      </p:sp>
      <p:sp>
        <p:nvSpPr>
          <p:cNvPr id="47" name="TextBox 46">
            <a:extLst>
              <a:ext uri="{FF2B5EF4-FFF2-40B4-BE49-F238E27FC236}">
                <a16:creationId xmlns:a16="http://schemas.microsoft.com/office/drawing/2014/main" id="{85CD370E-72D3-5EF4-2356-5256A4F65E10}"/>
              </a:ext>
            </a:extLst>
          </p:cNvPr>
          <p:cNvSpPr txBox="1"/>
          <p:nvPr/>
        </p:nvSpPr>
        <p:spPr>
          <a:xfrm>
            <a:off x="1367600" y="4591494"/>
            <a:ext cx="2574484" cy="421654"/>
          </a:xfrm>
          <a:prstGeom prst="rect">
            <a:avLst/>
          </a:prstGeom>
          <a:noFill/>
        </p:spPr>
        <p:txBody>
          <a:bodyPr wrap="square">
            <a:spAutoFit/>
          </a:bodyPr>
          <a:lstStyle/>
          <a:p>
            <a:r>
              <a:rPr lang="en-GB" sz="1070" dirty="0">
                <a:cs typeface="Calibri" panose="020F0502020204030204" pitchFamily="34" charset="0"/>
              </a:rPr>
              <a:t>Registration accept </a:t>
            </a:r>
            <a:r>
              <a:rPr lang="en-US" sz="1070" dirty="0">
                <a:latin typeface="+mj-lt"/>
              </a:rPr>
              <a:t>[Allowed NSSAI, NSAG-&gt;S-NSSAI(s) per TA]</a:t>
            </a:r>
          </a:p>
        </p:txBody>
      </p:sp>
      <p:sp>
        <p:nvSpPr>
          <p:cNvPr id="48" name="TextBox 47">
            <a:extLst>
              <a:ext uri="{FF2B5EF4-FFF2-40B4-BE49-F238E27FC236}">
                <a16:creationId xmlns:a16="http://schemas.microsoft.com/office/drawing/2014/main" id="{D55A6399-7653-B30E-2876-9CDA69504ABA}"/>
              </a:ext>
            </a:extLst>
          </p:cNvPr>
          <p:cNvSpPr txBox="1"/>
          <p:nvPr/>
        </p:nvSpPr>
        <p:spPr>
          <a:xfrm>
            <a:off x="4136957" y="2016665"/>
            <a:ext cx="1146432" cy="256993"/>
          </a:xfrm>
          <a:prstGeom prst="rect">
            <a:avLst/>
          </a:prstGeom>
          <a:noFill/>
        </p:spPr>
        <p:txBody>
          <a:bodyPr wrap="square">
            <a:spAutoFit/>
          </a:bodyPr>
          <a:lstStyle/>
          <a:p>
            <a:r>
              <a:rPr lang="en-US" sz="1070" dirty="0">
                <a:latin typeface="+mj-lt"/>
              </a:rPr>
              <a:t>ack</a:t>
            </a:r>
          </a:p>
        </p:txBody>
      </p:sp>
      <p:sp>
        <p:nvSpPr>
          <p:cNvPr id="49" name="TextBox 48">
            <a:extLst>
              <a:ext uri="{FF2B5EF4-FFF2-40B4-BE49-F238E27FC236}">
                <a16:creationId xmlns:a16="http://schemas.microsoft.com/office/drawing/2014/main" id="{F47A4080-C602-7B15-B793-AB17E0AB95B8}"/>
              </a:ext>
            </a:extLst>
          </p:cNvPr>
          <p:cNvSpPr txBox="1"/>
          <p:nvPr/>
        </p:nvSpPr>
        <p:spPr>
          <a:xfrm>
            <a:off x="7006435" y="2169065"/>
            <a:ext cx="1146432" cy="256993"/>
          </a:xfrm>
          <a:prstGeom prst="rect">
            <a:avLst/>
          </a:prstGeom>
          <a:noFill/>
        </p:spPr>
        <p:txBody>
          <a:bodyPr wrap="square">
            <a:spAutoFit/>
          </a:bodyPr>
          <a:lstStyle/>
          <a:p>
            <a:r>
              <a:rPr lang="en-US" sz="1070" dirty="0">
                <a:latin typeface="+mj-lt"/>
              </a:rPr>
              <a:t>ack</a:t>
            </a:r>
          </a:p>
        </p:txBody>
      </p:sp>
      <p:cxnSp>
        <p:nvCxnSpPr>
          <p:cNvPr id="52" name="Straight Arrow Connector 51">
            <a:extLst>
              <a:ext uri="{FF2B5EF4-FFF2-40B4-BE49-F238E27FC236}">
                <a16:creationId xmlns:a16="http://schemas.microsoft.com/office/drawing/2014/main" id="{576785EC-13EF-7877-D3EF-BFD4852F3275}"/>
              </a:ext>
            </a:extLst>
          </p:cNvPr>
          <p:cNvCxnSpPr>
            <a:cxnSpLocks/>
          </p:cNvCxnSpPr>
          <p:nvPr/>
        </p:nvCxnSpPr>
        <p:spPr>
          <a:xfrm>
            <a:off x="6975283" y="4178431"/>
            <a:ext cx="3190196" cy="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53" name="Rectangle 52">
            <a:extLst>
              <a:ext uri="{FF2B5EF4-FFF2-40B4-BE49-F238E27FC236}">
                <a16:creationId xmlns:a16="http://schemas.microsoft.com/office/drawing/2014/main" id="{FF5186F6-F76E-952A-6E4E-1F5F5ED9176E}"/>
              </a:ext>
            </a:extLst>
          </p:cNvPr>
          <p:cNvSpPr/>
          <p:nvPr/>
        </p:nvSpPr>
        <p:spPr>
          <a:xfrm>
            <a:off x="6560074" y="3933273"/>
            <a:ext cx="3190193" cy="256545"/>
          </a:xfrm>
          <a:prstGeom prst="rect">
            <a:avLst/>
          </a:prstGeom>
          <a:noFill/>
        </p:spPr>
        <p:txBody>
          <a:bodyPr wrap="square" rtlCol="0">
            <a:spAutoFit/>
          </a:bodyPr>
          <a:lstStyle/>
          <a:p>
            <a:pPr algn="r"/>
            <a:r>
              <a:rPr lang="en-US" sz="1067" dirty="0">
                <a:latin typeface="+mj-lt"/>
                <a:cs typeface="Calibri" panose="020F0502020204030204" pitchFamily="34" charset="0"/>
              </a:rPr>
              <a:t>Nnssf_NSSelection req.: [</a:t>
            </a:r>
            <a:r>
              <a:rPr lang="en-US" sz="1050" dirty="0">
                <a:latin typeface="+mj-lt"/>
              </a:rPr>
              <a:t>Requested NSSAI</a:t>
            </a:r>
            <a:r>
              <a:rPr lang="en-US" sz="1067" dirty="0">
                <a:latin typeface="+mj-lt"/>
                <a:cs typeface="Calibri" panose="020F0502020204030204" pitchFamily="34" charset="0"/>
              </a:rPr>
              <a:t>]</a:t>
            </a:r>
          </a:p>
        </p:txBody>
      </p:sp>
      <p:cxnSp>
        <p:nvCxnSpPr>
          <p:cNvPr id="54" name="Straight Arrow Connector 53">
            <a:extLst>
              <a:ext uri="{FF2B5EF4-FFF2-40B4-BE49-F238E27FC236}">
                <a16:creationId xmlns:a16="http://schemas.microsoft.com/office/drawing/2014/main" id="{FBE1FF57-410A-DB4C-F1FE-FE2DCA9BA1B1}"/>
              </a:ext>
            </a:extLst>
          </p:cNvPr>
          <p:cNvCxnSpPr>
            <a:cxnSpLocks/>
          </p:cNvCxnSpPr>
          <p:nvPr/>
        </p:nvCxnSpPr>
        <p:spPr>
          <a:xfrm>
            <a:off x="6950998" y="4849181"/>
            <a:ext cx="3238766"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sp>
        <p:nvSpPr>
          <p:cNvPr id="55" name="Rectangle 54">
            <a:extLst>
              <a:ext uri="{FF2B5EF4-FFF2-40B4-BE49-F238E27FC236}">
                <a16:creationId xmlns:a16="http://schemas.microsoft.com/office/drawing/2014/main" id="{37950F9B-D1AD-62E0-47B9-8B8956852E0B}"/>
              </a:ext>
            </a:extLst>
          </p:cNvPr>
          <p:cNvSpPr/>
          <p:nvPr/>
        </p:nvSpPr>
        <p:spPr>
          <a:xfrm>
            <a:off x="6863739" y="4430722"/>
            <a:ext cx="2735175" cy="420756"/>
          </a:xfrm>
          <a:prstGeom prst="rect">
            <a:avLst/>
          </a:prstGeom>
          <a:noFill/>
        </p:spPr>
        <p:txBody>
          <a:bodyPr wrap="square" rtlCol="0">
            <a:spAutoFit/>
          </a:bodyPr>
          <a:lstStyle/>
          <a:p>
            <a:pPr algn="r"/>
            <a:r>
              <a:rPr lang="en-US" sz="1067" dirty="0">
                <a:latin typeface="+mj-lt"/>
                <a:cs typeface="Calibri" panose="020F0502020204030204" pitchFamily="34" charset="0"/>
              </a:rPr>
              <a:t>Nnssf_NSSelection res.: [</a:t>
            </a:r>
            <a:r>
              <a:rPr lang="en-US" sz="1050" dirty="0">
                <a:latin typeface="+mj-lt"/>
              </a:rPr>
              <a:t>Allowed NSSAI, NSAG-&gt;S-NSSAI(s) per TA</a:t>
            </a:r>
            <a:r>
              <a:rPr lang="en-US" sz="1067" dirty="0">
                <a:latin typeface="+mj-lt"/>
                <a:cs typeface="Calibri" panose="020F0502020204030204" pitchFamily="34" charset="0"/>
              </a:rPr>
              <a:t>]</a:t>
            </a:r>
          </a:p>
        </p:txBody>
      </p:sp>
      <p:sp>
        <p:nvSpPr>
          <p:cNvPr id="57" name="Oval 56">
            <a:extLst>
              <a:ext uri="{FF2B5EF4-FFF2-40B4-BE49-F238E27FC236}">
                <a16:creationId xmlns:a16="http://schemas.microsoft.com/office/drawing/2014/main" id="{C3C83E9C-0CA7-AB75-CD3D-ECF7CC2FA135}"/>
              </a:ext>
            </a:extLst>
          </p:cNvPr>
          <p:cNvSpPr/>
          <p:nvPr/>
        </p:nvSpPr>
        <p:spPr>
          <a:xfrm>
            <a:off x="9695841" y="3866030"/>
            <a:ext cx="303152" cy="309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sp>
        <p:nvSpPr>
          <p:cNvPr id="58" name="Oval 57">
            <a:extLst>
              <a:ext uri="{FF2B5EF4-FFF2-40B4-BE49-F238E27FC236}">
                <a16:creationId xmlns:a16="http://schemas.microsoft.com/office/drawing/2014/main" id="{24264B3A-C1B0-BFDF-8520-DCCFD683550E}"/>
              </a:ext>
            </a:extLst>
          </p:cNvPr>
          <p:cNvSpPr/>
          <p:nvPr/>
        </p:nvSpPr>
        <p:spPr>
          <a:xfrm>
            <a:off x="9848112" y="4478799"/>
            <a:ext cx="303152" cy="309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p>
        </p:txBody>
      </p:sp>
      <p:sp>
        <p:nvSpPr>
          <p:cNvPr id="59" name="Oval 58">
            <a:extLst>
              <a:ext uri="{FF2B5EF4-FFF2-40B4-BE49-F238E27FC236}">
                <a16:creationId xmlns:a16="http://schemas.microsoft.com/office/drawing/2014/main" id="{FC463588-6052-A0CC-34AC-EAE74C2A23AC}"/>
              </a:ext>
            </a:extLst>
          </p:cNvPr>
          <p:cNvSpPr/>
          <p:nvPr/>
        </p:nvSpPr>
        <p:spPr>
          <a:xfrm>
            <a:off x="6613827" y="4697985"/>
            <a:ext cx="303152" cy="309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a:t>
            </a:r>
          </a:p>
        </p:txBody>
      </p:sp>
      <p:sp>
        <p:nvSpPr>
          <p:cNvPr id="60" name="Rounded Rectangle 44">
            <a:extLst>
              <a:ext uri="{FF2B5EF4-FFF2-40B4-BE49-F238E27FC236}">
                <a16:creationId xmlns:a16="http://schemas.microsoft.com/office/drawing/2014/main" id="{F5D2B96E-8CEF-496D-F26D-60299F6D83F2}"/>
              </a:ext>
            </a:extLst>
          </p:cNvPr>
          <p:cNvSpPr/>
          <p:nvPr/>
        </p:nvSpPr>
        <p:spPr>
          <a:xfrm>
            <a:off x="625673" y="5224882"/>
            <a:ext cx="3139805" cy="156681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67" dirty="0">
                <a:solidFill>
                  <a:srgbClr val="000000"/>
                </a:solidFill>
                <a:latin typeface="+mj-lt"/>
                <a:ea typeface="Arial"/>
                <a:cs typeface="Calibri" panose="020F0502020204030204" pitchFamily="34" charset="0"/>
              </a:rPr>
              <a:t>UE may perform cell reselection based on match of Allowed NSSAI and NSAG advertised by the various </a:t>
            </a:r>
            <a:r>
              <a:rPr lang="en-US" sz="1067" dirty="0" err="1">
                <a:solidFill>
                  <a:srgbClr val="000000"/>
                </a:solidFill>
                <a:latin typeface="+mj-lt"/>
                <a:ea typeface="Arial"/>
                <a:cs typeface="Calibri" panose="020F0502020204030204" pitchFamily="34" charset="0"/>
              </a:rPr>
              <a:t>gNodeBs</a:t>
            </a:r>
            <a:r>
              <a:rPr lang="en-US" sz="1067" dirty="0">
                <a:solidFill>
                  <a:srgbClr val="000000"/>
                </a:solidFill>
                <a:latin typeface="+mj-lt"/>
                <a:ea typeface="Arial"/>
                <a:cs typeface="Calibri" panose="020F0502020204030204" pitchFamily="34" charset="0"/>
              </a:rPr>
              <a:t> (in </a:t>
            </a:r>
            <a:r>
              <a:rPr lang="en-US" sz="1067" b="1" dirty="0">
                <a:solidFill>
                  <a:srgbClr val="000000"/>
                </a:solidFill>
                <a:latin typeface="+mj-lt"/>
                <a:ea typeface="Arial"/>
                <a:cs typeface="Calibri" panose="020F0502020204030204" pitchFamily="34" charset="0"/>
              </a:rPr>
              <a:t>SIB16</a:t>
            </a:r>
            <a:r>
              <a:rPr lang="en-US" sz="1067" dirty="0">
                <a:solidFill>
                  <a:srgbClr val="000000"/>
                </a:solidFill>
                <a:latin typeface="+mj-lt"/>
                <a:ea typeface="Arial"/>
                <a:cs typeface="Calibri" panose="020F0502020204030204" pitchFamily="34" charset="0"/>
              </a:rPr>
              <a:t>).</a:t>
            </a:r>
          </a:p>
          <a:p>
            <a:pPr algn="ctr"/>
            <a:endParaRPr lang="en-US" sz="1067" dirty="0">
              <a:solidFill>
                <a:srgbClr val="000000"/>
              </a:solidFill>
              <a:latin typeface="+mj-lt"/>
              <a:ea typeface="Arial"/>
              <a:cs typeface="Calibri" panose="020F0502020204030204" pitchFamily="34" charset="0"/>
            </a:endParaRPr>
          </a:p>
          <a:p>
            <a:pPr algn="ctr"/>
            <a:r>
              <a:rPr lang="en-US" sz="1067" dirty="0">
                <a:solidFill>
                  <a:srgbClr val="000000"/>
                </a:solidFill>
                <a:latin typeface="+mj-lt"/>
                <a:ea typeface="Arial"/>
                <a:cs typeface="Calibri" panose="020F0502020204030204" pitchFamily="34" charset="0"/>
              </a:rPr>
              <a:t>NOTE: To be able to match Allowed NSSAI against NSAG supported by the cell, the UE uses the mapping of </a:t>
            </a:r>
            <a:r>
              <a:rPr lang="en-US" sz="1100" dirty="0">
                <a:latin typeface="+mj-lt"/>
              </a:rPr>
              <a:t>NSAG-&gt;S-NSSAI(s) per TA </a:t>
            </a:r>
            <a:r>
              <a:rPr lang="en-US" sz="1067" dirty="0">
                <a:solidFill>
                  <a:srgbClr val="000000"/>
                </a:solidFill>
                <a:latin typeface="+mj-lt"/>
                <a:ea typeface="Arial"/>
                <a:cs typeface="Calibri" panose="020F0502020204030204" pitchFamily="34" charset="0"/>
              </a:rPr>
              <a:t>received from the AMF in the Reg. accept.</a:t>
            </a:r>
          </a:p>
        </p:txBody>
      </p:sp>
      <p:sp>
        <p:nvSpPr>
          <p:cNvPr id="61" name="Oval 60">
            <a:extLst>
              <a:ext uri="{FF2B5EF4-FFF2-40B4-BE49-F238E27FC236}">
                <a16:creationId xmlns:a16="http://schemas.microsoft.com/office/drawing/2014/main" id="{AE6D6B84-983C-C373-5ABA-E1D7CEF1016D}"/>
              </a:ext>
            </a:extLst>
          </p:cNvPr>
          <p:cNvSpPr/>
          <p:nvPr/>
        </p:nvSpPr>
        <p:spPr>
          <a:xfrm>
            <a:off x="931469" y="4850385"/>
            <a:ext cx="303152" cy="309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a:t>
            </a:r>
          </a:p>
        </p:txBody>
      </p:sp>
      <p:sp>
        <p:nvSpPr>
          <p:cNvPr id="63" name="Oval 62">
            <a:extLst>
              <a:ext uri="{FF2B5EF4-FFF2-40B4-BE49-F238E27FC236}">
                <a16:creationId xmlns:a16="http://schemas.microsoft.com/office/drawing/2014/main" id="{C84BDE1B-ADA9-4FCD-7EBA-FF2DBED6DD29}"/>
              </a:ext>
            </a:extLst>
          </p:cNvPr>
          <p:cNvSpPr/>
          <p:nvPr/>
        </p:nvSpPr>
        <p:spPr>
          <a:xfrm>
            <a:off x="5474233" y="1798323"/>
            <a:ext cx="269073" cy="3468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 name="TextBox 2">
            <a:extLst>
              <a:ext uri="{FF2B5EF4-FFF2-40B4-BE49-F238E27FC236}">
                <a16:creationId xmlns:a16="http://schemas.microsoft.com/office/drawing/2014/main" id="{F49470E3-0089-C60F-A2C1-888E0D54C438}"/>
              </a:ext>
            </a:extLst>
          </p:cNvPr>
          <p:cNvSpPr txBox="1"/>
          <p:nvPr/>
        </p:nvSpPr>
        <p:spPr>
          <a:xfrm>
            <a:off x="319204" y="393745"/>
            <a:ext cx="9902884" cy="338554"/>
          </a:xfrm>
          <a:prstGeom prst="rect">
            <a:avLst/>
          </a:prstGeom>
          <a:solidFill>
            <a:srgbClr val="92D050"/>
          </a:solidFill>
          <a:ln w="19050">
            <a:solidFill>
              <a:schemeClr val="tx1"/>
            </a:solidFill>
          </a:ln>
        </p:spPr>
        <p:txBody>
          <a:bodyPr wrap="square" rtlCol="0">
            <a:spAutoFit/>
          </a:bodyPr>
          <a:lstStyle/>
          <a:p>
            <a:r>
              <a:rPr lang="en-US" sz="1600" b="1" dirty="0"/>
              <a:t>NSAG/NSSAI aspects in UE registration procedure (based on 38.300, 38.413, 23.502, 29.531)(RAN3)</a:t>
            </a:r>
          </a:p>
        </p:txBody>
      </p:sp>
    </p:spTree>
    <p:extLst>
      <p:ext uri="{BB962C8B-B14F-4D97-AF65-F5344CB8AC3E}">
        <p14:creationId xmlns:p14="http://schemas.microsoft.com/office/powerpoint/2010/main" val="35086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ED17B0-649C-E1C6-478F-1D653F7D8F6F}"/>
              </a:ext>
            </a:extLst>
          </p:cNvPr>
          <p:cNvGraphicFramePr>
            <a:graphicFrameLocks noGrp="1"/>
          </p:cNvGraphicFramePr>
          <p:nvPr>
            <p:extLst>
              <p:ext uri="{D42A27DB-BD31-4B8C-83A1-F6EECF244321}">
                <p14:modId xmlns:p14="http://schemas.microsoft.com/office/powerpoint/2010/main" val="3807736423"/>
              </p:ext>
            </p:extLst>
          </p:nvPr>
        </p:nvGraphicFramePr>
        <p:xfrm>
          <a:off x="328626" y="1832930"/>
          <a:ext cx="6228080" cy="2346960"/>
        </p:xfrm>
        <a:graphic>
          <a:graphicData uri="http://schemas.openxmlformats.org/drawingml/2006/table">
            <a:tbl>
              <a:tblPr/>
              <a:tblGrid>
                <a:gridCol w="1619885">
                  <a:extLst>
                    <a:ext uri="{9D8B030D-6E8A-4147-A177-3AD203B41FA5}">
                      <a16:colId xmlns:a16="http://schemas.microsoft.com/office/drawing/2014/main" val="3459486653"/>
                    </a:ext>
                  </a:extLst>
                </a:gridCol>
                <a:gridCol w="647700">
                  <a:extLst>
                    <a:ext uri="{9D8B030D-6E8A-4147-A177-3AD203B41FA5}">
                      <a16:colId xmlns:a16="http://schemas.microsoft.com/office/drawing/2014/main" val="1886998337"/>
                    </a:ext>
                  </a:extLst>
                </a:gridCol>
                <a:gridCol w="935990">
                  <a:extLst>
                    <a:ext uri="{9D8B030D-6E8A-4147-A177-3AD203B41FA5}">
                      <a16:colId xmlns:a16="http://schemas.microsoft.com/office/drawing/2014/main" val="2402775793"/>
                    </a:ext>
                  </a:extLst>
                </a:gridCol>
                <a:gridCol w="1188085">
                  <a:extLst>
                    <a:ext uri="{9D8B030D-6E8A-4147-A177-3AD203B41FA5}">
                      <a16:colId xmlns:a16="http://schemas.microsoft.com/office/drawing/2014/main" val="3665533596"/>
                    </a:ext>
                  </a:extLst>
                </a:gridCol>
                <a:gridCol w="1836420">
                  <a:extLst>
                    <a:ext uri="{9D8B030D-6E8A-4147-A177-3AD203B41FA5}">
                      <a16:colId xmlns:a16="http://schemas.microsoft.com/office/drawing/2014/main" val="2210953931"/>
                    </a:ext>
                  </a:extLst>
                </a:gridCol>
              </a:tblGrid>
              <a:tr h="0">
                <a:tc>
                  <a:txBody>
                    <a:bodyPr/>
                    <a:lstStyle/>
                    <a:p>
                      <a:pPr marL="0" marR="0" algn="ctr" hangingPunct="0">
                        <a:spcBef>
                          <a:spcPts val="0"/>
                        </a:spcBef>
                        <a:spcAft>
                          <a:spcPts val="0"/>
                        </a:spcAft>
                      </a:pPr>
                      <a:r>
                        <a:rPr lang="en-GB" sz="1400" b="1" dirty="0">
                          <a:effectLst/>
                          <a:latin typeface="+mn-lt"/>
                          <a:ea typeface="Times New Roman" panose="02020603050405020304" pitchFamily="18" charset="0"/>
                          <a:cs typeface="Times New Roman" panose="02020603050405020304" pitchFamily="18" charset="0"/>
                        </a:rPr>
                        <a:t>IE/Group Name</a:t>
                      </a:r>
                      <a:endParaRPr lang="en-US" sz="14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Presence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Range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IE type and reference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Semantics description</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959516"/>
                  </a:ext>
                </a:extLst>
              </a:tr>
              <a:tr h="0">
                <a:tc>
                  <a:txBody>
                    <a:bodyPr/>
                    <a:lstStyle/>
                    <a:p>
                      <a:pPr marL="0" marR="0" hangingPunct="0">
                        <a:spcBef>
                          <a:spcPts val="0"/>
                        </a:spcBef>
                        <a:spcAft>
                          <a:spcPts val="0"/>
                        </a:spcAft>
                      </a:pPr>
                      <a:r>
                        <a:rPr lang="en-GB" sz="1400" b="1">
                          <a:effectLst/>
                          <a:latin typeface="+mn-lt"/>
                          <a:ea typeface="Batang" panose="02030600000101010101" pitchFamily="18" charset="-127"/>
                          <a:cs typeface="Times New Roman" panose="02020603050405020304" pitchFamily="18" charset="0"/>
                        </a:rPr>
                        <a:t>TAI NSAG Support Item</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i="1" dirty="0">
                          <a:effectLst/>
                          <a:latin typeface="+mn-lt"/>
                          <a:ea typeface="Times New Roman" panose="02020603050405020304" pitchFamily="18" charset="0"/>
                          <a:cs typeface="Times New Roman" panose="02020603050405020304" pitchFamily="18" charset="0"/>
                        </a:rPr>
                        <a:t>1..&lt;</a:t>
                      </a:r>
                      <a:r>
                        <a:rPr lang="en-GB" sz="1400" i="1" dirty="0" err="1">
                          <a:effectLst/>
                          <a:latin typeface="+mn-lt"/>
                          <a:ea typeface="Times New Roman" panose="02020603050405020304" pitchFamily="18" charset="0"/>
                          <a:cs typeface="Times New Roman" panose="02020603050405020304" pitchFamily="18" charset="0"/>
                        </a:rPr>
                        <a:t>maxnoofNSAGs</a:t>
                      </a:r>
                      <a:r>
                        <a:rPr lang="en-GB" sz="1400" i="1" dirty="0">
                          <a:effectLst/>
                          <a:latin typeface="+mn-lt"/>
                          <a:ea typeface="Times New Roman" panose="02020603050405020304" pitchFamily="18" charset="0"/>
                          <a:cs typeface="Times New Roman" panose="02020603050405020304" pitchFamily="18" charset="0"/>
                        </a:rPr>
                        <a:t>&gt;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519136"/>
                  </a:ext>
                </a:extLst>
              </a:tr>
              <a:tr h="0">
                <a:tc>
                  <a:txBody>
                    <a:bodyPr/>
                    <a:lstStyle/>
                    <a:p>
                      <a:pPr marL="63500" marR="0" hangingPunct="0">
                        <a:spcBef>
                          <a:spcPts val="0"/>
                        </a:spcBef>
                        <a:spcAft>
                          <a:spcPts val="0"/>
                        </a:spcAft>
                      </a:pPr>
                      <a:r>
                        <a:rPr lang="en-GB" sz="1400" dirty="0">
                          <a:effectLst/>
                          <a:latin typeface="+mn-lt"/>
                          <a:ea typeface="Batang" panose="02030600000101010101" pitchFamily="18" charset="-127"/>
                          <a:cs typeface="Times New Roman" panose="02020603050405020304" pitchFamily="18" charset="0"/>
                        </a:rPr>
                        <a:t>&gt;NSAG ID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Batang" panose="02030600000101010101" pitchFamily="18" charset="-127"/>
                          <a:cs typeface="Times New Roman" panose="02020603050405020304" pitchFamily="18" charset="0"/>
                        </a:rPr>
                        <a:t>M</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i="1">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INTEGER (0..255,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001939"/>
                  </a:ext>
                </a:extLst>
              </a:tr>
              <a:tr h="0">
                <a:tc>
                  <a:txBody>
                    <a:bodyPr/>
                    <a:lstStyle/>
                    <a:p>
                      <a:pPr marL="63500" marR="0" hangingPunct="0">
                        <a:spcBef>
                          <a:spcPts val="0"/>
                        </a:spcBef>
                        <a:spcAft>
                          <a:spcPts val="0"/>
                        </a:spcAft>
                      </a:pPr>
                      <a:r>
                        <a:rPr lang="en-GB" sz="1400" dirty="0">
                          <a:effectLst/>
                          <a:latin typeface="+mn-lt"/>
                          <a:ea typeface="Batang" panose="02030600000101010101" pitchFamily="18" charset="-127"/>
                          <a:cs typeface="Times New Roman" panose="02020603050405020304" pitchFamily="18" charset="0"/>
                        </a:rPr>
                        <a:t>&gt;NSAG </a:t>
                      </a:r>
                      <a:r>
                        <a:rPr lang="en-GB" sz="1400" dirty="0">
                          <a:effectLst/>
                          <a:highlight>
                            <a:srgbClr val="00FFFF"/>
                          </a:highlight>
                          <a:latin typeface="+mn-lt"/>
                          <a:ea typeface="Batang" panose="02030600000101010101" pitchFamily="18" charset="-127"/>
                          <a:cs typeface="Times New Roman" panose="02020603050405020304" pitchFamily="18" charset="0"/>
                        </a:rPr>
                        <a:t>Slice Support List</a:t>
                      </a:r>
                      <a:endParaRPr lang="en-US" sz="1400" dirty="0">
                        <a:effectLst/>
                        <a:highlight>
                          <a:srgbClr val="00FFFF"/>
                        </a:highligh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Batang" panose="02030600000101010101" pitchFamily="18" charset="-127"/>
                          <a:cs typeface="Times New Roman" panose="02020603050405020304" pitchFamily="18" charset="0"/>
                        </a:rPr>
                        <a:t>M</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i="1" dirty="0">
                          <a:effectLst/>
                          <a:latin typeface="+mn-lt"/>
                          <a:ea typeface="Times New Roman" panose="02020603050405020304" pitchFamily="18"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Extended Slice Support List </a:t>
                      </a:r>
                      <a:r>
                        <a:rPr lang="en-GB" sz="1400" dirty="0">
                          <a:effectLst/>
                          <a:highlight>
                            <a:srgbClr val="00FF00"/>
                          </a:highlight>
                          <a:latin typeface="+mn-lt"/>
                          <a:ea typeface="Times New Roman" panose="02020603050405020304" pitchFamily="18" charset="0"/>
                          <a:cs typeface="Times New Roman" panose="02020603050405020304" pitchFamily="18" charset="0"/>
                        </a:rPr>
                        <a:t>9.3.1.191</a:t>
                      </a:r>
                      <a:endParaRPr lang="en-US" sz="1400" dirty="0">
                        <a:effectLst/>
                        <a:highlight>
                          <a:srgbClr val="00FF00"/>
                        </a:highligh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Indicates the list of slices which belong to the NSAG.</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34942"/>
                  </a:ext>
                </a:extLst>
              </a:tr>
            </a:tbl>
          </a:graphicData>
        </a:graphic>
      </p:graphicFrame>
      <p:sp>
        <p:nvSpPr>
          <p:cNvPr id="8" name="Rectangle 1">
            <a:extLst>
              <a:ext uri="{FF2B5EF4-FFF2-40B4-BE49-F238E27FC236}">
                <a16:creationId xmlns:a16="http://schemas.microsoft.com/office/drawing/2014/main" id="{D892DFB9-04A2-5A1B-257F-9F7033D9AFAE}"/>
              </a:ext>
            </a:extLst>
          </p:cNvPr>
          <p:cNvSpPr>
            <a:spLocks noChangeArrowheads="1"/>
          </p:cNvSpPr>
          <p:nvPr/>
        </p:nvSpPr>
        <p:spPr bwMode="auto">
          <a:xfrm>
            <a:off x="-532071" y="778856"/>
            <a:ext cx="7377009" cy="10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9" tIns="76176"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ko-KR" sz="1400" b="0" i="0" u="none" strike="noStrike" cap="none" normalizeH="0" baseline="0" dirty="0" bmk="_Toc105152510">
                <a:ln>
                  <a:noFill/>
                </a:ln>
                <a:solidFill>
                  <a:schemeClr val="tx1"/>
                </a:solidFill>
                <a:effectLst/>
                <a:cs typeface="Times New Roman" panose="02020603050405020304" pitchFamily="18" charset="0"/>
              </a:rPr>
              <a:t>38.413 9.3.1.238	TAI NSAG Support 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ko-KR" sz="1400" b="0" i="0" u="none" strike="noStrike" cap="none" normalizeH="0" baseline="0" dirty="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ko-KR" sz="1400" b="0" i="0" u="none" strike="noStrike" cap="none" normalizeH="0" baseline="0" dirty="0">
                <a:ln>
                  <a:noFill/>
                </a:ln>
                <a:solidFill>
                  <a:schemeClr val="tx1"/>
                </a:solidFill>
                <a:effectLst/>
                <a:ea typeface="Times New Roman" panose="02020603050405020304" pitchFamily="18" charset="0"/>
              </a:rPr>
              <a:t>This IE contains the slice group mapping for all groups configured at the NG-RAN node per TAI.</a:t>
            </a:r>
            <a:endParaRPr kumimoji="0" lang="en-GB" altLang="ko-KR" sz="1400" b="0" i="0" u="none" strike="noStrike" cap="none" normalizeH="0" baseline="0" dirty="0">
              <a:ln>
                <a:noFill/>
              </a:ln>
              <a:solidFill>
                <a:schemeClr val="tx1"/>
              </a:solidFill>
              <a:effectLst/>
            </a:endParaRPr>
          </a:p>
        </p:txBody>
      </p:sp>
      <p:graphicFrame>
        <p:nvGraphicFramePr>
          <p:cNvPr id="9" name="Table 8">
            <a:extLst>
              <a:ext uri="{FF2B5EF4-FFF2-40B4-BE49-F238E27FC236}">
                <a16:creationId xmlns:a16="http://schemas.microsoft.com/office/drawing/2014/main" id="{02353DEB-5459-A9AA-0C34-C3A9A4669D01}"/>
              </a:ext>
            </a:extLst>
          </p:cNvPr>
          <p:cNvGraphicFramePr>
            <a:graphicFrameLocks noGrp="1"/>
          </p:cNvGraphicFramePr>
          <p:nvPr>
            <p:extLst>
              <p:ext uri="{D42A27DB-BD31-4B8C-83A1-F6EECF244321}">
                <p14:modId xmlns:p14="http://schemas.microsoft.com/office/powerpoint/2010/main" val="1880525480"/>
              </p:ext>
            </p:extLst>
          </p:nvPr>
        </p:nvGraphicFramePr>
        <p:xfrm>
          <a:off x="328626" y="5401718"/>
          <a:ext cx="6228080" cy="1280160"/>
        </p:xfrm>
        <a:graphic>
          <a:graphicData uri="http://schemas.openxmlformats.org/drawingml/2006/table">
            <a:tbl>
              <a:tblPr/>
              <a:tblGrid>
                <a:gridCol w="1619885">
                  <a:extLst>
                    <a:ext uri="{9D8B030D-6E8A-4147-A177-3AD203B41FA5}">
                      <a16:colId xmlns:a16="http://schemas.microsoft.com/office/drawing/2014/main" val="2487945484"/>
                    </a:ext>
                  </a:extLst>
                </a:gridCol>
                <a:gridCol w="647700">
                  <a:extLst>
                    <a:ext uri="{9D8B030D-6E8A-4147-A177-3AD203B41FA5}">
                      <a16:colId xmlns:a16="http://schemas.microsoft.com/office/drawing/2014/main" val="1322465445"/>
                    </a:ext>
                  </a:extLst>
                </a:gridCol>
                <a:gridCol w="935990">
                  <a:extLst>
                    <a:ext uri="{9D8B030D-6E8A-4147-A177-3AD203B41FA5}">
                      <a16:colId xmlns:a16="http://schemas.microsoft.com/office/drawing/2014/main" val="1067902173"/>
                    </a:ext>
                  </a:extLst>
                </a:gridCol>
                <a:gridCol w="1188720">
                  <a:extLst>
                    <a:ext uri="{9D8B030D-6E8A-4147-A177-3AD203B41FA5}">
                      <a16:colId xmlns:a16="http://schemas.microsoft.com/office/drawing/2014/main" val="3686074563"/>
                    </a:ext>
                  </a:extLst>
                </a:gridCol>
                <a:gridCol w="1835785">
                  <a:extLst>
                    <a:ext uri="{9D8B030D-6E8A-4147-A177-3AD203B41FA5}">
                      <a16:colId xmlns:a16="http://schemas.microsoft.com/office/drawing/2014/main" val="1852961066"/>
                    </a:ext>
                  </a:extLst>
                </a:gridCol>
              </a:tblGrid>
              <a:tr h="0">
                <a:tc>
                  <a:txBody>
                    <a:bodyPr/>
                    <a:lstStyle/>
                    <a:p>
                      <a:pPr marL="0" marR="0" algn="ctr" hangingPunct="0">
                        <a:spcBef>
                          <a:spcPts val="0"/>
                        </a:spcBef>
                        <a:spcAft>
                          <a:spcPts val="0"/>
                        </a:spcAft>
                      </a:pPr>
                      <a:r>
                        <a:rPr lang="en-GB" sz="1400" b="1" dirty="0">
                          <a:effectLst/>
                          <a:latin typeface="+mn-lt"/>
                          <a:ea typeface="Times New Roman" panose="02020603050405020304" pitchFamily="18" charset="0"/>
                          <a:cs typeface="Times New Roman" panose="02020603050405020304" pitchFamily="18" charset="0"/>
                        </a:rPr>
                        <a:t>IE/Group Name</a:t>
                      </a:r>
                      <a:endParaRPr lang="en-US" sz="14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dirty="0">
                          <a:effectLst/>
                          <a:latin typeface="+mn-lt"/>
                          <a:ea typeface="Times New Roman" panose="02020603050405020304" pitchFamily="18" charset="0"/>
                          <a:cs typeface="Times New Roman" panose="02020603050405020304" pitchFamily="18" charset="0"/>
                        </a:rPr>
                        <a:t>Presence</a:t>
                      </a:r>
                      <a:endParaRPr lang="en-US" sz="14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Range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IE type and reference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Times New Roman" panose="02020603050405020304" pitchFamily="18" charset="0"/>
                        </a:rPr>
                        <a:t>Semantics description</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148605"/>
                  </a:ext>
                </a:extLst>
              </a:tr>
              <a:tr h="0">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Slice Support </a:t>
                      </a:r>
                      <a:r>
                        <a:rPr lang="en-GB" sz="1400" dirty="0">
                          <a:effectLst/>
                          <a:latin typeface="+mn-lt"/>
                          <a:ea typeface="MS Mincho" panose="02020609040205080304" pitchFamily="49" charset="-128"/>
                          <a:cs typeface="Times New Roman" panose="02020603050405020304" pitchFamily="18" charset="0"/>
                        </a:rPr>
                        <a:t>Item</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Batang" panose="02030600000101010101" pitchFamily="18" charset="-127"/>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i="1" dirty="0">
                          <a:effectLst/>
                          <a:latin typeface="+mn-lt"/>
                          <a:ea typeface="Times New Roman" panose="02020603050405020304" pitchFamily="18" charset="0"/>
                          <a:cs typeface="Times New Roman" panose="02020603050405020304" pitchFamily="18" charset="0"/>
                        </a:rPr>
                        <a:t>1..&lt;</a:t>
                      </a:r>
                      <a:r>
                        <a:rPr lang="en-GB" sz="1400" i="1" dirty="0" err="1">
                          <a:effectLst/>
                          <a:latin typeface="+mn-lt"/>
                          <a:ea typeface="Times New Roman" panose="02020603050405020304" pitchFamily="18" charset="0"/>
                          <a:cs typeface="Times New Roman" panose="02020603050405020304" pitchFamily="18" charset="0"/>
                        </a:rPr>
                        <a:t>maxnoofExtSliceItems</a:t>
                      </a:r>
                      <a:r>
                        <a:rPr lang="en-GB" sz="1400" i="1" dirty="0">
                          <a:effectLst/>
                          <a:latin typeface="+mn-lt"/>
                          <a:ea typeface="Times New Roman" panose="02020603050405020304" pitchFamily="18" charset="0"/>
                          <a:cs typeface="Times New Roman" panose="02020603050405020304" pitchFamily="18" charset="0"/>
                        </a:rPr>
                        <a:t>&gt;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849938"/>
                  </a:ext>
                </a:extLst>
              </a:tr>
              <a:tr h="0">
                <a:tc>
                  <a:txBody>
                    <a:bodyPr/>
                    <a:lstStyle/>
                    <a:p>
                      <a:pPr marL="63500" marR="0" hangingPunct="0">
                        <a:spcBef>
                          <a:spcPts val="0"/>
                        </a:spcBef>
                        <a:spcAft>
                          <a:spcPts val="0"/>
                        </a:spcAft>
                      </a:pPr>
                      <a:r>
                        <a:rPr lang="en-GB" sz="1400" dirty="0">
                          <a:effectLst/>
                          <a:latin typeface="+mn-lt"/>
                          <a:ea typeface="SimSun" panose="02010600030101010101" pitchFamily="2" charset="-122"/>
                          <a:cs typeface="Times New Roman" panose="02020603050405020304" pitchFamily="18" charset="0"/>
                        </a:rPr>
                        <a:t>&gt;</a:t>
                      </a:r>
                      <a:r>
                        <a:rPr lang="en-GB" sz="1400" dirty="0">
                          <a:effectLst/>
                          <a:highlight>
                            <a:srgbClr val="00FFFF"/>
                          </a:highlight>
                          <a:latin typeface="+mn-lt"/>
                          <a:ea typeface="Batang" panose="02030600000101010101" pitchFamily="18" charset="-127"/>
                          <a:cs typeface="Times New Roman" panose="02020603050405020304" pitchFamily="18" charset="0"/>
                        </a:rPr>
                        <a:t>S-NSSAI</a:t>
                      </a:r>
                      <a:endParaRPr lang="en-US" sz="1400" dirty="0">
                        <a:effectLst/>
                        <a:highlight>
                          <a:srgbClr val="00FFFF"/>
                        </a:highligh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M</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9.3.1.24</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549418"/>
                  </a:ext>
                </a:extLst>
              </a:tr>
            </a:tbl>
          </a:graphicData>
        </a:graphic>
      </p:graphicFrame>
      <p:sp>
        <p:nvSpPr>
          <p:cNvPr id="10" name="Rectangle 2">
            <a:extLst>
              <a:ext uri="{FF2B5EF4-FFF2-40B4-BE49-F238E27FC236}">
                <a16:creationId xmlns:a16="http://schemas.microsoft.com/office/drawing/2014/main" id="{85193FFC-EC57-3950-7D64-61F0CF7F6619}"/>
              </a:ext>
            </a:extLst>
          </p:cNvPr>
          <p:cNvSpPr>
            <a:spLocks noChangeArrowheads="1"/>
          </p:cNvSpPr>
          <p:nvPr/>
        </p:nvSpPr>
        <p:spPr bwMode="auto">
          <a:xfrm>
            <a:off x="-452847" y="4453355"/>
            <a:ext cx="7009553" cy="83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9" tIns="76176"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ko-KR" sz="1400" b="0" i="0" u="none" strike="noStrike" cap="none" normalizeH="0" baseline="0" dirty="0" bmk="_Toc45652459">
                <a:ln>
                  <a:noFill/>
                </a:ln>
                <a:solidFill>
                  <a:schemeClr val="tx1"/>
                </a:solidFill>
                <a:effectLst/>
                <a:highlight>
                  <a:srgbClr val="00FF00"/>
                </a:highlight>
                <a:cs typeface="Times New Roman" panose="02020603050405020304" pitchFamily="18" charset="0"/>
              </a:rPr>
              <a:t>38.413 9.3.1.191</a:t>
            </a:r>
            <a:r>
              <a:rPr kumimoji="0" lang="en-GB" altLang="ko-KR" sz="1400" b="0" i="0" u="none" strike="noStrike" cap="none" normalizeH="0" baseline="0" dirty="0" bmk="_Toc45652459">
                <a:ln>
                  <a:noFill/>
                </a:ln>
                <a:solidFill>
                  <a:schemeClr val="tx1"/>
                </a:solidFill>
                <a:effectLst/>
                <a:cs typeface="Times New Roman" panose="02020603050405020304" pitchFamily="18" charset="0"/>
              </a:rPr>
              <a:t>	Extended Slice Support 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ko-KR" sz="1400" b="0" i="0" u="none" strike="noStrike" cap="none" normalizeH="0" baseline="0" dirty="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ko-KR" sz="1400" b="0" i="0" u="none" strike="noStrike" cap="none" normalizeH="0" baseline="0" dirty="0">
                <a:ln>
                  <a:noFill/>
                </a:ln>
                <a:solidFill>
                  <a:schemeClr val="tx1"/>
                </a:solidFill>
                <a:effectLst/>
                <a:ea typeface="Times New Roman" panose="02020603050405020304" pitchFamily="18" charset="0"/>
              </a:rPr>
              <a:t>This IE indicates a list of supported slices</a:t>
            </a:r>
            <a:r>
              <a:rPr kumimoji="0" lang="en-GB" altLang="zh-CN" sz="1400" b="0" i="0" u="none" strike="noStrike" cap="none" normalizeH="0" baseline="0" dirty="0">
                <a:ln>
                  <a:noFill/>
                </a:ln>
                <a:solidFill>
                  <a:schemeClr val="tx1"/>
                </a:solidFill>
                <a:effectLst/>
                <a:ea typeface="SimSun" panose="02010600030101010101" pitchFamily="2" charset="-122"/>
              </a:rPr>
              <a:t>.</a:t>
            </a:r>
            <a:endParaRPr kumimoji="0" lang="en-GB" altLang="zh-CN" sz="1400" b="0" i="0" u="none" strike="noStrike" cap="none" normalizeH="0" baseline="0" dirty="0">
              <a:ln>
                <a:noFill/>
              </a:ln>
              <a:solidFill>
                <a:schemeClr val="tx1"/>
              </a:solidFill>
              <a:effectLst/>
            </a:endParaRPr>
          </a:p>
        </p:txBody>
      </p:sp>
      <p:graphicFrame>
        <p:nvGraphicFramePr>
          <p:cNvPr id="11" name="Table 10">
            <a:extLst>
              <a:ext uri="{FF2B5EF4-FFF2-40B4-BE49-F238E27FC236}">
                <a16:creationId xmlns:a16="http://schemas.microsoft.com/office/drawing/2014/main" id="{F24BA317-E763-2BD5-68D0-39CB1E1DB3CC}"/>
              </a:ext>
            </a:extLst>
          </p:cNvPr>
          <p:cNvGraphicFramePr>
            <a:graphicFrameLocks noGrp="1"/>
          </p:cNvGraphicFramePr>
          <p:nvPr>
            <p:extLst>
              <p:ext uri="{D42A27DB-BD31-4B8C-83A1-F6EECF244321}">
                <p14:modId xmlns:p14="http://schemas.microsoft.com/office/powerpoint/2010/main" val="231284723"/>
              </p:ext>
            </p:extLst>
          </p:nvPr>
        </p:nvGraphicFramePr>
        <p:xfrm>
          <a:off x="6992984" y="1302119"/>
          <a:ext cx="4392295" cy="1706880"/>
        </p:xfrm>
        <a:graphic>
          <a:graphicData uri="http://schemas.openxmlformats.org/drawingml/2006/table">
            <a:tbl>
              <a:tblPr/>
              <a:tblGrid>
                <a:gridCol w="1619885">
                  <a:extLst>
                    <a:ext uri="{9D8B030D-6E8A-4147-A177-3AD203B41FA5}">
                      <a16:colId xmlns:a16="http://schemas.microsoft.com/office/drawing/2014/main" val="258371592"/>
                    </a:ext>
                  </a:extLst>
                </a:gridCol>
                <a:gridCol w="647700">
                  <a:extLst>
                    <a:ext uri="{9D8B030D-6E8A-4147-A177-3AD203B41FA5}">
                      <a16:colId xmlns:a16="http://schemas.microsoft.com/office/drawing/2014/main" val="324600203"/>
                    </a:ext>
                  </a:extLst>
                </a:gridCol>
                <a:gridCol w="935990">
                  <a:extLst>
                    <a:ext uri="{9D8B030D-6E8A-4147-A177-3AD203B41FA5}">
                      <a16:colId xmlns:a16="http://schemas.microsoft.com/office/drawing/2014/main" val="553825778"/>
                    </a:ext>
                  </a:extLst>
                </a:gridCol>
                <a:gridCol w="1188720">
                  <a:extLst>
                    <a:ext uri="{9D8B030D-6E8A-4147-A177-3AD203B41FA5}">
                      <a16:colId xmlns:a16="http://schemas.microsoft.com/office/drawing/2014/main" val="1676843927"/>
                    </a:ext>
                  </a:extLst>
                </a:gridCol>
              </a:tblGrid>
              <a:tr h="0">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Arial" panose="020B0604020202020204" pitchFamily="34" charset="0"/>
                        </a:rPr>
                        <a:t>IE/Group Name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Arial" panose="020B0604020202020204" pitchFamily="34" charset="0"/>
                        </a:rPr>
                        <a:t>Presence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Arial" panose="020B0604020202020204" pitchFamily="34" charset="0"/>
                        </a:rPr>
                        <a:t>Range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b="1">
                          <a:effectLst/>
                          <a:latin typeface="+mn-lt"/>
                          <a:ea typeface="Times New Roman" panose="02020603050405020304" pitchFamily="18" charset="0"/>
                          <a:cs typeface="Arial" panose="020B0604020202020204" pitchFamily="34" charset="0"/>
                        </a:rPr>
                        <a:t>IE type and reference</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07486"/>
                  </a:ext>
                </a:extLst>
              </a:tr>
              <a:tr h="0">
                <a:tc>
                  <a:txBody>
                    <a:bodyPr/>
                    <a:lstStyle/>
                    <a:p>
                      <a:pPr marL="0" marR="0" hangingPunct="0">
                        <a:spcBef>
                          <a:spcPts val="0"/>
                        </a:spcBef>
                        <a:spcAft>
                          <a:spcPts val="0"/>
                        </a:spcAft>
                      </a:pPr>
                      <a:r>
                        <a:rPr lang="en-GB" sz="1400">
                          <a:effectLst/>
                          <a:latin typeface="+mn-lt"/>
                          <a:ea typeface="SimSun" panose="02010600030101010101" pitchFamily="2" charset="-122"/>
                          <a:cs typeface="Times New Roman" panose="02020603050405020304" pitchFamily="18" charset="0"/>
                        </a:rPr>
                        <a:t>SST</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Batang" panose="02030600000101010101" pitchFamily="18" charset="-127"/>
                          <a:cs typeface="Times New Roman" panose="02020603050405020304" pitchFamily="18" charset="0"/>
                        </a:rPr>
                        <a:t>M</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i="1">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mn-lt"/>
                          <a:ea typeface="Times New Roman" panose="02020603050405020304" pitchFamily="18" charset="0"/>
                          <a:cs typeface="Arial" panose="020B0604020202020204" pitchFamily="34" charset="0"/>
                        </a:rPr>
                        <a:t>OCTET STRING (SIZE(1))</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281511"/>
                  </a:ext>
                </a:extLst>
              </a:tr>
              <a:tr h="0">
                <a:tc>
                  <a:txBody>
                    <a:bodyPr/>
                    <a:lstStyle/>
                    <a:p>
                      <a:pPr marL="0" marR="0" hangingPunct="0">
                        <a:spcBef>
                          <a:spcPts val="0"/>
                        </a:spcBef>
                        <a:spcAft>
                          <a:spcPts val="0"/>
                        </a:spcAft>
                      </a:pPr>
                      <a:r>
                        <a:rPr lang="en-GB" sz="1400">
                          <a:effectLst/>
                          <a:latin typeface="+mn-lt"/>
                          <a:ea typeface="SimSun" panose="02010600030101010101" pitchFamily="2" charset="-122"/>
                          <a:cs typeface="Times New Roman" panose="02020603050405020304" pitchFamily="18" charset="0"/>
                        </a:rPr>
                        <a:t>SD</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Batang" panose="02030600000101010101" pitchFamily="18" charset="-127"/>
                          <a:cs typeface="Times New Roman" panose="02020603050405020304" pitchFamily="18" charset="0"/>
                        </a:rPr>
                        <a:t>O</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i="1">
                          <a:effectLst/>
                          <a:latin typeface="+mn-lt"/>
                          <a:ea typeface="Times New Roman" panose="02020603050405020304" pitchFamily="18" charset="0"/>
                          <a:cs typeface="Times New Roman" panose="02020603050405020304" pitchFamily="18" charset="0"/>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mn-lt"/>
                          <a:ea typeface="Times New Roman" panose="02020603050405020304" pitchFamily="18" charset="0"/>
                          <a:cs typeface="Arial" panose="020B0604020202020204" pitchFamily="34" charset="0"/>
                        </a:rPr>
                        <a:t>OCTET STRING (SIZE(3))</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319281"/>
                  </a:ext>
                </a:extLst>
              </a:tr>
            </a:tbl>
          </a:graphicData>
        </a:graphic>
      </p:graphicFrame>
      <p:sp>
        <p:nvSpPr>
          <p:cNvPr id="13" name="Rectangle 3">
            <a:extLst>
              <a:ext uri="{FF2B5EF4-FFF2-40B4-BE49-F238E27FC236}">
                <a16:creationId xmlns:a16="http://schemas.microsoft.com/office/drawing/2014/main" id="{74F64E54-D860-42E5-0C65-2E6728D94AC7}"/>
              </a:ext>
            </a:extLst>
          </p:cNvPr>
          <p:cNvSpPr>
            <a:spLocks noChangeArrowheads="1"/>
          </p:cNvSpPr>
          <p:nvPr/>
        </p:nvSpPr>
        <p:spPr bwMode="auto">
          <a:xfrm>
            <a:off x="6096000" y="265699"/>
            <a:ext cx="3422469" cy="10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9" tIns="76176"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ko-KR" sz="1400" b="0" i="0" u="none" strike="noStrike" cap="none" normalizeH="0" baseline="0" dirty="0" bmk="_Toc20955188">
                <a:ln>
                  <a:noFill/>
                </a:ln>
                <a:solidFill>
                  <a:schemeClr val="tx1"/>
                </a:solidFill>
                <a:effectLst/>
                <a:cs typeface="Times New Roman" panose="02020603050405020304" pitchFamily="18" charset="0"/>
              </a:rPr>
              <a:t>38.413 9.3.1.24	</a:t>
            </a:r>
            <a:r>
              <a:rPr kumimoji="0" lang="en-GB" altLang="ko-KR" sz="1400" b="0" i="0" u="none" strike="noStrike" cap="none" normalizeH="0" baseline="0" dirty="0" bmk="_Toc20955188">
                <a:ln>
                  <a:noFill/>
                </a:ln>
                <a:solidFill>
                  <a:schemeClr val="tx1"/>
                </a:solidFill>
                <a:effectLst/>
                <a:highlight>
                  <a:srgbClr val="00FFFF"/>
                </a:highlight>
                <a:cs typeface="Times New Roman" panose="02020603050405020304" pitchFamily="18" charset="0"/>
              </a:rPr>
              <a:t>S-NSSAI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ko-KR" sz="1400" b="0" i="0" u="none" strike="noStrike" cap="none" normalizeH="0" baseline="0" dirty="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400" b="0" i="0" u="none" strike="noStrike" cap="none" normalizeH="0" baseline="0" dirty="0">
                <a:ln>
                  <a:noFill/>
                </a:ln>
                <a:solidFill>
                  <a:schemeClr val="tx1"/>
                </a:solidFill>
                <a:effectLst/>
                <a:ea typeface="Times New Roman" panose="02020603050405020304" pitchFamily="18" charset="0"/>
              </a:rPr>
              <a:t>This IE indicates </a:t>
            </a:r>
            <a:r>
              <a:rPr kumimoji="0" lang="en-GB" altLang="zh-CN" sz="1400" b="0" i="0" u="none" strike="noStrike" cap="none" normalizeH="0" baseline="0" dirty="0">
                <a:ln>
                  <a:noFill/>
                </a:ln>
                <a:solidFill>
                  <a:schemeClr val="tx1"/>
                </a:solidFill>
                <a:effectLst/>
                <a:ea typeface="SimSun" panose="02010600030101010101" pitchFamily="2" charset="-122"/>
              </a:rPr>
              <a:t>the S-NSSAI as defined in TS 23.003 [23]</a:t>
            </a:r>
            <a:r>
              <a:rPr kumimoji="0" lang="en-GB" altLang="zh-CN" sz="1400" b="0" i="0" u="none" strike="noStrike" cap="none" normalizeH="0" baseline="0" dirty="0">
                <a:ln>
                  <a:noFill/>
                </a:ln>
                <a:solidFill>
                  <a:schemeClr val="tx1"/>
                </a:solidFill>
                <a:effectLst/>
                <a:ea typeface="Times New Roman" panose="02020603050405020304" pitchFamily="18" charset="0"/>
              </a:rPr>
              <a:t>.</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88A85F28-3EE5-E3F3-3F64-704C08B5258D}"/>
              </a:ext>
            </a:extLst>
          </p:cNvPr>
          <p:cNvSpPr txBox="1"/>
          <p:nvPr/>
        </p:nvSpPr>
        <p:spPr>
          <a:xfrm>
            <a:off x="328626" y="349616"/>
            <a:ext cx="4748471" cy="338554"/>
          </a:xfrm>
          <a:prstGeom prst="rect">
            <a:avLst/>
          </a:prstGeom>
          <a:solidFill>
            <a:srgbClr val="92D050"/>
          </a:solidFill>
          <a:ln w="12700">
            <a:solidFill>
              <a:schemeClr val="tx1"/>
            </a:solidFill>
          </a:ln>
        </p:spPr>
        <p:txBody>
          <a:bodyPr wrap="square" rtlCol="0">
            <a:spAutoFit/>
          </a:bodyPr>
          <a:lstStyle/>
          <a:p>
            <a:r>
              <a:rPr lang="en-US" sz="1600" b="1" dirty="0"/>
              <a:t>Mapping of NSAG ID to NSSAI based on 38.413</a:t>
            </a:r>
          </a:p>
        </p:txBody>
      </p:sp>
      <p:sp>
        <p:nvSpPr>
          <p:cNvPr id="6" name="TextBox 5">
            <a:extLst>
              <a:ext uri="{FF2B5EF4-FFF2-40B4-BE49-F238E27FC236}">
                <a16:creationId xmlns:a16="http://schemas.microsoft.com/office/drawing/2014/main" id="{A6ADFD79-8519-8FEB-A892-EFA427549F96}"/>
              </a:ext>
            </a:extLst>
          </p:cNvPr>
          <p:cNvSpPr txBox="1"/>
          <p:nvPr/>
        </p:nvSpPr>
        <p:spPr>
          <a:xfrm>
            <a:off x="6766560" y="3102955"/>
            <a:ext cx="5338354" cy="3539430"/>
          </a:xfrm>
          <a:prstGeom prst="rect">
            <a:avLst/>
          </a:prstGeom>
          <a:noFill/>
          <a:ln w="28575">
            <a:solidFill>
              <a:schemeClr val="tx1"/>
            </a:solidFill>
          </a:ln>
        </p:spPr>
        <p:txBody>
          <a:bodyPr wrap="square">
            <a:spAutoFit/>
          </a:bodyPr>
          <a:lstStyle/>
          <a:p>
            <a:r>
              <a:rPr lang="en-US" sz="1400" dirty="0">
                <a:solidFill>
                  <a:srgbClr val="FF0000"/>
                </a:solidFill>
                <a:effectLst/>
                <a:highlight>
                  <a:srgbClr val="FFFF00"/>
                </a:highlight>
                <a:ea typeface="Calibri" panose="020F0502020204030204" pitchFamily="34" charset="0"/>
              </a:rPr>
              <a:t>A problem:</a:t>
            </a:r>
          </a:p>
          <a:p>
            <a:endParaRPr lang="en-US" sz="1400" dirty="0">
              <a:solidFill>
                <a:srgbClr val="FF0000"/>
              </a:solidFill>
              <a:effectLst/>
              <a:highlight>
                <a:srgbClr val="FFFF00"/>
              </a:highlight>
              <a:ea typeface="Calibri" panose="020F0502020204030204" pitchFamily="34" charset="0"/>
            </a:endParaRPr>
          </a:p>
          <a:p>
            <a:r>
              <a:rPr lang="en-US" sz="1400" dirty="0">
                <a:solidFill>
                  <a:srgbClr val="FF0000"/>
                </a:solidFill>
                <a:effectLst/>
                <a:ea typeface="Calibri" panose="020F0502020204030204" pitchFamily="34" charset="0"/>
              </a:rPr>
              <a:t>According slide #1 (23.501 5.15.14), An S-NSSAI can be associated with at most one NSAG values for Random Access and at most one NSAG value for Cell Reselection within a Tracking Area. </a:t>
            </a:r>
          </a:p>
          <a:p>
            <a:endParaRPr lang="en-US" sz="1400" dirty="0">
              <a:solidFill>
                <a:srgbClr val="FF0000"/>
              </a:solidFill>
              <a:effectLst/>
              <a:ea typeface="Calibri" panose="020F0502020204030204" pitchFamily="34" charset="0"/>
            </a:endParaRPr>
          </a:p>
          <a:p>
            <a:r>
              <a:rPr lang="en-US" sz="1400" dirty="0">
                <a:solidFill>
                  <a:srgbClr val="FF0000"/>
                </a:solidFill>
                <a:effectLst/>
                <a:ea typeface="Calibri" panose="020F0502020204030204" pitchFamily="34" charset="0"/>
              </a:rPr>
              <a:t>NGAP protocol (38.413) does not include an NSAG-NSSAI mapping broken down to Random Access NSAG and Cell Reselection NSAG. </a:t>
            </a:r>
          </a:p>
          <a:p>
            <a:r>
              <a:rPr lang="en-US" sz="1400" dirty="0">
                <a:solidFill>
                  <a:srgbClr val="FF0000"/>
                </a:solidFill>
              </a:rPr>
              <a:t>Consequentially, AMF does not have a proper mapping of an S-NSSAI to its corresponding </a:t>
            </a:r>
            <a:r>
              <a:rPr lang="en-US" sz="1400" dirty="0">
                <a:solidFill>
                  <a:srgbClr val="FF0000"/>
                </a:solidFill>
                <a:effectLst/>
                <a:ea typeface="Calibri" panose="020F0502020204030204" pitchFamily="34" charset="0"/>
              </a:rPr>
              <a:t>NSAG ID for Random Access, and to its </a:t>
            </a:r>
            <a:r>
              <a:rPr lang="en-US" sz="1400" dirty="0">
                <a:solidFill>
                  <a:srgbClr val="FF0000"/>
                </a:solidFill>
              </a:rPr>
              <a:t>corresponding </a:t>
            </a:r>
            <a:r>
              <a:rPr lang="en-US" sz="1400" dirty="0">
                <a:solidFill>
                  <a:srgbClr val="FF0000"/>
                </a:solidFill>
                <a:effectLst/>
                <a:ea typeface="Calibri" panose="020F0502020204030204" pitchFamily="34" charset="0"/>
              </a:rPr>
              <a:t>NSAG ID for Cell Reselection NSAG.</a:t>
            </a:r>
          </a:p>
          <a:p>
            <a:r>
              <a:rPr lang="en-US" sz="1400" dirty="0">
                <a:solidFill>
                  <a:srgbClr val="FF0000"/>
                </a:solidFill>
              </a:rPr>
              <a:t>Consequentially, AMF does not pass a proper S-NSSAI/NSAG mapping  to the NSSF.</a:t>
            </a:r>
          </a:p>
          <a:p>
            <a:r>
              <a:rPr lang="en-US" sz="1400" dirty="0">
                <a:solidFill>
                  <a:srgbClr val="FF0000"/>
                </a:solidFill>
              </a:rPr>
              <a:t>Consequentially, NSSF does not pass a proper S-NSSAI/NSAG mapping  to the UE.</a:t>
            </a:r>
          </a:p>
        </p:txBody>
      </p:sp>
    </p:spTree>
    <p:extLst>
      <p:ext uri="{BB962C8B-B14F-4D97-AF65-F5344CB8AC3E}">
        <p14:creationId xmlns:p14="http://schemas.microsoft.com/office/powerpoint/2010/main" val="17959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F50F16-665E-45E4-7186-F641E4683CB8}"/>
              </a:ext>
            </a:extLst>
          </p:cNvPr>
          <p:cNvSpPr txBox="1"/>
          <p:nvPr/>
        </p:nvSpPr>
        <p:spPr>
          <a:xfrm>
            <a:off x="328626" y="340908"/>
            <a:ext cx="5767374" cy="338554"/>
          </a:xfrm>
          <a:prstGeom prst="rect">
            <a:avLst/>
          </a:prstGeom>
          <a:solidFill>
            <a:srgbClr val="92D050"/>
          </a:solidFill>
          <a:ln w="12700">
            <a:solidFill>
              <a:schemeClr val="tx1"/>
            </a:solidFill>
          </a:ln>
        </p:spPr>
        <p:txBody>
          <a:bodyPr wrap="square" rtlCol="0">
            <a:spAutoFit/>
          </a:bodyPr>
          <a:lstStyle/>
          <a:p>
            <a:r>
              <a:rPr lang="en-US" sz="1600" b="1" dirty="0"/>
              <a:t>Stage 2 - Mapping of NSAG ID to NSSAI based on 23.502</a:t>
            </a:r>
          </a:p>
        </p:txBody>
      </p:sp>
      <p:sp>
        <p:nvSpPr>
          <p:cNvPr id="13" name="TextBox 12">
            <a:extLst>
              <a:ext uri="{FF2B5EF4-FFF2-40B4-BE49-F238E27FC236}">
                <a16:creationId xmlns:a16="http://schemas.microsoft.com/office/drawing/2014/main" id="{D5D022A1-3ADB-99A7-777B-5770A53B1F79}"/>
              </a:ext>
            </a:extLst>
          </p:cNvPr>
          <p:cNvSpPr txBox="1"/>
          <p:nvPr/>
        </p:nvSpPr>
        <p:spPr>
          <a:xfrm>
            <a:off x="328626" y="942112"/>
            <a:ext cx="11654368" cy="4455066"/>
          </a:xfrm>
          <a:prstGeom prst="rect">
            <a:avLst/>
          </a:prstGeom>
          <a:noFill/>
        </p:spPr>
        <p:txBody>
          <a:bodyPr wrap="square">
            <a:spAutoFit/>
          </a:bodyPr>
          <a:lstStyle/>
          <a:p>
            <a:pPr marL="1080135" marR="0" indent="-1080135" hangingPunct="0">
              <a:spcBef>
                <a:spcPts val="600"/>
              </a:spcBef>
              <a:spcAft>
                <a:spcPts val="900"/>
              </a:spcAft>
            </a:pPr>
            <a:r>
              <a:rPr lang="en-GB" sz="1300" b="1" dirty="0">
                <a:effectLst/>
                <a:cs typeface="Times New Roman" panose="02020603050405020304" pitchFamily="18" charset="0"/>
              </a:rPr>
              <a:t>5.2.16.3.2	Nnssf_NSSAIAvailability_Update service operation</a:t>
            </a:r>
          </a:p>
          <a:p>
            <a:pPr marL="0" marR="0">
              <a:spcBef>
                <a:spcPts val="0"/>
              </a:spcBef>
              <a:spcAft>
                <a:spcPts val="900"/>
              </a:spcAft>
            </a:pPr>
            <a:r>
              <a:rPr lang="en-GB" sz="1300" b="1" dirty="0">
                <a:effectLst/>
                <a:ea typeface="MS Mincho" panose="02020609040205080304" pitchFamily="49" charset="-128"/>
              </a:rPr>
              <a:t>Service operation name:</a:t>
            </a:r>
            <a:r>
              <a:rPr lang="en-GB" sz="1300" dirty="0">
                <a:effectLst/>
                <a:ea typeface="MS Mincho" panose="02020609040205080304" pitchFamily="49" charset="-128"/>
              </a:rPr>
              <a:t> Nnssf_NSSAIAvailability_Update</a:t>
            </a:r>
            <a:endParaRPr lang="en-US" sz="1300" dirty="0">
              <a:effectLst/>
              <a:ea typeface="MS Mincho" panose="02020609040205080304" pitchFamily="49" charset="-128"/>
            </a:endParaRPr>
          </a:p>
          <a:p>
            <a:pPr marL="0" marR="0">
              <a:spcBef>
                <a:spcPts val="0"/>
              </a:spcBef>
              <a:spcAft>
                <a:spcPts val="900"/>
              </a:spcAft>
            </a:pPr>
            <a:r>
              <a:rPr lang="en-GB" sz="1300" b="1" dirty="0">
                <a:effectLst/>
                <a:ea typeface="MS Mincho" panose="02020609040205080304" pitchFamily="49" charset="-128"/>
              </a:rPr>
              <a:t>Description:</a:t>
            </a:r>
            <a:r>
              <a:rPr lang="en-GB" sz="1300" dirty="0">
                <a:effectLst/>
                <a:ea typeface="MS Mincho" panose="02020609040205080304" pitchFamily="49" charset="-128"/>
              </a:rPr>
              <a:t> This service operation enables the AMF to update the NSSF with the S-NSSAIs the AMF supports per TA and get the availability of the S-NSSAIs and optionally NSI IDs per TA for the S-NSSAIs the AMF supports.</a:t>
            </a:r>
            <a:endParaRPr lang="en-US" sz="1300" dirty="0">
              <a:effectLst/>
              <a:ea typeface="MS Mincho" panose="02020609040205080304" pitchFamily="49" charset="-128"/>
            </a:endParaRPr>
          </a:p>
          <a:p>
            <a:pPr marL="0" marR="0">
              <a:spcBef>
                <a:spcPts val="0"/>
              </a:spcBef>
              <a:spcAft>
                <a:spcPts val="900"/>
              </a:spcAft>
            </a:pPr>
            <a:r>
              <a:rPr lang="en-GB" sz="1300" b="1" dirty="0">
                <a:effectLst/>
                <a:ea typeface="MS Mincho" panose="02020609040205080304" pitchFamily="49" charset="-128"/>
              </a:rPr>
              <a:t>Inputs, Required:</a:t>
            </a:r>
            <a:r>
              <a:rPr lang="en-GB" sz="1300" dirty="0">
                <a:effectLst/>
                <a:ea typeface="MS Mincho" panose="02020609040205080304" pitchFamily="49" charset="-128"/>
              </a:rPr>
              <a:t> Supported S-NSSAIs per TAI.</a:t>
            </a:r>
            <a:endParaRPr lang="en-US" sz="1300" dirty="0">
              <a:effectLst/>
              <a:ea typeface="MS Mincho" panose="02020609040205080304" pitchFamily="49" charset="-128"/>
            </a:endParaRPr>
          </a:p>
          <a:p>
            <a:pPr marL="0" marR="0">
              <a:spcBef>
                <a:spcPts val="0"/>
              </a:spcBef>
              <a:spcAft>
                <a:spcPts val="900"/>
              </a:spcAft>
            </a:pPr>
            <a:r>
              <a:rPr lang="en-GB" sz="1300" dirty="0">
                <a:effectLst/>
                <a:ea typeface="MS Mincho" panose="02020609040205080304" pitchFamily="49" charset="-128"/>
              </a:rPr>
              <a:t>The supported S-NSSAIs per TAI is a list of TAIs and for each TAI the S-NSSAIs supported by the AMF.</a:t>
            </a:r>
            <a:endParaRPr lang="en-US" sz="1300" dirty="0">
              <a:effectLst/>
              <a:ea typeface="MS Mincho" panose="02020609040205080304" pitchFamily="49" charset="-128"/>
            </a:endParaRPr>
          </a:p>
          <a:p>
            <a:pPr marL="0" marR="0">
              <a:spcBef>
                <a:spcPts val="0"/>
              </a:spcBef>
              <a:spcAft>
                <a:spcPts val="900"/>
              </a:spcAft>
            </a:pPr>
            <a:r>
              <a:rPr lang="en-GB" sz="1300" b="1" dirty="0">
                <a:effectLst/>
                <a:ea typeface="MS Mincho" panose="02020609040205080304" pitchFamily="49" charset="-128"/>
              </a:rPr>
              <a:t>Inputs, Optional:</a:t>
            </a:r>
            <a:r>
              <a:rPr lang="en-GB" sz="1300" dirty="0">
                <a:effectLst/>
                <a:ea typeface="MS Mincho" panose="02020609040205080304" pitchFamily="49" charset="-128"/>
              </a:rPr>
              <a:t>,</a:t>
            </a:r>
            <a:r>
              <a:rPr lang="en-GB" sz="1300" kern="1200" dirty="0">
                <a:solidFill>
                  <a:srgbClr val="0070C0"/>
                </a:solidFill>
                <a:effectLst/>
                <a:ea typeface="MS Mincho" panose="02020609040205080304" pitchFamily="49" charset="-128"/>
                <a:cs typeface="Arial" panose="020B0604020202020204" pitchFamily="34" charset="0"/>
              </a:rPr>
              <a:t> </a:t>
            </a:r>
            <a:r>
              <a:rPr lang="en-GB" sz="1300" dirty="0">
                <a:effectLst/>
                <a:ea typeface="MS Mincho" panose="02020609040205080304" pitchFamily="49" charset="-128"/>
              </a:rPr>
              <a:t>Mapping of the Supported S-NSSAIs per TAI to their respective NSAGs.</a:t>
            </a:r>
            <a:endParaRPr lang="en-US" sz="1300" dirty="0">
              <a:effectLst/>
              <a:ea typeface="MS Mincho" panose="02020609040205080304" pitchFamily="49" charset="-128"/>
            </a:endParaRPr>
          </a:p>
          <a:p>
            <a:pPr marL="0" marR="0">
              <a:spcBef>
                <a:spcPts val="0"/>
              </a:spcBef>
              <a:spcAft>
                <a:spcPts val="900"/>
              </a:spcAft>
            </a:pPr>
            <a:r>
              <a:rPr lang="en-US" sz="1300" dirty="0">
                <a:effectLst/>
                <a:ea typeface="MS Mincho" panose="02020609040205080304" pitchFamily="49" charset="-128"/>
              </a:rPr>
              <a:t> A list of TAIs and for each TAI a list of S-NSSAIs. For each S-NSSAI in the </a:t>
            </a:r>
            <a:r>
              <a:rPr lang="en-GB" sz="1300" dirty="0">
                <a:effectLst/>
                <a:ea typeface="MS Mincho" panose="02020609040205080304" pitchFamily="49" charset="-128"/>
              </a:rPr>
              <a:t>list </a:t>
            </a:r>
            <a:r>
              <a:rPr lang="en-US" sz="1300" dirty="0">
                <a:effectLst/>
                <a:ea typeface="MS Mincho" panose="02020609040205080304" pitchFamily="49" charset="-128"/>
              </a:rPr>
              <a:t>– at most one NSAG associated with it for Random Access, and at most one NSAG associated with it for Cell Reselection.</a:t>
            </a:r>
          </a:p>
          <a:p>
            <a:pPr marL="0" marR="0">
              <a:spcBef>
                <a:spcPts val="0"/>
              </a:spcBef>
              <a:spcAft>
                <a:spcPts val="900"/>
              </a:spcAft>
            </a:pPr>
            <a:r>
              <a:rPr lang="en-GB" sz="1300" b="1" dirty="0">
                <a:effectLst/>
                <a:ea typeface="MS Mincho" panose="02020609040205080304" pitchFamily="49" charset="-128"/>
              </a:rPr>
              <a:t>Outputs, Required:</a:t>
            </a:r>
            <a:r>
              <a:rPr lang="en-GB" sz="1300" dirty="0">
                <a:effectLst/>
                <a:ea typeface="MS Mincho" panose="02020609040205080304" pitchFamily="49" charset="-128"/>
              </a:rPr>
              <a:t> A list of TAIs and for each TAI, the S-NSSAIs and optionally NSI IDs supported by the AMF and 5G-AN and authorized by the NSSF for the TAI.</a:t>
            </a:r>
            <a:endParaRPr lang="en-US" sz="1300" dirty="0">
              <a:effectLst/>
              <a:ea typeface="MS Mincho" panose="02020609040205080304" pitchFamily="49" charset="-128"/>
            </a:endParaRPr>
          </a:p>
          <a:p>
            <a:pPr marL="0" marR="0">
              <a:spcBef>
                <a:spcPts val="0"/>
              </a:spcBef>
              <a:spcAft>
                <a:spcPts val="900"/>
              </a:spcAft>
            </a:pPr>
            <a:r>
              <a:rPr lang="en-GB" sz="1300" b="1" dirty="0">
                <a:effectLst/>
                <a:ea typeface="MS Mincho" panose="02020609040205080304" pitchFamily="49" charset="-128"/>
              </a:rPr>
              <a:t>Outputs, Conditional Required:</a:t>
            </a:r>
            <a:r>
              <a:rPr lang="en-GB" sz="1300" dirty="0">
                <a:effectLst/>
                <a:ea typeface="MS Mincho" panose="02020609040205080304" pitchFamily="49" charset="-128"/>
              </a:rPr>
              <a:t> A list of TAIs and for each TAI, the NSAGs authorized by the NSSF for the TAI.</a:t>
            </a:r>
            <a:endParaRPr lang="en-US" sz="1300" dirty="0">
              <a:effectLst/>
              <a:ea typeface="MS Mincho" panose="02020609040205080304" pitchFamily="49" charset="-128"/>
            </a:endParaRPr>
          </a:p>
          <a:p>
            <a:pPr marL="0" marR="0">
              <a:spcBef>
                <a:spcPts val="0"/>
              </a:spcBef>
              <a:spcAft>
                <a:spcPts val="900"/>
              </a:spcAft>
            </a:pPr>
            <a:r>
              <a:rPr lang="en-GB" sz="1300" dirty="0">
                <a:effectLst/>
                <a:ea typeface="MS Mincho" panose="02020609040205080304" pitchFamily="49" charset="-128"/>
              </a:rPr>
              <a:t>The authorized NSAGs per TAI, is a list of TAIs and for each TAI the authorized NSAGs.</a:t>
            </a:r>
            <a:endParaRPr lang="en-US" sz="1300" dirty="0">
              <a:effectLst/>
              <a:ea typeface="MS Mincho" panose="02020609040205080304" pitchFamily="49" charset="-128"/>
            </a:endParaRPr>
          </a:p>
          <a:p>
            <a:pPr marL="0" marR="0">
              <a:spcBef>
                <a:spcPts val="0"/>
              </a:spcBef>
              <a:spcAft>
                <a:spcPts val="900"/>
              </a:spcAft>
            </a:pPr>
            <a:r>
              <a:rPr lang="en-GB" sz="1300" b="1" dirty="0">
                <a:effectLst/>
                <a:ea typeface="MS Mincho" panose="02020609040205080304" pitchFamily="49" charset="-128"/>
              </a:rPr>
              <a:t>Outputs, Optional:</a:t>
            </a:r>
            <a:r>
              <a:rPr lang="en-GB" sz="1300" dirty="0">
                <a:effectLst/>
                <a:ea typeface="MS Mincho" panose="02020609040205080304" pitchFamily="49" charset="-128"/>
              </a:rPr>
              <a:t> For each TAI, a list of S-NSSAIs restricted per PLMN for the TAI</a:t>
            </a:r>
            <a:r>
              <a:rPr lang="en-GB" sz="1300" i="1" dirty="0">
                <a:effectLst/>
                <a:ea typeface="MS Mincho" panose="02020609040205080304" pitchFamily="49" charset="-128"/>
              </a:rPr>
              <a:t>.</a:t>
            </a:r>
            <a:endParaRPr lang="en-US" sz="1300" dirty="0">
              <a:effectLst/>
              <a:ea typeface="MS Mincho" panose="02020609040205080304" pitchFamily="49" charset="-128"/>
            </a:endParaRPr>
          </a:p>
          <a:p>
            <a:pPr marL="1080135" marR="0" indent="-1080135" hangingPunct="0">
              <a:spcBef>
                <a:spcPts val="600"/>
              </a:spcBef>
              <a:spcAft>
                <a:spcPts val="900"/>
              </a:spcAft>
            </a:pPr>
            <a:endParaRPr lang="en-US" sz="1400" b="1" dirty="0">
              <a:effectLst/>
              <a:cs typeface="Times New Roman" panose="02020603050405020304" pitchFamily="18" charset="0"/>
            </a:endParaRPr>
          </a:p>
        </p:txBody>
      </p:sp>
      <p:sp>
        <p:nvSpPr>
          <p:cNvPr id="16" name="TextBox 15">
            <a:extLst>
              <a:ext uri="{FF2B5EF4-FFF2-40B4-BE49-F238E27FC236}">
                <a16:creationId xmlns:a16="http://schemas.microsoft.com/office/drawing/2014/main" id="{17BE7711-D7A2-9260-C0C9-4FBA1F9E9D1D}"/>
              </a:ext>
            </a:extLst>
          </p:cNvPr>
          <p:cNvSpPr txBox="1"/>
          <p:nvPr/>
        </p:nvSpPr>
        <p:spPr>
          <a:xfrm>
            <a:off x="328626" y="5128933"/>
            <a:ext cx="6096000" cy="1469633"/>
          </a:xfrm>
          <a:prstGeom prst="rect">
            <a:avLst/>
          </a:prstGeom>
          <a:noFill/>
        </p:spPr>
        <p:txBody>
          <a:bodyPr wrap="square">
            <a:spAutoFit/>
          </a:bodyPr>
          <a:lstStyle/>
          <a:p>
            <a:pPr marL="900430" marR="0" indent="-900430" hangingPunct="0">
              <a:spcBef>
                <a:spcPts val="600"/>
              </a:spcBef>
              <a:spcAft>
                <a:spcPts val="900"/>
              </a:spcAft>
            </a:pPr>
            <a:r>
              <a:rPr lang="en-GB" sz="1300" b="1" dirty="0">
                <a:effectLst/>
                <a:cs typeface="Times New Roman" panose="02020603050405020304" pitchFamily="18" charset="0"/>
              </a:rPr>
              <a:t>5.2.16.2	Nnssf_NSSelection service</a:t>
            </a:r>
            <a:endParaRPr lang="en-US" sz="1300" b="1" dirty="0">
              <a:effectLst/>
              <a:cs typeface="Times New Roman" panose="02020603050405020304" pitchFamily="18" charset="0"/>
            </a:endParaRPr>
          </a:p>
          <a:p>
            <a:pPr marL="1080135" marR="0" indent="-1080135" hangingPunct="0">
              <a:spcBef>
                <a:spcPts val="600"/>
              </a:spcBef>
              <a:spcAft>
                <a:spcPts val="900"/>
              </a:spcAft>
            </a:pPr>
            <a:r>
              <a:rPr lang="en-GB" sz="1300" b="1" dirty="0">
                <a:effectLst/>
                <a:cs typeface="Times New Roman" panose="02020603050405020304" pitchFamily="18" charset="0"/>
              </a:rPr>
              <a:t>5.2.16.2.1	Nnssf_NSSelection_Get service operation</a:t>
            </a:r>
          </a:p>
          <a:p>
            <a:pPr marL="1080135" marR="0" indent="-1080135" hangingPunct="0">
              <a:spcBef>
                <a:spcPts val="600"/>
              </a:spcBef>
              <a:spcAft>
                <a:spcPts val="900"/>
              </a:spcAft>
            </a:pPr>
            <a:r>
              <a:rPr lang="en-GB" sz="1300" b="1" dirty="0">
                <a:cs typeface="Times New Roman" panose="02020603050405020304" pitchFamily="18" charset="0"/>
              </a:rPr>
              <a:t>……  Outputs, conditional Optional:</a:t>
            </a:r>
          </a:p>
          <a:p>
            <a:pPr marL="1080135" indent="-1080135" hangingPunct="0">
              <a:spcBef>
                <a:spcPts val="600"/>
              </a:spcBef>
              <a:spcAft>
                <a:spcPts val="900"/>
              </a:spcAft>
            </a:pPr>
            <a:r>
              <a:rPr lang="en-GB" sz="1300" dirty="0">
                <a:effectLst/>
                <a:ea typeface="Times New Roman" panose="02020603050405020304" pitchFamily="18" charset="0"/>
              </a:rPr>
              <a:t>, the NSAG information (defined in clause 5.15.14 of TS 23.501 [2]).</a:t>
            </a:r>
            <a:endParaRPr lang="en-US" sz="1400" b="1" dirty="0">
              <a:effectLst/>
              <a:cs typeface="Times New Roman" panose="02020603050405020304" pitchFamily="18" charset="0"/>
            </a:endParaRPr>
          </a:p>
        </p:txBody>
      </p:sp>
      <p:sp>
        <p:nvSpPr>
          <p:cNvPr id="19" name="TextBox 18">
            <a:extLst>
              <a:ext uri="{FF2B5EF4-FFF2-40B4-BE49-F238E27FC236}">
                <a16:creationId xmlns:a16="http://schemas.microsoft.com/office/drawing/2014/main" id="{31FD2088-D8A7-F381-0191-7AB6E6416F0E}"/>
              </a:ext>
            </a:extLst>
          </p:cNvPr>
          <p:cNvSpPr txBox="1"/>
          <p:nvPr/>
        </p:nvSpPr>
        <p:spPr>
          <a:xfrm>
            <a:off x="7541623" y="5191819"/>
            <a:ext cx="3701143" cy="646331"/>
          </a:xfrm>
          <a:prstGeom prst="rect">
            <a:avLst/>
          </a:prstGeom>
          <a:solidFill>
            <a:srgbClr val="FFFF00"/>
          </a:solidFill>
          <a:ln w="12700">
            <a:solidFill>
              <a:schemeClr val="tx1"/>
            </a:solidFill>
          </a:ln>
        </p:spPr>
        <p:txBody>
          <a:bodyPr wrap="square" rtlCol="0">
            <a:spAutoFit/>
          </a:bodyPr>
          <a:lstStyle/>
          <a:p>
            <a:r>
              <a:rPr lang="en-US" dirty="0"/>
              <a:t>Next slide has a few issues with the above red text</a:t>
            </a:r>
          </a:p>
        </p:txBody>
      </p:sp>
      <p:sp>
        <p:nvSpPr>
          <p:cNvPr id="20" name="Arrow: Down 19">
            <a:extLst>
              <a:ext uri="{FF2B5EF4-FFF2-40B4-BE49-F238E27FC236}">
                <a16:creationId xmlns:a16="http://schemas.microsoft.com/office/drawing/2014/main" id="{2DD13706-66EA-567A-7639-1BF5BAE1CDE9}"/>
              </a:ext>
            </a:extLst>
          </p:cNvPr>
          <p:cNvSpPr/>
          <p:nvPr/>
        </p:nvSpPr>
        <p:spPr>
          <a:xfrm>
            <a:off x="8752114" y="6043749"/>
            <a:ext cx="322217"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8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F50F16-665E-45E4-7186-F641E4683CB8}"/>
              </a:ext>
            </a:extLst>
          </p:cNvPr>
          <p:cNvSpPr txBox="1"/>
          <p:nvPr/>
        </p:nvSpPr>
        <p:spPr>
          <a:xfrm>
            <a:off x="328626" y="340908"/>
            <a:ext cx="5767374" cy="338554"/>
          </a:xfrm>
          <a:prstGeom prst="rect">
            <a:avLst/>
          </a:prstGeom>
          <a:solidFill>
            <a:srgbClr val="92D050"/>
          </a:solidFill>
          <a:ln w="12700">
            <a:solidFill>
              <a:schemeClr val="tx1"/>
            </a:solidFill>
          </a:ln>
        </p:spPr>
        <p:txBody>
          <a:bodyPr wrap="square" rtlCol="0">
            <a:spAutoFit/>
          </a:bodyPr>
          <a:lstStyle/>
          <a:p>
            <a:r>
              <a:rPr lang="en-US" sz="1600" b="1" dirty="0"/>
              <a:t>Stage 2 - Mapping of NSAG ID to NSSAI based on 23.502</a:t>
            </a:r>
          </a:p>
        </p:txBody>
      </p:sp>
      <p:sp>
        <p:nvSpPr>
          <p:cNvPr id="18" name="TextBox 17">
            <a:extLst>
              <a:ext uri="{FF2B5EF4-FFF2-40B4-BE49-F238E27FC236}">
                <a16:creationId xmlns:a16="http://schemas.microsoft.com/office/drawing/2014/main" id="{4A2A8E12-7663-5296-479A-61889F632B76}"/>
              </a:ext>
            </a:extLst>
          </p:cNvPr>
          <p:cNvSpPr txBox="1"/>
          <p:nvPr/>
        </p:nvSpPr>
        <p:spPr>
          <a:xfrm>
            <a:off x="404373" y="1042149"/>
            <a:ext cx="10603261" cy="3539430"/>
          </a:xfrm>
          <a:prstGeom prst="rect">
            <a:avLst/>
          </a:prstGeom>
          <a:noFill/>
          <a:ln w="19050">
            <a:solidFill>
              <a:schemeClr val="tx1"/>
            </a:solidFill>
          </a:ln>
        </p:spPr>
        <p:txBody>
          <a:bodyPr wrap="square" rtlCol="0">
            <a:spAutoFit/>
          </a:bodyPr>
          <a:lstStyle/>
          <a:p>
            <a:r>
              <a:rPr lang="en-US" sz="1400" dirty="0">
                <a:solidFill>
                  <a:srgbClr val="FF0000"/>
                </a:solidFill>
                <a:effectLst/>
                <a:highlight>
                  <a:srgbClr val="FFFF00"/>
                </a:highlight>
                <a:ea typeface="Calibri" panose="020F0502020204030204" pitchFamily="34" charset="0"/>
              </a:rPr>
              <a:t>Problem #1:</a:t>
            </a:r>
          </a:p>
          <a:p>
            <a:endParaRPr lang="en-US" sz="1400" dirty="0"/>
          </a:p>
          <a:p>
            <a:r>
              <a:rPr lang="en-US" sz="1400" dirty="0" err="1">
                <a:solidFill>
                  <a:srgbClr val="FF0000"/>
                </a:solidFill>
              </a:rPr>
              <a:t>gNodeB</a:t>
            </a:r>
            <a:r>
              <a:rPr lang="en-US" sz="1400" dirty="0">
                <a:solidFill>
                  <a:srgbClr val="FF0000"/>
                </a:solidFill>
              </a:rPr>
              <a:t> G1 and G2 both have advertised</a:t>
            </a:r>
            <a:r>
              <a:rPr lang="en-GB" sz="1400" dirty="0">
                <a:solidFill>
                  <a:srgbClr val="FF0000"/>
                </a:solidFill>
              </a:rPr>
              <a:t> NSAGs for RA and NSAGs for CR.</a:t>
            </a:r>
            <a:endParaRPr lang="en-US" sz="1400" dirty="0">
              <a:solidFill>
                <a:srgbClr val="FF0000"/>
              </a:solidFill>
            </a:endParaRPr>
          </a:p>
          <a:p>
            <a:r>
              <a:rPr lang="en-US" sz="1400" dirty="0">
                <a:solidFill>
                  <a:srgbClr val="FF0000"/>
                </a:solidFill>
              </a:rPr>
              <a:t>Say a Requested NSSAI for a UE is S1, S3. UE is in TAI=1.</a:t>
            </a:r>
          </a:p>
          <a:p>
            <a:r>
              <a:rPr lang="en-US" sz="1400" dirty="0">
                <a:solidFill>
                  <a:srgbClr val="FF0000"/>
                </a:solidFill>
              </a:rPr>
              <a:t>AMF has provided to the UE a many-to-many mapping between </a:t>
            </a:r>
            <a:r>
              <a:rPr lang="en-GB" sz="1400" dirty="0">
                <a:solidFill>
                  <a:srgbClr val="FF0000"/>
                </a:solidFill>
                <a:effectLst/>
                <a:ea typeface="Times New Roman" panose="02020603050405020304" pitchFamily="18" charset="0"/>
              </a:rPr>
              <a:t>NSAGs and the associated S-NSSAIs. The mapping does not indicate whether the mapping is for RA or for CR.. </a:t>
            </a:r>
          </a:p>
          <a:p>
            <a:r>
              <a:rPr lang="en-US" sz="1400" dirty="0">
                <a:solidFill>
                  <a:srgbClr val="FF0000"/>
                </a:solidFill>
              </a:rPr>
              <a:t>UE now needs to know which </a:t>
            </a:r>
            <a:r>
              <a:rPr lang="en-US" sz="1400" dirty="0" err="1">
                <a:solidFill>
                  <a:srgbClr val="FF0000"/>
                </a:solidFill>
              </a:rPr>
              <a:t>gNodeB</a:t>
            </a:r>
            <a:r>
              <a:rPr lang="en-US" sz="1400" dirty="0">
                <a:solidFill>
                  <a:srgbClr val="FF0000"/>
                </a:solidFill>
              </a:rPr>
              <a:t> to camp on (based on Random Access/Cell Reselection Logic).</a:t>
            </a:r>
          </a:p>
          <a:p>
            <a:r>
              <a:rPr lang="en-US" sz="1400" dirty="0">
                <a:solidFill>
                  <a:srgbClr val="FF0000"/>
                </a:solidFill>
              </a:rPr>
              <a:t>UE has no idea which </a:t>
            </a:r>
            <a:r>
              <a:rPr lang="en-US" sz="1400" dirty="0" err="1">
                <a:solidFill>
                  <a:srgbClr val="FF0000"/>
                </a:solidFill>
              </a:rPr>
              <a:t>gNodeB</a:t>
            </a:r>
            <a:r>
              <a:rPr lang="en-US" sz="1400" dirty="0">
                <a:solidFill>
                  <a:srgbClr val="FF0000"/>
                </a:solidFill>
              </a:rPr>
              <a:t> to camp on, as the NSAG/NSSAI info it has received from the AMF/NSSF was too ambiguous.. Specifically, it was missing the Element of which NSAGs were for RA, and which ones were for CR</a:t>
            </a:r>
          </a:p>
          <a:p>
            <a:endParaRPr lang="en-US" sz="1400" dirty="0">
              <a:solidFill>
                <a:srgbClr val="FF0000"/>
              </a:solidFill>
            </a:endParaRPr>
          </a:p>
          <a:p>
            <a:r>
              <a:rPr lang="en-US" sz="1400" dirty="0">
                <a:solidFill>
                  <a:srgbClr val="FF0000"/>
                </a:solidFill>
                <a:highlight>
                  <a:srgbClr val="FFFF00"/>
                </a:highlight>
                <a:ea typeface="Calibri" panose="020F0502020204030204" pitchFamily="34" charset="0"/>
              </a:rPr>
              <a:t>P</a:t>
            </a:r>
            <a:r>
              <a:rPr lang="en-US" sz="1400" dirty="0">
                <a:solidFill>
                  <a:srgbClr val="FF0000"/>
                </a:solidFill>
                <a:effectLst/>
                <a:highlight>
                  <a:srgbClr val="FFFF00"/>
                </a:highlight>
                <a:ea typeface="Calibri" panose="020F0502020204030204" pitchFamily="34" charset="0"/>
              </a:rPr>
              <a:t>roblem #2:</a:t>
            </a:r>
          </a:p>
          <a:p>
            <a:endParaRPr lang="en-US" sz="1400" dirty="0">
              <a:solidFill>
                <a:srgbClr val="FF0000"/>
              </a:solidFill>
            </a:endParaRPr>
          </a:p>
          <a:p>
            <a:r>
              <a:rPr lang="en-US" sz="1400" dirty="0">
                <a:solidFill>
                  <a:srgbClr val="FF0000"/>
                </a:solidFill>
              </a:rPr>
              <a:t>In Nnssf_NSSAIAvailability_Update service operation - </a:t>
            </a:r>
            <a:r>
              <a:rPr lang="en-GB" sz="1400" b="1" dirty="0">
                <a:effectLst/>
                <a:ea typeface="Times New Roman" panose="02020603050405020304" pitchFamily="18" charset="0"/>
              </a:rPr>
              <a:t>Outputs, Conditional Required – why does NSSF returns </a:t>
            </a:r>
            <a:r>
              <a:rPr lang="en-GB" sz="1400" dirty="0">
                <a:solidFill>
                  <a:srgbClr val="FF0000"/>
                </a:solidFill>
                <a:effectLst/>
                <a:ea typeface="Times New Roman" panose="02020603050405020304" pitchFamily="18" charset="0"/>
              </a:rPr>
              <a:t>the NSAGs and the associated S-NSSAIs</a:t>
            </a:r>
            <a:r>
              <a:rPr lang="en-GB" sz="1400" dirty="0">
                <a:solidFill>
                  <a:srgbClr val="FF0000"/>
                </a:solidFill>
                <a:ea typeface="Times New Roman" panose="02020603050405020304" pitchFamily="18" charset="0"/>
              </a:rPr>
              <a:t>?? This mapping was just provided to it by the AMF.</a:t>
            </a:r>
          </a:p>
          <a:p>
            <a:r>
              <a:rPr lang="en-GB" sz="1400" dirty="0">
                <a:solidFill>
                  <a:srgbClr val="FF0000"/>
                </a:solidFill>
                <a:effectLst/>
                <a:ea typeface="Times New Roman" panose="02020603050405020304" pitchFamily="18" charset="0"/>
              </a:rPr>
              <a:t>All the AMF needs to know is: </a:t>
            </a:r>
            <a:r>
              <a:rPr lang="en-GB" sz="1400" dirty="0">
                <a:effectLst/>
                <a:ea typeface="Times New Roman" panose="02020603050405020304" pitchFamily="18" charset="0"/>
              </a:rPr>
              <a:t>the NSAGs authorized by the NSSF for the TAI</a:t>
            </a:r>
            <a:r>
              <a:rPr lang="en-GB" sz="1400" dirty="0">
                <a:solidFill>
                  <a:srgbClr val="FF0000"/>
                </a:solidFill>
                <a:effectLst/>
                <a:ea typeface="Times New Roman" panose="02020603050405020304" pitchFamily="18" charset="0"/>
              </a:rPr>
              <a:t>.</a:t>
            </a:r>
            <a:endParaRPr lang="en-US" sz="1400" dirty="0">
              <a:effectLst/>
              <a:ea typeface="Times New Roman" panose="02020603050405020304" pitchFamily="18" charset="0"/>
            </a:endParaRPr>
          </a:p>
          <a:p>
            <a:endParaRPr lang="en-US" sz="1400" dirty="0">
              <a:solidFill>
                <a:srgbClr val="FF0000"/>
              </a:solidFill>
            </a:endParaRPr>
          </a:p>
        </p:txBody>
      </p:sp>
    </p:spTree>
    <p:extLst>
      <p:ext uri="{BB962C8B-B14F-4D97-AF65-F5344CB8AC3E}">
        <p14:creationId xmlns:p14="http://schemas.microsoft.com/office/powerpoint/2010/main" val="199566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61ECF-5C4F-749E-EA84-490C14F56DD5}"/>
              </a:ext>
            </a:extLst>
          </p:cNvPr>
          <p:cNvSpPr txBox="1"/>
          <p:nvPr/>
        </p:nvSpPr>
        <p:spPr>
          <a:xfrm>
            <a:off x="328626" y="340908"/>
            <a:ext cx="5767374" cy="338554"/>
          </a:xfrm>
          <a:prstGeom prst="rect">
            <a:avLst/>
          </a:prstGeom>
          <a:solidFill>
            <a:srgbClr val="92D050"/>
          </a:solidFill>
          <a:ln w="12700">
            <a:solidFill>
              <a:schemeClr val="tx1"/>
            </a:solidFill>
          </a:ln>
        </p:spPr>
        <p:txBody>
          <a:bodyPr wrap="square" rtlCol="0">
            <a:spAutoFit/>
          </a:bodyPr>
          <a:lstStyle/>
          <a:p>
            <a:r>
              <a:rPr lang="en-US" sz="1600" b="1" dirty="0"/>
              <a:t>A proposal for fixing NSAG/NSSAI mapping in 23.502</a:t>
            </a:r>
          </a:p>
        </p:txBody>
      </p:sp>
      <p:sp>
        <p:nvSpPr>
          <p:cNvPr id="3" name="TextBox 2">
            <a:extLst>
              <a:ext uri="{FF2B5EF4-FFF2-40B4-BE49-F238E27FC236}">
                <a16:creationId xmlns:a16="http://schemas.microsoft.com/office/drawing/2014/main" id="{91F1E03C-2768-AA51-18F2-882C98B9AD1D}"/>
              </a:ext>
            </a:extLst>
          </p:cNvPr>
          <p:cNvSpPr txBox="1"/>
          <p:nvPr/>
        </p:nvSpPr>
        <p:spPr>
          <a:xfrm>
            <a:off x="328626" y="942112"/>
            <a:ext cx="11654368" cy="4262705"/>
          </a:xfrm>
          <a:prstGeom prst="rect">
            <a:avLst/>
          </a:prstGeom>
          <a:noFill/>
        </p:spPr>
        <p:txBody>
          <a:bodyPr wrap="square">
            <a:spAutoFit/>
          </a:bodyPr>
          <a:lstStyle/>
          <a:p>
            <a:pPr marL="1080135" marR="0" indent="-1080135" hangingPunct="0">
              <a:spcBef>
                <a:spcPts val="600"/>
              </a:spcBef>
              <a:spcAft>
                <a:spcPts val="900"/>
              </a:spcAft>
            </a:pPr>
            <a:r>
              <a:rPr lang="en-GB" sz="1400" b="1" dirty="0">
                <a:effectLst/>
                <a:cs typeface="Times New Roman" panose="02020603050405020304" pitchFamily="18" charset="0"/>
              </a:rPr>
              <a:t>5.2.16.3.2	</a:t>
            </a:r>
            <a:r>
              <a:rPr lang="en-GB" sz="1400" b="1" dirty="0" err="1">
                <a:effectLst/>
                <a:cs typeface="Times New Roman" panose="02020603050405020304" pitchFamily="18" charset="0"/>
              </a:rPr>
              <a:t>Nnssf_NSSAIAvailability_Update</a:t>
            </a:r>
            <a:r>
              <a:rPr lang="en-GB" sz="1400" b="1" dirty="0">
                <a:effectLst/>
                <a:cs typeface="Times New Roman" panose="02020603050405020304" pitchFamily="18" charset="0"/>
              </a:rPr>
              <a:t> service operation</a:t>
            </a:r>
            <a:endParaRPr lang="en-US" sz="1400" b="1" dirty="0">
              <a:effectLst/>
              <a:cs typeface="Times New Roman" panose="02020603050405020304" pitchFamily="18" charset="0"/>
            </a:endParaRPr>
          </a:p>
          <a:p>
            <a:pPr marL="0" marR="0" hangingPunct="0">
              <a:spcBef>
                <a:spcPts val="0"/>
              </a:spcBef>
              <a:spcAft>
                <a:spcPts val="900"/>
              </a:spcAft>
            </a:pPr>
            <a:r>
              <a:rPr lang="en-GB" sz="1400" b="1" dirty="0">
                <a:effectLst/>
                <a:ea typeface="Times New Roman" panose="02020603050405020304" pitchFamily="18" charset="0"/>
              </a:rPr>
              <a:t>Service operation name:</a:t>
            </a:r>
            <a:r>
              <a:rPr lang="en-GB" sz="1400" dirty="0">
                <a:effectLst/>
                <a:ea typeface="Times New Roman" panose="02020603050405020304" pitchFamily="18" charset="0"/>
              </a:rPr>
              <a:t> </a:t>
            </a:r>
            <a:r>
              <a:rPr lang="en-GB" sz="1400" dirty="0" err="1">
                <a:effectLst/>
                <a:ea typeface="Times New Roman" panose="02020603050405020304" pitchFamily="18" charset="0"/>
              </a:rPr>
              <a:t>Nnssf_NSSAIAvailability_Update</a:t>
            </a:r>
            <a:endParaRPr lang="en-US" sz="1400" dirty="0">
              <a:effectLst/>
              <a:ea typeface="Times New Roman" panose="02020603050405020304" pitchFamily="18" charset="0"/>
            </a:endParaRPr>
          </a:p>
          <a:p>
            <a:pPr marL="0" marR="0" hangingPunct="0">
              <a:spcBef>
                <a:spcPts val="0"/>
              </a:spcBef>
              <a:spcAft>
                <a:spcPts val="900"/>
              </a:spcAft>
            </a:pPr>
            <a:r>
              <a:rPr lang="en-GB" sz="1400" b="1" dirty="0">
                <a:effectLst/>
                <a:ea typeface="Times New Roman" panose="02020603050405020304" pitchFamily="18" charset="0"/>
              </a:rPr>
              <a:t>Description:</a:t>
            </a:r>
            <a:r>
              <a:rPr lang="en-GB" sz="1400" dirty="0">
                <a:effectLst/>
                <a:ea typeface="Times New Roman" panose="02020603050405020304" pitchFamily="18" charset="0"/>
              </a:rPr>
              <a:t> This service operation enables the AMF to update the NSSF with the S-NSSAIs the AMF supports per TA and get the availability of the S-NSSAIs and optionally NSI IDs per TA for the S-NSSAIs the AMF supports.</a:t>
            </a:r>
            <a:endParaRPr lang="en-US" sz="1400" dirty="0">
              <a:effectLst/>
              <a:ea typeface="Times New Roman" panose="02020603050405020304" pitchFamily="18" charset="0"/>
            </a:endParaRPr>
          </a:p>
          <a:p>
            <a:pPr marL="0" marR="0" hangingPunct="0">
              <a:spcBef>
                <a:spcPts val="0"/>
              </a:spcBef>
              <a:spcAft>
                <a:spcPts val="900"/>
              </a:spcAft>
            </a:pPr>
            <a:r>
              <a:rPr lang="en-GB" sz="1400" b="1" dirty="0">
                <a:effectLst/>
                <a:ea typeface="Times New Roman" panose="02020603050405020304" pitchFamily="18" charset="0"/>
              </a:rPr>
              <a:t>Inputs, Required:</a:t>
            </a:r>
            <a:r>
              <a:rPr lang="en-GB" sz="1400" dirty="0">
                <a:effectLst/>
                <a:ea typeface="Times New Roman" panose="02020603050405020304" pitchFamily="18" charset="0"/>
              </a:rPr>
              <a:t> Supported S-NSSAIs per TAI.</a:t>
            </a:r>
            <a:endParaRPr lang="en-US" sz="1400" dirty="0">
              <a:effectLst/>
              <a:ea typeface="Times New Roman" panose="02020603050405020304" pitchFamily="18" charset="0"/>
            </a:endParaRPr>
          </a:p>
          <a:p>
            <a:pPr marL="0" marR="0" hangingPunct="0">
              <a:spcBef>
                <a:spcPts val="0"/>
              </a:spcBef>
              <a:spcAft>
                <a:spcPts val="900"/>
              </a:spcAft>
            </a:pPr>
            <a:r>
              <a:rPr lang="en-GB" sz="1400" dirty="0">
                <a:effectLst/>
                <a:ea typeface="Times New Roman" panose="02020603050405020304" pitchFamily="18" charset="0"/>
              </a:rPr>
              <a:t>The supported S-NSSAIs per TAI, is a list of TAIs and for each TAI the S-NSSAIs supported by the AMF.</a:t>
            </a:r>
            <a:endParaRPr lang="en-US" sz="1400" dirty="0">
              <a:effectLst/>
              <a:ea typeface="Times New Roman" panose="02020603050405020304" pitchFamily="18" charset="0"/>
            </a:endParaRPr>
          </a:p>
          <a:p>
            <a:pPr marL="0" marR="0" hangingPunct="0">
              <a:spcBef>
                <a:spcPts val="0"/>
              </a:spcBef>
              <a:spcAft>
                <a:spcPts val="900"/>
              </a:spcAft>
            </a:pPr>
            <a:r>
              <a:rPr lang="en-GB" sz="1400" b="1" dirty="0">
                <a:effectLst/>
                <a:ea typeface="Times New Roman" panose="02020603050405020304" pitchFamily="18" charset="0"/>
              </a:rPr>
              <a:t>Inputs, Optional:</a:t>
            </a:r>
            <a:r>
              <a:rPr lang="en-GB" sz="1400" dirty="0">
                <a:effectLst/>
                <a:ea typeface="Times New Roman" panose="02020603050405020304" pitchFamily="18" charset="0"/>
              </a:rPr>
              <a:t> </a:t>
            </a:r>
            <a:r>
              <a:rPr lang="en-GB" sz="1400" strike="sngStrike" dirty="0">
                <a:effectLst/>
                <a:ea typeface="Times New Roman" panose="02020603050405020304" pitchFamily="18" charset="0"/>
              </a:rPr>
              <a:t>Supported NSAGs per TAI, </a:t>
            </a:r>
            <a:r>
              <a:rPr lang="en-GB" sz="1400" dirty="0">
                <a:solidFill>
                  <a:srgbClr val="0070C0"/>
                </a:solidFill>
                <a:effectLst/>
                <a:ea typeface="Times New Roman" panose="02020603050405020304" pitchFamily="18" charset="0"/>
              </a:rPr>
              <a:t>Mapping of</a:t>
            </a:r>
            <a:r>
              <a:rPr lang="en-GB" sz="1400" dirty="0">
                <a:effectLst/>
                <a:ea typeface="Times New Roman" panose="02020603050405020304" pitchFamily="18" charset="0"/>
              </a:rPr>
              <a:t> </a:t>
            </a:r>
            <a:r>
              <a:rPr lang="en-GB" sz="1400" dirty="0">
                <a:solidFill>
                  <a:srgbClr val="0070C0"/>
                </a:solidFill>
                <a:effectLst/>
                <a:ea typeface="Times New Roman" panose="02020603050405020304" pitchFamily="18" charset="0"/>
              </a:rPr>
              <a:t>the Supported S-NSSAIs per TAI to their respective NSAGs</a:t>
            </a:r>
            <a:r>
              <a:rPr lang="en-GB" sz="1400" dirty="0">
                <a:effectLst/>
                <a:ea typeface="Times New Roman" panose="02020603050405020304" pitchFamily="18" charset="0"/>
              </a:rPr>
              <a:t>.</a:t>
            </a:r>
            <a:endParaRPr lang="en-US" sz="1400" dirty="0">
              <a:effectLst/>
              <a:ea typeface="Times New Roman" panose="02020603050405020304" pitchFamily="18" charset="0"/>
            </a:endParaRPr>
          </a:p>
          <a:p>
            <a:pPr marL="0" marR="0" hangingPunct="0">
              <a:spcBef>
                <a:spcPts val="0"/>
              </a:spcBef>
              <a:spcAft>
                <a:spcPts val="900"/>
              </a:spcAft>
            </a:pPr>
            <a:r>
              <a:rPr lang="en-US" sz="1400" dirty="0">
                <a:solidFill>
                  <a:srgbClr val="0070C0"/>
                </a:solidFill>
                <a:effectLst/>
                <a:ea typeface="Times New Roman" panose="02020603050405020304" pitchFamily="18" charset="0"/>
              </a:rPr>
              <a:t>A list of TAIs and for each TAI a list of S-NSSAIs. For each S-NSSAI in the list – at most one NSAG associated with it for Random Access, and at most one NSAG associated with it for Cell Reselection</a:t>
            </a:r>
            <a:r>
              <a:rPr lang="en-GB" sz="1400" dirty="0">
                <a:solidFill>
                  <a:srgbClr val="0070C0"/>
                </a:solidFill>
                <a:effectLst/>
                <a:ea typeface="Times New Roman" panose="02020603050405020304" pitchFamily="18" charset="0"/>
              </a:rPr>
              <a:t>.</a:t>
            </a:r>
            <a:endParaRPr lang="en-US" sz="1400" dirty="0">
              <a:solidFill>
                <a:srgbClr val="FF0000"/>
              </a:solidFill>
              <a:effectLst/>
              <a:ea typeface="Times New Roman" panose="02020603050405020304" pitchFamily="18" charset="0"/>
            </a:endParaRPr>
          </a:p>
          <a:p>
            <a:pPr marL="0" marR="0" hangingPunct="0">
              <a:spcBef>
                <a:spcPts val="0"/>
              </a:spcBef>
              <a:spcAft>
                <a:spcPts val="900"/>
              </a:spcAft>
            </a:pPr>
            <a:r>
              <a:rPr lang="en-GB" sz="1400" b="1" dirty="0">
                <a:effectLst/>
                <a:ea typeface="Times New Roman" panose="02020603050405020304" pitchFamily="18" charset="0"/>
              </a:rPr>
              <a:t>Outputs, Required:</a:t>
            </a:r>
            <a:r>
              <a:rPr lang="en-GB" sz="1400" dirty="0">
                <a:effectLst/>
                <a:ea typeface="Times New Roman" panose="02020603050405020304" pitchFamily="18" charset="0"/>
              </a:rPr>
              <a:t> </a:t>
            </a:r>
            <a:r>
              <a:rPr lang="en-GB" sz="1400" dirty="0">
                <a:solidFill>
                  <a:schemeClr val="tx2"/>
                </a:solidFill>
                <a:effectLst/>
                <a:ea typeface="Times New Roman" panose="02020603050405020304" pitchFamily="18" charset="0"/>
              </a:rPr>
              <a:t>A list of TAIs and for each TAI, the S-NSSAIs and optionally NSI IDs supported by the AMF and 5G-AN and authorized by the NSSF for the TAI.</a:t>
            </a:r>
            <a:endParaRPr lang="en-US" sz="1400" dirty="0">
              <a:solidFill>
                <a:schemeClr val="tx2"/>
              </a:solidFill>
              <a:effectLst/>
              <a:ea typeface="Times New Roman" panose="02020603050405020304" pitchFamily="18" charset="0"/>
            </a:endParaRPr>
          </a:p>
          <a:p>
            <a:pPr marL="0" marR="0" hangingPunct="0">
              <a:spcBef>
                <a:spcPts val="0"/>
              </a:spcBef>
              <a:spcAft>
                <a:spcPts val="900"/>
              </a:spcAft>
            </a:pPr>
            <a:r>
              <a:rPr lang="en-GB" sz="1400" b="1" dirty="0">
                <a:effectLst/>
                <a:ea typeface="Times New Roman" panose="02020603050405020304" pitchFamily="18" charset="0"/>
              </a:rPr>
              <a:t>Outputs, Conditional Required:</a:t>
            </a:r>
            <a:r>
              <a:rPr lang="en-GB" sz="1400" dirty="0">
                <a:effectLst/>
                <a:ea typeface="Times New Roman" panose="02020603050405020304" pitchFamily="18" charset="0"/>
              </a:rPr>
              <a:t> </a:t>
            </a:r>
            <a:r>
              <a:rPr lang="en-US" sz="1400" dirty="0">
                <a:effectLst/>
                <a:ea typeface="Times New Roman" panose="02020603050405020304" pitchFamily="18" charset="0"/>
              </a:rPr>
              <a:t>A list of TAIs and for each TAI, the NSAGs authorized by the NSSF for the TAI.</a:t>
            </a:r>
          </a:p>
          <a:p>
            <a:pPr marL="0" marR="0" hangingPunct="0">
              <a:spcBef>
                <a:spcPts val="0"/>
              </a:spcBef>
              <a:spcAft>
                <a:spcPts val="900"/>
              </a:spcAft>
            </a:pPr>
            <a:r>
              <a:rPr lang="en-US" sz="1400" strike="sngStrike" dirty="0">
                <a:effectLst/>
                <a:ea typeface="Times New Roman" panose="02020603050405020304" pitchFamily="18" charset="0"/>
              </a:rPr>
              <a:t>The authorized NSAGs per TAI, is a list of TAIs and for each TAI the NSAGs and the associated S-NSSAIs. </a:t>
            </a:r>
            <a:r>
              <a:rPr lang="en-US" sz="1400" dirty="0">
                <a:effectLst/>
                <a:ea typeface="Times New Roman" panose="02020603050405020304" pitchFamily="18" charset="0"/>
              </a:rPr>
              <a:t>//No need to repeat the mapping</a:t>
            </a:r>
          </a:p>
          <a:p>
            <a:pPr marL="0" marR="0" hangingPunct="0">
              <a:spcBef>
                <a:spcPts val="0"/>
              </a:spcBef>
              <a:spcAft>
                <a:spcPts val="900"/>
              </a:spcAft>
            </a:pPr>
            <a:r>
              <a:rPr lang="en-GB" sz="1400" b="1" dirty="0">
                <a:effectLst/>
                <a:ea typeface="Times New Roman" panose="02020603050405020304" pitchFamily="18" charset="0"/>
              </a:rPr>
              <a:t>Outputs, Optional:</a:t>
            </a:r>
            <a:r>
              <a:rPr lang="en-GB" sz="1400" dirty="0">
                <a:effectLst/>
                <a:ea typeface="Times New Roman" panose="02020603050405020304" pitchFamily="18" charset="0"/>
              </a:rPr>
              <a:t> For each TAI, a list of S-NSSAIs restricted per PLMN for the TAI</a:t>
            </a:r>
            <a:r>
              <a:rPr lang="en-GB" sz="1400" i="1" dirty="0">
                <a:effectLst/>
                <a:ea typeface="Times New Roman" panose="02020603050405020304" pitchFamily="18" charset="0"/>
              </a:rPr>
              <a:t>.</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237855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3FAA8E-9145-2152-C2C4-0D80E79BDD55}"/>
              </a:ext>
            </a:extLst>
          </p:cNvPr>
          <p:cNvSpPr txBox="1"/>
          <p:nvPr/>
        </p:nvSpPr>
        <p:spPr>
          <a:xfrm>
            <a:off x="297754" y="3275111"/>
            <a:ext cx="11596491" cy="307777"/>
          </a:xfrm>
          <a:prstGeom prst="rect">
            <a:avLst/>
          </a:prstGeom>
          <a:noFill/>
        </p:spPr>
        <p:txBody>
          <a:bodyPr wrap="square">
            <a:spAutoFit/>
          </a:bodyPr>
          <a:lstStyle/>
          <a:p>
            <a:r>
              <a:rPr lang="en-GB" sz="1400" dirty="0">
                <a:effectLst/>
                <a:ea typeface="Times New Roman" panose="02020603050405020304" pitchFamily="18" charset="0"/>
              </a:rPr>
              <a:t>29.531 </a:t>
            </a:r>
            <a:r>
              <a:rPr lang="en-US" sz="1400" dirty="0">
                <a:effectLst/>
                <a:ea typeface="Times New Roman" panose="02020603050405020304" pitchFamily="18" charset="0"/>
              </a:rPr>
              <a:t>Table 6.1.6.2.14-1: Definition of type </a:t>
            </a:r>
            <a:r>
              <a:rPr lang="en-US" sz="1400" dirty="0" err="1">
                <a:effectLst/>
                <a:ea typeface="Times New Roman" panose="02020603050405020304" pitchFamily="18" charset="0"/>
              </a:rPr>
              <a:t>NsagInfo</a:t>
            </a:r>
            <a:endParaRPr lang="en-US" sz="1400" dirty="0"/>
          </a:p>
        </p:txBody>
      </p:sp>
      <p:graphicFrame>
        <p:nvGraphicFramePr>
          <p:cNvPr id="3" name="Table 2">
            <a:extLst>
              <a:ext uri="{FF2B5EF4-FFF2-40B4-BE49-F238E27FC236}">
                <a16:creationId xmlns:a16="http://schemas.microsoft.com/office/drawing/2014/main" id="{5C1E4497-EFA7-83D2-A3FA-7FE77CAC5938}"/>
              </a:ext>
            </a:extLst>
          </p:cNvPr>
          <p:cNvGraphicFramePr>
            <a:graphicFrameLocks noGrp="1"/>
          </p:cNvGraphicFramePr>
          <p:nvPr/>
        </p:nvGraphicFramePr>
        <p:xfrm>
          <a:off x="342961" y="3668199"/>
          <a:ext cx="6634163" cy="3108960"/>
        </p:xfrm>
        <a:graphic>
          <a:graphicData uri="http://schemas.openxmlformats.org/drawingml/2006/table">
            <a:tbl>
              <a:tblPr firstRow="1" firstCol="1" bandRow="1"/>
              <a:tblGrid>
                <a:gridCol w="1327150">
                  <a:extLst>
                    <a:ext uri="{9D8B030D-6E8A-4147-A177-3AD203B41FA5}">
                      <a16:colId xmlns:a16="http://schemas.microsoft.com/office/drawing/2014/main" val="3776540502"/>
                    </a:ext>
                  </a:extLst>
                </a:gridCol>
                <a:gridCol w="989965">
                  <a:extLst>
                    <a:ext uri="{9D8B030D-6E8A-4147-A177-3AD203B41FA5}">
                      <a16:colId xmlns:a16="http://schemas.microsoft.com/office/drawing/2014/main" val="4141611238"/>
                    </a:ext>
                  </a:extLst>
                </a:gridCol>
                <a:gridCol w="441733">
                  <a:extLst>
                    <a:ext uri="{9D8B030D-6E8A-4147-A177-3AD203B41FA5}">
                      <a16:colId xmlns:a16="http://schemas.microsoft.com/office/drawing/2014/main" val="2142251600"/>
                    </a:ext>
                  </a:extLst>
                </a:gridCol>
                <a:gridCol w="548232">
                  <a:extLst>
                    <a:ext uri="{9D8B030D-6E8A-4147-A177-3AD203B41FA5}">
                      <a16:colId xmlns:a16="http://schemas.microsoft.com/office/drawing/2014/main" val="2206645893"/>
                    </a:ext>
                  </a:extLst>
                </a:gridCol>
                <a:gridCol w="3327083">
                  <a:extLst>
                    <a:ext uri="{9D8B030D-6E8A-4147-A177-3AD203B41FA5}">
                      <a16:colId xmlns:a16="http://schemas.microsoft.com/office/drawing/2014/main" val="2013177364"/>
                    </a:ext>
                  </a:extLst>
                </a:gridCol>
              </a:tblGrid>
              <a:tr h="0">
                <a:tc>
                  <a:txBody>
                    <a:bodyPr/>
                    <a:lstStyle/>
                    <a:p>
                      <a:pPr marL="0" marR="0" algn="ctr" hangingPunct="0">
                        <a:spcBef>
                          <a:spcPts val="0"/>
                        </a:spcBef>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type</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Cardinality</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602258565"/>
                  </a:ext>
                </a:extLst>
              </a:tr>
              <a:tr h="0">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nsagIds</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array(NsagId)</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1..N</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list of NSAG IDs, </a:t>
                      </a: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see 3GPP</a:t>
                      </a:r>
                      <a:r>
                        <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TS 38.413 [21]</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529976"/>
                  </a:ext>
                </a:extLst>
              </a:tr>
              <a:tr h="0">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snssaiList</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array(Snssai)</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1..N</a:t>
                      </a:r>
                      <a:endParaRPr lang="en-US"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This attribute contains the S-NSSAI(s) which are associated with the NSAGs identified by the </a:t>
                      </a:r>
                      <a:r>
                        <a:rPr lang="en-GB" sz="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nsagIds</a:t>
                      </a:r>
                      <a:r>
                        <a:rPr lang="en-GB"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119911"/>
                  </a:ext>
                </a:extLst>
              </a:tr>
              <a:tr h="0">
                <a:tc>
                  <a:txBody>
                    <a:bodyPr/>
                    <a:lstStyle/>
                    <a:p>
                      <a:pPr marL="0" marR="0" hangingPunct="0">
                        <a:spcBef>
                          <a:spcPts val="0"/>
                        </a:spcBef>
                        <a:spcAft>
                          <a:spcPts val="0"/>
                        </a:spcAft>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taiList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array(Tai)</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This attribute indicates the TA(s) within which the association between the NSAGs identified by the nsagIds and the S-NSSAI(s) is valid.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(NOTE)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477825"/>
                  </a:ext>
                </a:extLst>
              </a:tr>
              <a:tr h="0">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taiRangeList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array(TaiRange)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This attribute indicates the TA(s) within which the association between the NSAGs identified by the nsagIds and the S-NSSAI(s) is valid.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(NOTE)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03734"/>
                  </a:ext>
                </a:extLst>
              </a:tr>
              <a:tr h="0">
                <a:tc gridSpan="5">
                  <a:txBody>
                    <a:bodyPr/>
                    <a:lstStyle/>
                    <a:p>
                      <a:pPr marL="540385" marR="0" indent="-540385" hangingPunct="0">
                        <a:spcBef>
                          <a:spcPts val="0"/>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NOTE:	</a:t>
                      </a:r>
                      <a:r>
                        <a:rPr lang="en-GB" sz="1200" dirty="0">
                          <a:effectLst/>
                          <a:latin typeface="Arial" panose="020B0604020202020204" pitchFamily="34" charset="0"/>
                          <a:ea typeface="Times New Roman" panose="02020603050405020304" pitchFamily="18" charset="0"/>
                          <a:cs typeface="Arial" panose="020B0604020202020204" pitchFamily="34" charset="0"/>
                        </a:rPr>
                        <a:t>The absence of both </a:t>
                      </a:r>
                      <a:r>
                        <a:rPr lang="en-GB" sz="1200" dirty="0" err="1">
                          <a:effectLst/>
                          <a:latin typeface="Arial" panose="020B0604020202020204" pitchFamily="34" charset="0"/>
                          <a:ea typeface="Times New Roman" panose="02020603050405020304" pitchFamily="18" charset="0"/>
                          <a:cs typeface="Arial" panose="020B0604020202020204" pitchFamily="34" charset="0"/>
                        </a:rPr>
                        <a:t>taiList</a:t>
                      </a:r>
                      <a:r>
                        <a:rPr lang="en-GB" sz="1200" dirty="0">
                          <a:effectLst/>
                          <a:latin typeface="Arial" panose="020B0604020202020204" pitchFamily="34" charset="0"/>
                          <a:ea typeface="Times New Roman" panose="02020603050405020304" pitchFamily="18" charset="0"/>
                          <a:cs typeface="Arial" panose="020B0604020202020204" pitchFamily="34" charset="0"/>
                        </a:rPr>
                        <a:t> and </a:t>
                      </a:r>
                      <a:r>
                        <a:rPr lang="en-GB" sz="1200" dirty="0" err="1">
                          <a:effectLst/>
                          <a:latin typeface="Arial" panose="020B0604020202020204" pitchFamily="34" charset="0"/>
                          <a:ea typeface="Times New Roman" panose="02020603050405020304" pitchFamily="18" charset="0"/>
                          <a:cs typeface="Arial" panose="020B0604020202020204" pitchFamily="34" charset="0"/>
                        </a:rPr>
                        <a:t>taiRangeList</a:t>
                      </a:r>
                      <a:r>
                        <a:rPr lang="en-GB" sz="1200" dirty="0">
                          <a:effectLst/>
                          <a:latin typeface="Arial" panose="020B0604020202020204" pitchFamily="34" charset="0"/>
                          <a:ea typeface="Times New Roman" panose="02020603050405020304" pitchFamily="18" charset="0"/>
                          <a:cs typeface="Arial" panose="020B0604020202020204" pitchFamily="34" charset="0"/>
                        </a:rPr>
                        <a:t> attributes means the association between the NSAGs identified by the </a:t>
                      </a:r>
                      <a:r>
                        <a:rPr lang="en-GB" sz="1200" dirty="0" err="1">
                          <a:effectLst/>
                          <a:latin typeface="Arial" panose="020B0604020202020204" pitchFamily="34" charset="0"/>
                          <a:ea typeface="Times New Roman" panose="02020603050405020304" pitchFamily="18" charset="0"/>
                          <a:cs typeface="Arial" panose="020B0604020202020204" pitchFamily="34" charset="0"/>
                        </a:rPr>
                        <a:t>nsagIds</a:t>
                      </a:r>
                      <a:r>
                        <a:rPr lang="en-GB" sz="1200" dirty="0">
                          <a:effectLst/>
                          <a:latin typeface="Arial" panose="020B0604020202020204" pitchFamily="34" charset="0"/>
                          <a:ea typeface="Times New Roman" panose="02020603050405020304" pitchFamily="18" charset="0"/>
                          <a:cs typeface="Arial" panose="020B0604020202020204" pitchFamily="34" charset="0"/>
                        </a:rPr>
                        <a:t> and the S-NSSAI(s) is valid across the PLMN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5540042"/>
                  </a:ext>
                </a:extLst>
              </a:tr>
            </a:tbl>
          </a:graphicData>
        </a:graphic>
      </p:graphicFrame>
      <p:graphicFrame>
        <p:nvGraphicFramePr>
          <p:cNvPr id="2" name="Table 1">
            <a:extLst>
              <a:ext uri="{FF2B5EF4-FFF2-40B4-BE49-F238E27FC236}">
                <a16:creationId xmlns:a16="http://schemas.microsoft.com/office/drawing/2014/main" id="{C831D9DE-A190-EC6A-6442-8FF6DF87DF14}"/>
              </a:ext>
            </a:extLst>
          </p:cNvPr>
          <p:cNvGraphicFramePr>
            <a:graphicFrameLocks noGrp="1"/>
          </p:cNvGraphicFramePr>
          <p:nvPr/>
        </p:nvGraphicFramePr>
        <p:xfrm>
          <a:off x="247166" y="1433873"/>
          <a:ext cx="10515600" cy="426720"/>
        </p:xfrm>
        <a:graphic>
          <a:graphicData uri="http://schemas.openxmlformats.org/drawingml/2006/table">
            <a:tbl>
              <a:tblPr firstRow="1" firstCol="1" bandRow="1"/>
              <a:tblGrid>
                <a:gridCol w="2184562">
                  <a:extLst>
                    <a:ext uri="{9D8B030D-6E8A-4147-A177-3AD203B41FA5}">
                      <a16:colId xmlns:a16="http://schemas.microsoft.com/office/drawing/2014/main" val="2013002776"/>
                    </a:ext>
                  </a:extLst>
                </a:gridCol>
                <a:gridCol w="1798910">
                  <a:extLst>
                    <a:ext uri="{9D8B030D-6E8A-4147-A177-3AD203B41FA5}">
                      <a16:colId xmlns:a16="http://schemas.microsoft.com/office/drawing/2014/main" val="3483036951"/>
                    </a:ext>
                  </a:extLst>
                </a:gridCol>
                <a:gridCol w="354513">
                  <a:extLst>
                    <a:ext uri="{9D8B030D-6E8A-4147-A177-3AD203B41FA5}">
                      <a16:colId xmlns:a16="http://schemas.microsoft.com/office/drawing/2014/main" val="61374004"/>
                    </a:ext>
                  </a:extLst>
                </a:gridCol>
                <a:gridCol w="1327025">
                  <a:extLst>
                    <a:ext uri="{9D8B030D-6E8A-4147-A177-3AD203B41FA5}">
                      <a16:colId xmlns:a16="http://schemas.microsoft.com/office/drawing/2014/main" val="1152028007"/>
                    </a:ext>
                  </a:extLst>
                </a:gridCol>
                <a:gridCol w="4850590">
                  <a:extLst>
                    <a:ext uri="{9D8B030D-6E8A-4147-A177-3AD203B41FA5}">
                      <a16:colId xmlns:a16="http://schemas.microsoft.com/office/drawing/2014/main" val="82511987"/>
                    </a:ext>
                  </a:extLst>
                </a:gridCol>
              </a:tblGrid>
              <a:tr h="264817">
                <a:tc>
                  <a:txBody>
                    <a:bodyPr/>
                    <a:lstStyle/>
                    <a:p>
                      <a:pPr marL="0" marR="0" hangingPunct="0">
                        <a:spcBef>
                          <a:spcPts val="0"/>
                        </a:spcBef>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nsagInfos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array(</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NsagInfo</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When present, this IE shall contain the associations between NSAGs and S-NSSAIs.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644916"/>
                  </a:ext>
                </a:extLst>
              </a:tr>
            </a:tbl>
          </a:graphicData>
        </a:graphic>
      </p:graphicFrame>
      <p:sp>
        <p:nvSpPr>
          <p:cNvPr id="4" name="TextBox 3">
            <a:extLst>
              <a:ext uri="{FF2B5EF4-FFF2-40B4-BE49-F238E27FC236}">
                <a16:creationId xmlns:a16="http://schemas.microsoft.com/office/drawing/2014/main" id="{39FA3048-BAB9-66A1-2F53-E3A63C1E8249}"/>
              </a:ext>
            </a:extLst>
          </p:cNvPr>
          <p:cNvSpPr txBox="1"/>
          <p:nvPr/>
        </p:nvSpPr>
        <p:spPr>
          <a:xfrm>
            <a:off x="234882" y="992554"/>
            <a:ext cx="6850319" cy="307777"/>
          </a:xfrm>
          <a:prstGeom prst="rect">
            <a:avLst/>
          </a:prstGeom>
          <a:noFill/>
        </p:spPr>
        <p:txBody>
          <a:bodyPr wrap="square">
            <a:spAutoFit/>
          </a:bodyPr>
          <a:lstStyle/>
          <a:p>
            <a:pPr marL="1080135" marR="0" indent="-1080135" hangingPunct="0">
              <a:spcBef>
                <a:spcPts val="600"/>
              </a:spcBef>
              <a:spcAft>
                <a:spcPts val="90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29.531 6.2.6.2.3	Type: </a:t>
            </a:r>
            <a:r>
              <a:rPr lang="en-GB" sz="1400" b="1" dirty="0" err="1">
                <a:effectLst/>
                <a:latin typeface="Arial" panose="020B0604020202020204" pitchFamily="34" charset="0"/>
                <a:ea typeface="Times New Roman" panose="02020603050405020304" pitchFamily="18" charset="0"/>
                <a:cs typeface="Times New Roman" panose="02020603050405020304" pitchFamily="18" charset="0"/>
              </a:rPr>
              <a:t>SupportedNssaiAvailabilityData</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(AMF to NSSF)</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ACA40E5-F6BB-BDF3-92AD-3CA38A7EB7C4}"/>
              </a:ext>
            </a:extLst>
          </p:cNvPr>
          <p:cNvGraphicFramePr>
            <a:graphicFrameLocks noGrp="1"/>
          </p:cNvGraphicFramePr>
          <p:nvPr/>
        </p:nvGraphicFramePr>
        <p:xfrm>
          <a:off x="247166" y="2515645"/>
          <a:ext cx="10515599" cy="731520"/>
        </p:xfrm>
        <a:graphic>
          <a:graphicData uri="http://schemas.openxmlformats.org/drawingml/2006/table">
            <a:tbl>
              <a:tblPr firstRow="1" firstCol="1" bandRow="1"/>
              <a:tblGrid>
                <a:gridCol w="1952897">
                  <a:extLst>
                    <a:ext uri="{9D8B030D-6E8A-4147-A177-3AD203B41FA5}">
                      <a16:colId xmlns:a16="http://schemas.microsoft.com/office/drawing/2014/main" val="1329863724"/>
                    </a:ext>
                  </a:extLst>
                </a:gridCol>
                <a:gridCol w="2141887">
                  <a:extLst>
                    <a:ext uri="{9D8B030D-6E8A-4147-A177-3AD203B41FA5}">
                      <a16:colId xmlns:a16="http://schemas.microsoft.com/office/drawing/2014/main" val="784547390"/>
                    </a:ext>
                  </a:extLst>
                </a:gridCol>
                <a:gridCol w="533048">
                  <a:extLst>
                    <a:ext uri="{9D8B030D-6E8A-4147-A177-3AD203B41FA5}">
                      <a16:colId xmlns:a16="http://schemas.microsoft.com/office/drawing/2014/main" val="488570079"/>
                    </a:ext>
                  </a:extLst>
                </a:gridCol>
                <a:gridCol w="1429540">
                  <a:extLst>
                    <a:ext uri="{9D8B030D-6E8A-4147-A177-3AD203B41FA5}">
                      <a16:colId xmlns:a16="http://schemas.microsoft.com/office/drawing/2014/main" val="1297375787"/>
                    </a:ext>
                  </a:extLst>
                </a:gridCol>
                <a:gridCol w="4458227">
                  <a:extLst>
                    <a:ext uri="{9D8B030D-6E8A-4147-A177-3AD203B41FA5}">
                      <a16:colId xmlns:a16="http://schemas.microsoft.com/office/drawing/2014/main" val="1484500647"/>
                    </a:ext>
                  </a:extLst>
                </a:gridCol>
              </a:tblGrid>
              <a:tr h="0">
                <a:tc>
                  <a:txBody>
                    <a:bodyPr/>
                    <a:lstStyle/>
                    <a:p>
                      <a:pPr marL="0" marR="0" hangingPunct="0">
                        <a:spcBef>
                          <a:spcPts val="0"/>
                        </a:spcBef>
                        <a:spcAft>
                          <a:spcPts val="0"/>
                        </a:spcAft>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nsagInfos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array(NsagInfo)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This attribute shall be present if the AMF has indicated the support of NSAG by the UE, and the NSAG information is available to the NSSF.</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This attribute contains the list of NSAG information.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664027"/>
                  </a:ext>
                </a:extLst>
              </a:tr>
            </a:tbl>
          </a:graphicData>
        </a:graphic>
      </p:graphicFrame>
      <p:sp>
        <p:nvSpPr>
          <p:cNvPr id="7" name="TextBox 6">
            <a:extLst>
              <a:ext uri="{FF2B5EF4-FFF2-40B4-BE49-F238E27FC236}">
                <a16:creationId xmlns:a16="http://schemas.microsoft.com/office/drawing/2014/main" id="{51D182E3-25C4-1EDF-8534-FDDA7CC06555}"/>
              </a:ext>
            </a:extLst>
          </p:cNvPr>
          <p:cNvSpPr txBox="1"/>
          <p:nvPr/>
        </p:nvSpPr>
        <p:spPr>
          <a:xfrm>
            <a:off x="151371" y="2148023"/>
            <a:ext cx="11596491" cy="307777"/>
          </a:xfrm>
          <a:prstGeom prst="rect">
            <a:avLst/>
          </a:prstGeom>
          <a:noFill/>
        </p:spPr>
        <p:txBody>
          <a:bodyPr wrap="square">
            <a:spAutoFit/>
          </a:bodyPr>
          <a:lstStyle/>
          <a:p>
            <a:r>
              <a:rPr lang="en-GB" sz="1400" dirty="0">
                <a:effectLst/>
                <a:ea typeface="Times New Roman" panose="02020603050405020304" pitchFamily="18" charset="0"/>
              </a:rPr>
              <a:t>29.531 6.1.6.2.2	Type: </a:t>
            </a:r>
            <a:r>
              <a:rPr lang="en-GB" sz="1400" b="1" dirty="0">
                <a:effectLst/>
                <a:ea typeface="Times New Roman" panose="02020603050405020304" pitchFamily="18" charset="0"/>
              </a:rPr>
              <a:t>AuthorizedNetworkSliceInfo </a:t>
            </a:r>
            <a:r>
              <a:rPr lang="en-GB" sz="1400" dirty="0">
                <a:effectLst/>
                <a:ea typeface="Times New Roman" panose="02020603050405020304" pitchFamily="18" charset="0"/>
              </a:rPr>
              <a:t> (</a:t>
            </a:r>
            <a:r>
              <a:rPr lang="en-GB" sz="1400" b="1" dirty="0">
                <a:effectLst/>
                <a:ea typeface="Times New Roman" panose="02020603050405020304" pitchFamily="18" charset="0"/>
              </a:rPr>
              <a:t>NSSF to AMF</a:t>
            </a:r>
            <a:r>
              <a:rPr lang="en-GB" sz="1400" dirty="0">
                <a:effectLst/>
                <a:ea typeface="Times New Roman" panose="02020603050405020304" pitchFamily="18" charset="0"/>
              </a:rPr>
              <a:t>)(</a:t>
            </a:r>
            <a:r>
              <a:rPr lang="en-GB" sz="1400" b="1" dirty="0">
                <a:effectLst/>
                <a:ea typeface="Times New Roman" panose="02020603050405020304" pitchFamily="18" charset="0"/>
              </a:rPr>
              <a:t>Nnssf_NSSelection Service API</a:t>
            </a:r>
            <a:r>
              <a:rPr lang="en-GB" sz="1400" dirty="0">
                <a:effectLst/>
                <a:ea typeface="Times New Roman" panose="02020603050405020304" pitchFamily="18" charset="0"/>
              </a:rPr>
              <a:t>)</a:t>
            </a:r>
            <a:endParaRPr lang="en-US" sz="1400" dirty="0"/>
          </a:p>
        </p:txBody>
      </p:sp>
      <p:sp>
        <p:nvSpPr>
          <p:cNvPr id="9" name="TextBox 8">
            <a:extLst>
              <a:ext uri="{FF2B5EF4-FFF2-40B4-BE49-F238E27FC236}">
                <a16:creationId xmlns:a16="http://schemas.microsoft.com/office/drawing/2014/main" id="{A6D9C7BA-96F4-96FF-2BD1-FBBDBE538084}"/>
              </a:ext>
            </a:extLst>
          </p:cNvPr>
          <p:cNvSpPr txBox="1"/>
          <p:nvPr/>
        </p:nvSpPr>
        <p:spPr>
          <a:xfrm>
            <a:off x="7985759" y="3668199"/>
            <a:ext cx="3762103" cy="2339102"/>
          </a:xfrm>
          <a:prstGeom prst="rect">
            <a:avLst/>
          </a:prstGeom>
          <a:noFill/>
          <a:ln w="19050">
            <a:solidFill>
              <a:schemeClr val="tx1"/>
            </a:solidFill>
          </a:ln>
        </p:spPr>
        <p:txBody>
          <a:bodyPr wrap="square" rtlCol="0">
            <a:spAutoFit/>
          </a:bodyPr>
          <a:lstStyle/>
          <a:p>
            <a:r>
              <a:rPr lang="en-US" sz="1600" dirty="0">
                <a:solidFill>
                  <a:srgbClr val="FF0000"/>
                </a:solidFill>
                <a:effectLst/>
                <a:highlight>
                  <a:srgbClr val="FFFF00"/>
                </a:highlight>
                <a:ea typeface="Calibri" panose="020F0502020204030204" pitchFamily="34" charset="0"/>
              </a:rPr>
              <a:t>A problem:</a:t>
            </a:r>
          </a:p>
          <a:p>
            <a:endParaRPr lang="en-US" sz="1600" dirty="0">
              <a:solidFill>
                <a:srgbClr val="FF0000"/>
              </a:solidFill>
            </a:endParaRPr>
          </a:p>
          <a:p>
            <a:r>
              <a:rPr lang="en-US" sz="1600" dirty="0">
                <a:solidFill>
                  <a:srgbClr val="FF0000"/>
                </a:solidFill>
              </a:rPr>
              <a:t>This NSAG/NSSAI mapping of ‘</a:t>
            </a:r>
            <a:r>
              <a:rPr lang="en-US" sz="1600" dirty="0">
                <a:solidFill>
                  <a:schemeClr val="tx2"/>
                </a:solidFill>
              </a:rPr>
              <a:t>many to many’</a:t>
            </a:r>
            <a:r>
              <a:rPr lang="en-US" sz="1600" dirty="0">
                <a:solidFill>
                  <a:srgbClr val="FF0000"/>
                </a:solidFill>
              </a:rPr>
              <a:t> does not reflect properly 23.501 5.15.14 (An S-NSSAI can be associated with at most one NSAG values for Random Access and at most one NSAG value for Cell Reselection within a Tracking Area). </a:t>
            </a:r>
            <a:r>
              <a:rPr lang="en-US" sz="1600" dirty="0"/>
              <a:t> </a:t>
            </a:r>
          </a:p>
        </p:txBody>
      </p:sp>
      <p:cxnSp>
        <p:nvCxnSpPr>
          <p:cNvPr id="11" name="Straight Arrow Connector 10">
            <a:extLst>
              <a:ext uri="{FF2B5EF4-FFF2-40B4-BE49-F238E27FC236}">
                <a16:creationId xmlns:a16="http://schemas.microsoft.com/office/drawing/2014/main" id="{CA2A8A3B-579A-FE32-3BA7-4FC734E244F1}"/>
              </a:ext>
            </a:extLst>
          </p:cNvPr>
          <p:cNvCxnSpPr>
            <a:cxnSpLocks/>
          </p:cNvCxnSpPr>
          <p:nvPr/>
        </p:nvCxnSpPr>
        <p:spPr>
          <a:xfrm flipH="1">
            <a:off x="7085201" y="4310743"/>
            <a:ext cx="796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0F50F16-665E-45E4-7186-F641E4683CB8}"/>
              </a:ext>
            </a:extLst>
          </p:cNvPr>
          <p:cNvSpPr txBox="1"/>
          <p:nvPr/>
        </p:nvSpPr>
        <p:spPr>
          <a:xfrm>
            <a:off x="328626" y="340908"/>
            <a:ext cx="5610620" cy="338554"/>
          </a:xfrm>
          <a:prstGeom prst="rect">
            <a:avLst/>
          </a:prstGeom>
          <a:solidFill>
            <a:srgbClr val="92D050"/>
          </a:solidFill>
          <a:ln w="12700">
            <a:solidFill>
              <a:schemeClr val="tx1"/>
            </a:solidFill>
          </a:ln>
        </p:spPr>
        <p:txBody>
          <a:bodyPr wrap="square" rtlCol="0">
            <a:spAutoFit/>
          </a:bodyPr>
          <a:lstStyle/>
          <a:p>
            <a:r>
              <a:rPr lang="en-US" sz="1600" b="1" dirty="0"/>
              <a:t>Stage 3 - Mapping of NSAG ID to NSSAI based on 29.531</a:t>
            </a:r>
          </a:p>
        </p:txBody>
      </p:sp>
      <p:cxnSp>
        <p:nvCxnSpPr>
          <p:cNvPr id="10" name="Straight Arrow Connector 9">
            <a:extLst>
              <a:ext uri="{FF2B5EF4-FFF2-40B4-BE49-F238E27FC236}">
                <a16:creationId xmlns:a16="http://schemas.microsoft.com/office/drawing/2014/main" id="{596F6A04-EDE5-A024-FC8A-8A6C7DF5024E}"/>
              </a:ext>
            </a:extLst>
          </p:cNvPr>
          <p:cNvCxnSpPr>
            <a:cxnSpLocks/>
          </p:cNvCxnSpPr>
          <p:nvPr/>
        </p:nvCxnSpPr>
        <p:spPr>
          <a:xfrm flipH="1">
            <a:off x="7098261" y="4654735"/>
            <a:ext cx="796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09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955A8B-DD5D-C27A-9672-F9BFD0E4C674}"/>
              </a:ext>
            </a:extLst>
          </p:cNvPr>
          <p:cNvSpPr txBox="1"/>
          <p:nvPr/>
        </p:nvSpPr>
        <p:spPr>
          <a:xfrm>
            <a:off x="282001" y="872283"/>
            <a:ext cx="11108810" cy="276999"/>
          </a:xfrm>
          <a:prstGeom prst="rect">
            <a:avLst/>
          </a:prstGeom>
          <a:noFill/>
        </p:spPr>
        <p:txBody>
          <a:bodyPr wrap="square">
            <a:spAutoFit/>
          </a:bodyPr>
          <a:lstStyle/>
          <a:p>
            <a:pPr marL="0" marR="0" lvl="0" indent="0" algn="l" defTabSz="914400" rtl="0" eaLnBrk="1" fontAlgn="auto" latinLnBrk="0" hangingPunct="0">
              <a:lnSpc>
                <a:spcPct val="100000"/>
              </a:lnSpc>
              <a:spcBef>
                <a:spcPts val="600"/>
              </a:spcBef>
              <a:spcAft>
                <a:spcPts val="900"/>
              </a:spcAft>
              <a:buClrTx/>
              <a:buSzTx/>
              <a:buFontTx/>
              <a:buNone/>
              <a:tabLst/>
              <a:defRPr/>
            </a:pPr>
            <a:r>
              <a:rPr kumimoji="0" lang="en-US" sz="1200" b="0" i="0" u="none" strike="noStrike" kern="1200" cap="none" spc="0" normalizeH="0" baseline="0" noProof="0" dirty="0">
                <a:ln>
                  <a:noFill/>
                </a:ln>
                <a:solidFill>
                  <a:srgbClr val="312D2A"/>
                </a:solidFill>
                <a:effectLst/>
                <a:highlight>
                  <a:srgbClr val="FFFF00"/>
                </a:highlight>
                <a:uLnTx/>
                <a:uFillTx/>
                <a:latin typeface="Oracle Sans"/>
                <a:ea typeface="+mn-ea"/>
                <a:cs typeface="Times New Roman" panose="02020603050405020304" pitchFamily="18" charset="0"/>
              </a:rPr>
              <a:t>Proposed new def:  </a:t>
            </a:r>
            <a:r>
              <a:rPr kumimoji="0" lang="en-US" sz="1200" b="0" i="0" u="none" strike="noStrike" kern="1200" cap="none" spc="0" normalizeH="0" baseline="0" noProof="0" dirty="0">
                <a:ln>
                  <a:noFill/>
                </a:ln>
                <a:solidFill>
                  <a:srgbClr val="312D2A"/>
                </a:solidFill>
                <a:effectLst/>
                <a:uLnTx/>
                <a:uFillTx/>
                <a:latin typeface="Oracle Sans"/>
                <a:ea typeface="+mn-ea"/>
                <a:cs typeface="Times New Roman" panose="02020603050405020304" pitchFamily="18" charset="0"/>
              </a:rPr>
              <a:t>6.1.6.2.14  Type: </a:t>
            </a:r>
            <a:r>
              <a:rPr kumimoji="0" lang="en-US" sz="1200" b="0" i="0" u="none" strike="noStrike" kern="1200" cap="none" spc="0" normalizeH="0" baseline="0" noProof="0" dirty="0" err="1">
                <a:ln>
                  <a:noFill/>
                </a:ln>
                <a:solidFill>
                  <a:srgbClr val="312D2A"/>
                </a:solidFill>
                <a:effectLst/>
                <a:uLnTx/>
                <a:uFillTx/>
                <a:latin typeface="Oracle Sans"/>
                <a:ea typeface="+mn-ea"/>
                <a:cs typeface="Times New Roman" panose="02020603050405020304" pitchFamily="18" charset="0"/>
              </a:rPr>
              <a:t>NsagInfo</a:t>
            </a:r>
            <a:r>
              <a:rPr kumimoji="0" lang="en-US" sz="1200" b="0" i="0" u="none" strike="noStrike" kern="1200" cap="none" spc="0" normalizeH="0" baseline="0" noProof="0" dirty="0">
                <a:ln>
                  <a:noFill/>
                </a:ln>
                <a:solidFill>
                  <a:srgbClr val="312D2A"/>
                </a:solidFill>
                <a:effectLst/>
                <a:uLnTx/>
                <a:uFillTx/>
                <a:latin typeface="Oracle Sans"/>
                <a:ea typeface="+mn-ea"/>
                <a:cs typeface="Times New Roman" panose="02020603050405020304" pitchFamily="18" charset="0"/>
              </a:rPr>
              <a:t> //NSSF provides an </a:t>
            </a:r>
            <a:r>
              <a:rPr kumimoji="0" lang="en-US" sz="1200" b="1" i="0" u="none" strike="noStrike" kern="1200" cap="none" spc="0" normalizeH="0" baseline="0" noProof="0" dirty="0">
                <a:ln>
                  <a:noFill/>
                </a:ln>
                <a:solidFill>
                  <a:srgbClr val="312D2A"/>
                </a:solidFill>
                <a:effectLst/>
                <a:uLnTx/>
                <a:uFillTx/>
                <a:latin typeface="Oracle Sans"/>
                <a:ea typeface="+mn-ea"/>
                <a:cs typeface="Times New Roman" panose="02020603050405020304" pitchFamily="18" charset="0"/>
              </a:rPr>
              <a:t>array</a:t>
            </a:r>
            <a:r>
              <a:rPr kumimoji="0" lang="en-US" sz="1200" b="0" i="0" u="none" strike="noStrike" kern="1200" cap="none" spc="0" normalizeH="0" baseline="0" noProof="0" dirty="0">
                <a:ln>
                  <a:noFill/>
                </a:ln>
                <a:solidFill>
                  <a:srgbClr val="312D2A"/>
                </a:solidFill>
                <a:effectLst/>
                <a:uLnTx/>
                <a:uFillTx/>
                <a:latin typeface="Oracle Sans"/>
                <a:ea typeface="+mn-ea"/>
                <a:cs typeface="Times New Roman" panose="02020603050405020304" pitchFamily="18" charset="0"/>
              </a:rPr>
              <a:t> of </a:t>
            </a:r>
            <a:r>
              <a:rPr kumimoji="0" lang="en-US" sz="1200" b="0" i="0" u="none" strike="noStrike" kern="1200" cap="none" spc="0" normalizeH="0" baseline="0" noProof="0" dirty="0" err="1">
                <a:ln>
                  <a:noFill/>
                </a:ln>
                <a:solidFill>
                  <a:srgbClr val="312D2A"/>
                </a:solidFill>
                <a:effectLst/>
                <a:uLnTx/>
                <a:uFillTx/>
                <a:latin typeface="Oracle Sans"/>
                <a:ea typeface="+mn-ea"/>
                <a:cs typeface="Times New Roman" panose="02020603050405020304" pitchFamily="18" charset="0"/>
              </a:rPr>
              <a:t>NsagInfo</a:t>
            </a:r>
            <a:r>
              <a:rPr kumimoji="0" lang="en-US" sz="1200" b="0" i="0" u="none" strike="noStrike" kern="1200" cap="none" spc="0" normalizeH="0" baseline="0" noProof="0" dirty="0">
                <a:ln>
                  <a:noFill/>
                </a:ln>
                <a:solidFill>
                  <a:srgbClr val="312D2A"/>
                </a:solidFill>
                <a:effectLst/>
                <a:uLnTx/>
                <a:uFillTx/>
                <a:latin typeface="Oracle Sans"/>
                <a:ea typeface="+mn-ea"/>
                <a:cs typeface="Times New Roman" panose="02020603050405020304" pitchFamily="18" charset="0"/>
              </a:rPr>
              <a:t> in the AuthorizedNetworkSliceInfo  </a:t>
            </a:r>
          </a:p>
        </p:txBody>
      </p:sp>
      <p:graphicFrame>
        <p:nvGraphicFramePr>
          <p:cNvPr id="5" name="Table 4">
            <a:extLst>
              <a:ext uri="{FF2B5EF4-FFF2-40B4-BE49-F238E27FC236}">
                <a16:creationId xmlns:a16="http://schemas.microsoft.com/office/drawing/2014/main" id="{5559001B-4AFF-116E-1CE7-8507C4A037CA}"/>
              </a:ext>
            </a:extLst>
          </p:cNvPr>
          <p:cNvGraphicFramePr>
            <a:graphicFrameLocks noGrp="1"/>
          </p:cNvGraphicFramePr>
          <p:nvPr>
            <p:extLst>
              <p:ext uri="{D42A27DB-BD31-4B8C-83A1-F6EECF244321}">
                <p14:modId xmlns:p14="http://schemas.microsoft.com/office/powerpoint/2010/main" val="650525100"/>
              </p:ext>
            </p:extLst>
          </p:nvPr>
        </p:nvGraphicFramePr>
        <p:xfrm>
          <a:off x="363916" y="1322031"/>
          <a:ext cx="6075045" cy="2743200"/>
        </p:xfrm>
        <a:graphic>
          <a:graphicData uri="http://schemas.openxmlformats.org/drawingml/2006/table">
            <a:tbl>
              <a:tblPr firstRow="1" firstCol="1" bandRow="1"/>
              <a:tblGrid>
                <a:gridCol w="1327150">
                  <a:extLst>
                    <a:ext uri="{9D8B030D-6E8A-4147-A177-3AD203B41FA5}">
                      <a16:colId xmlns:a16="http://schemas.microsoft.com/office/drawing/2014/main" val="2336526335"/>
                    </a:ext>
                  </a:extLst>
                </a:gridCol>
                <a:gridCol w="989965">
                  <a:extLst>
                    <a:ext uri="{9D8B030D-6E8A-4147-A177-3AD203B41FA5}">
                      <a16:colId xmlns:a16="http://schemas.microsoft.com/office/drawing/2014/main" val="324869867"/>
                    </a:ext>
                  </a:extLst>
                </a:gridCol>
                <a:gridCol w="269875">
                  <a:extLst>
                    <a:ext uri="{9D8B030D-6E8A-4147-A177-3AD203B41FA5}">
                      <a16:colId xmlns:a16="http://schemas.microsoft.com/office/drawing/2014/main" val="2741295015"/>
                    </a:ext>
                  </a:extLst>
                </a:gridCol>
                <a:gridCol w="720090">
                  <a:extLst>
                    <a:ext uri="{9D8B030D-6E8A-4147-A177-3AD203B41FA5}">
                      <a16:colId xmlns:a16="http://schemas.microsoft.com/office/drawing/2014/main" val="1664083034"/>
                    </a:ext>
                  </a:extLst>
                </a:gridCol>
                <a:gridCol w="2767965">
                  <a:extLst>
                    <a:ext uri="{9D8B030D-6E8A-4147-A177-3AD203B41FA5}">
                      <a16:colId xmlns:a16="http://schemas.microsoft.com/office/drawing/2014/main" val="1337907358"/>
                    </a:ext>
                  </a:extLst>
                </a:gridCol>
              </a:tblGrid>
              <a:tr h="0">
                <a:tc>
                  <a:txBody>
                    <a:bodyPr/>
                    <a:lstStyle/>
                    <a:p>
                      <a:pPr marL="0" marR="0" algn="ctr" hangingPunct="0">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rPr>
                        <a:t>Attribute name</a:t>
                      </a:r>
                      <a:endParaRPr lang="en-US" sz="10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rPr>
                        <a:t>Data type</a:t>
                      </a:r>
                      <a:endParaRPr lang="en-US" sz="10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rPr>
                        <a:t>P</a:t>
                      </a:r>
                      <a:endParaRPr lang="en-US" sz="10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rPr>
                        <a:t>Cardinality</a:t>
                      </a:r>
                      <a:endParaRPr lang="en-US" sz="10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rPr>
                        <a:t>Description</a:t>
                      </a:r>
                      <a:endParaRPr lang="en-US" sz="10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632687194"/>
                  </a:ext>
                </a:extLst>
              </a:tr>
              <a:tr h="127940">
                <a:tc>
                  <a:txBody>
                    <a:bodyPr/>
                    <a:lstStyle/>
                    <a:p>
                      <a:pPr marL="0" marR="0" hangingPunct="0">
                        <a:spcBef>
                          <a:spcPts val="0"/>
                        </a:spcBef>
                        <a:spcAft>
                          <a:spcPts val="0"/>
                        </a:spcAft>
                      </a:pPr>
                      <a:r>
                        <a:rPr lang="en-GB" sz="1000">
                          <a:effectLst/>
                          <a:latin typeface="Arial" panose="020B0604020202020204" pitchFamily="34" charset="0"/>
                          <a:ea typeface="Times New Roman" panose="02020603050405020304" pitchFamily="18" charset="0"/>
                        </a:rPr>
                        <a:t>combinedNsagId</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b="1">
                          <a:solidFill>
                            <a:srgbClr val="0070C0"/>
                          </a:solidFill>
                          <a:effectLst/>
                          <a:highlight>
                            <a:srgbClr val="FFFF00"/>
                          </a:highlight>
                          <a:latin typeface="Arial" panose="020B0604020202020204" pitchFamily="34" charset="0"/>
                          <a:ea typeface="Times New Roman" panose="02020603050405020304" pitchFamily="18" charset="0"/>
                        </a:rPr>
                        <a:t>CombinedNsagId</a:t>
                      </a:r>
                      <a:endParaRPr lang="en-US" sz="1000">
                        <a:solidFill>
                          <a:srgbClr val="0070C0"/>
                        </a:solidFill>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000">
                          <a:solidFill>
                            <a:srgbClr val="0070C0"/>
                          </a:solidFill>
                          <a:effectLst/>
                          <a:latin typeface="Arial" panose="020B0604020202020204" pitchFamily="34" charset="0"/>
                          <a:ea typeface="Times New Roman" panose="02020603050405020304" pitchFamily="18" charset="0"/>
                        </a:rPr>
                        <a:t>M</a:t>
                      </a:r>
                      <a:endParaRPr lang="en-US" sz="1000">
                        <a:solidFill>
                          <a:srgbClr val="0070C0"/>
                        </a:solidFill>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solidFill>
                            <a:srgbClr val="0070C0"/>
                          </a:solidFill>
                          <a:effectLst/>
                          <a:latin typeface="Arial" panose="020B0604020202020204" pitchFamily="34" charset="0"/>
                          <a:ea typeface="Times New Roman" panose="02020603050405020304" pitchFamily="18" charset="0"/>
                        </a:rPr>
                        <a:t>1</a:t>
                      </a:r>
                      <a:endParaRPr lang="en-US" sz="1000" dirty="0">
                        <a:solidFill>
                          <a:srgbClr val="0070C0"/>
                        </a:solidFill>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solidFill>
                            <a:srgbClr val="0070C0"/>
                          </a:solidFill>
                          <a:effectLst/>
                          <a:latin typeface="Arial" panose="020B0604020202020204" pitchFamily="34" charset="0"/>
                          <a:ea typeface="Times New Roman" panose="02020603050405020304" pitchFamily="18" charset="0"/>
                        </a:rPr>
                        <a:t>An NSAG ID structured attribute. It includes a value for </a:t>
                      </a:r>
                      <a:r>
                        <a:rPr lang="en-US" sz="1000" dirty="0">
                          <a:solidFill>
                            <a:srgbClr val="0070C0"/>
                          </a:solidFill>
                          <a:effectLst/>
                          <a:latin typeface="Arial" panose="020B0604020202020204" pitchFamily="34" charset="0"/>
                          <a:ea typeface="Times New Roman" panose="02020603050405020304" pitchFamily="18" charset="0"/>
                        </a:rPr>
                        <a:t>random Access </a:t>
                      </a:r>
                      <a:r>
                        <a:rPr lang="en-US" sz="1000" dirty="0" err="1">
                          <a:solidFill>
                            <a:srgbClr val="0070C0"/>
                          </a:solidFill>
                          <a:effectLst/>
                          <a:latin typeface="Arial" panose="020B0604020202020204" pitchFamily="34" charset="0"/>
                          <a:ea typeface="Times New Roman" panose="02020603050405020304" pitchFamily="18" charset="0"/>
                        </a:rPr>
                        <a:t>NsagId</a:t>
                      </a:r>
                      <a:r>
                        <a:rPr lang="en-GB" sz="1000" dirty="0">
                          <a:solidFill>
                            <a:srgbClr val="0070C0"/>
                          </a:solidFill>
                          <a:effectLst/>
                          <a:latin typeface="Arial" panose="020B0604020202020204" pitchFamily="34" charset="0"/>
                          <a:ea typeface="Times New Roman" panose="02020603050405020304" pitchFamily="18" charset="0"/>
                        </a:rPr>
                        <a:t>, and a value for Cell Reselection NSAG ID. See 3GPP</a:t>
                      </a:r>
                      <a:r>
                        <a:rPr lang="en-US" sz="1000" dirty="0">
                          <a:solidFill>
                            <a:srgbClr val="0070C0"/>
                          </a:solidFill>
                          <a:effectLst/>
                          <a:latin typeface="Arial" panose="020B0604020202020204" pitchFamily="34" charset="0"/>
                          <a:ea typeface="Times New Roman" panose="02020603050405020304" pitchFamily="18" charset="0"/>
                        </a:rPr>
                        <a:t> TS 38.413 [21] and clause 5.15.14 of TS 23.501 [2]</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583859"/>
                  </a:ext>
                </a:extLst>
              </a:tr>
              <a:tr h="0">
                <a:tc>
                  <a:txBody>
                    <a:bodyPr/>
                    <a:lstStyle/>
                    <a:p>
                      <a:pPr marL="0" marR="0" hangingPunct="0">
                        <a:spcBef>
                          <a:spcPts val="0"/>
                        </a:spcBef>
                        <a:spcAft>
                          <a:spcPts val="0"/>
                        </a:spcAft>
                      </a:pPr>
                      <a:r>
                        <a:rPr lang="en-GB" sz="1000" dirty="0" err="1">
                          <a:effectLst/>
                          <a:latin typeface="Arial" panose="020B0604020202020204" pitchFamily="34" charset="0"/>
                          <a:ea typeface="Times New Roman" panose="02020603050405020304" pitchFamily="18" charset="0"/>
                        </a:rPr>
                        <a:t>snssai</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err="1">
                          <a:effectLst/>
                          <a:latin typeface="Arial" panose="020B0604020202020204" pitchFamily="34" charset="0"/>
                          <a:ea typeface="Times New Roman" panose="02020603050405020304" pitchFamily="18" charset="0"/>
                        </a:rPr>
                        <a:t>Snssai</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000">
                          <a:effectLst/>
                          <a:latin typeface="Arial" panose="020B0604020202020204" pitchFamily="34" charset="0"/>
                          <a:ea typeface="Times New Roman" panose="02020603050405020304" pitchFamily="18" charset="0"/>
                        </a:rPr>
                        <a:t>M</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1</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This attribute contains an S-NSSAI which is associated with the Combined NSAG identified by the </a:t>
                      </a:r>
                      <a:r>
                        <a:rPr lang="en-GB" sz="1000" dirty="0" err="1">
                          <a:effectLst/>
                          <a:latin typeface="Arial" panose="020B0604020202020204" pitchFamily="34" charset="0"/>
                          <a:ea typeface="Times New Roman" panose="02020603050405020304" pitchFamily="18" charset="0"/>
                        </a:rPr>
                        <a:t>CombinedNsagIds</a:t>
                      </a:r>
                      <a:r>
                        <a:rPr lang="en-GB" sz="1000" dirty="0">
                          <a:effectLst/>
                          <a:latin typeface="Arial" panose="020B0604020202020204" pitchFamily="34" charset="0"/>
                          <a:ea typeface="Times New Roman" panose="02020603050405020304" pitchFamily="18" charset="0"/>
                        </a:rPr>
                        <a:t>.</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166524"/>
                  </a:ext>
                </a:extLst>
              </a:tr>
              <a:tr h="0">
                <a:tc>
                  <a:txBody>
                    <a:bodyPr/>
                    <a:lstStyle/>
                    <a:p>
                      <a:pPr marL="0" marR="0" hangingPunct="0">
                        <a:spcBef>
                          <a:spcPts val="0"/>
                        </a:spcBef>
                        <a:spcAft>
                          <a:spcPts val="0"/>
                        </a:spcAft>
                      </a:pPr>
                      <a:r>
                        <a:rPr lang="en-GB" sz="1000">
                          <a:effectLst/>
                          <a:latin typeface="Arial" panose="020B0604020202020204" pitchFamily="34" charset="0"/>
                          <a:ea typeface="Times New Roman" panose="02020603050405020304" pitchFamily="18" charset="0"/>
                        </a:rPr>
                        <a:t>taiList</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a:effectLst/>
                          <a:latin typeface="Arial" panose="020B0604020202020204" pitchFamily="34" charset="0"/>
                          <a:ea typeface="Times New Roman" panose="02020603050405020304" pitchFamily="18" charset="0"/>
                        </a:rPr>
                        <a:t>array(Tai)</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000">
                          <a:effectLst/>
                          <a:latin typeface="Arial" panose="020B0604020202020204" pitchFamily="34" charset="0"/>
                          <a:ea typeface="Times New Roman" panose="02020603050405020304" pitchFamily="18" charset="0"/>
                        </a:rPr>
                        <a:t>O</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a:effectLst/>
                          <a:latin typeface="Arial" panose="020B0604020202020204" pitchFamily="34" charset="0"/>
                          <a:ea typeface="Times New Roman" panose="02020603050405020304" pitchFamily="18" charset="0"/>
                        </a:rPr>
                        <a:t>1..N</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This attribute indicates the TA(s) within which the association between the NSAGs identified by the </a:t>
                      </a:r>
                      <a:r>
                        <a:rPr lang="en-GB" sz="1000" dirty="0" err="1">
                          <a:effectLst/>
                          <a:latin typeface="Arial" panose="020B0604020202020204" pitchFamily="34" charset="0"/>
                          <a:ea typeface="Times New Roman" panose="02020603050405020304" pitchFamily="18" charset="0"/>
                        </a:rPr>
                        <a:t>nsagIds</a:t>
                      </a:r>
                      <a:r>
                        <a:rPr lang="en-GB" sz="1000" dirty="0">
                          <a:effectLst/>
                          <a:latin typeface="Arial" panose="020B0604020202020204" pitchFamily="34" charset="0"/>
                          <a:ea typeface="Times New Roman" panose="02020603050405020304" pitchFamily="18" charset="0"/>
                        </a:rPr>
                        <a:t> and the S-NSSAI(s) is valid.</a:t>
                      </a:r>
                      <a:endParaRPr lang="en-US" sz="1000" dirty="0">
                        <a:effectLst/>
                        <a:latin typeface="Arial" panose="020B0604020202020204" pitchFamily="34" charset="0"/>
                        <a:ea typeface="Times New Roman" panose="02020603050405020304" pitchFamily="18" charset="0"/>
                      </a:endParaRPr>
                    </a:p>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(NOTE)</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253914"/>
                  </a:ext>
                </a:extLst>
              </a:tr>
              <a:tr h="0">
                <a:tc>
                  <a:txBody>
                    <a:bodyPr/>
                    <a:lstStyle/>
                    <a:p>
                      <a:pPr marL="0" marR="0" hangingPunct="0">
                        <a:spcBef>
                          <a:spcPts val="0"/>
                        </a:spcBef>
                        <a:spcAft>
                          <a:spcPts val="0"/>
                        </a:spcAft>
                      </a:pPr>
                      <a:r>
                        <a:rPr lang="en-GB" sz="1000">
                          <a:effectLst/>
                          <a:latin typeface="Arial" panose="020B0604020202020204" pitchFamily="34" charset="0"/>
                          <a:ea typeface="Times New Roman" panose="02020603050405020304" pitchFamily="18" charset="0"/>
                        </a:rPr>
                        <a:t>taiRangeList</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array(</a:t>
                      </a:r>
                      <a:r>
                        <a:rPr lang="en-GB" sz="1000" dirty="0" err="1">
                          <a:effectLst/>
                          <a:latin typeface="Arial" panose="020B0604020202020204" pitchFamily="34" charset="0"/>
                          <a:ea typeface="Times New Roman" panose="02020603050405020304" pitchFamily="18" charset="0"/>
                        </a:rPr>
                        <a:t>TaiRange</a:t>
                      </a:r>
                      <a:r>
                        <a:rPr lang="en-GB" sz="1000" dirty="0">
                          <a:effectLst/>
                          <a:latin typeface="Arial" panose="020B0604020202020204" pitchFamily="34" charset="0"/>
                          <a:ea typeface="Times New Roman" panose="02020603050405020304" pitchFamily="18" charset="0"/>
                        </a:rPr>
                        <a:t>)</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000">
                          <a:effectLst/>
                          <a:latin typeface="Arial" panose="020B0604020202020204" pitchFamily="34" charset="0"/>
                          <a:ea typeface="Times New Roman" panose="02020603050405020304" pitchFamily="18" charset="0"/>
                        </a:rPr>
                        <a:t>O</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a:effectLst/>
                          <a:latin typeface="Arial" panose="020B0604020202020204" pitchFamily="34" charset="0"/>
                          <a:ea typeface="Times New Roman" panose="02020603050405020304" pitchFamily="18" charset="0"/>
                        </a:rPr>
                        <a:t>1..N</a:t>
                      </a:r>
                      <a:endParaRPr lang="en-US" sz="100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This attribute indicates the TA(s) within which the association between the NSAGs identified by the </a:t>
                      </a:r>
                      <a:r>
                        <a:rPr lang="en-GB" sz="1000" dirty="0" err="1">
                          <a:effectLst/>
                          <a:latin typeface="Arial" panose="020B0604020202020204" pitchFamily="34" charset="0"/>
                          <a:ea typeface="Times New Roman" panose="02020603050405020304" pitchFamily="18" charset="0"/>
                        </a:rPr>
                        <a:t>nsagIds</a:t>
                      </a:r>
                      <a:r>
                        <a:rPr lang="en-GB" sz="1000" dirty="0">
                          <a:effectLst/>
                          <a:latin typeface="Arial" panose="020B0604020202020204" pitchFamily="34" charset="0"/>
                          <a:ea typeface="Times New Roman" panose="02020603050405020304" pitchFamily="18" charset="0"/>
                        </a:rPr>
                        <a:t> and the S-NSSAI(s) is valid.</a:t>
                      </a:r>
                      <a:endParaRPr lang="en-US" sz="1000" dirty="0">
                        <a:effectLst/>
                        <a:latin typeface="Arial" panose="020B0604020202020204" pitchFamily="34" charset="0"/>
                        <a:ea typeface="Times New Roman" panose="02020603050405020304" pitchFamily="18" charset="0"/>
                      </a:endParaRPr>
                    </a:p>
                    <a:p>
                      <a:pPr marL="0" marR="0" hangingPunct="0">
                        <a:spcBef>
                          <a:spcPts val="0"/>
                        </a:spcBef>
                        <a:spcAft>
                          <a:spcPts val="0"/>
                        </a:spcAft>
                      </a:pPr>
                      <a:r>
                        <a:rPr lang="en-GB" sz="1000" dirty="0">
                          <a:effectLst/>
                          <a:latin typeface="Arial" panose="020B0604020202020204" pitchFamily="34" charset="0"/>
                          <a:ea typeface="Times New Roman" panose="02020603050405020304" pitchFamily="18" charset="0"/>
                        </a:rPr>
                        <a:t>(NOTE)</a:t>
                      </a:r>
                      <a:endParaRPr lang="en-US" sz="1000" dirty="0">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66040"/>
                  </a:ext>
                </a:extLst>
              </a:tr>
            </a:tbl>
          </a:graphicData>
        </a:graphic>
      </p:graphicFrame>
      <p:graphicFrame>
        <p:nvGraphicFramePr>
          <p:cNvPr id="6" name="Table 5">
            <a:extLst>
              <a:ext uri="{FF2B5EF4-FFF2-40B4-BE49-F238E27FC236}">
                <a16:creationId xmlns:a16="http://schemas.microsoft.com/office/drawing/2014/main" id="{1E87CA40-D57F-D07C-870C-EEE0EE6E6971}"/>
              </a:ext>
            </a:extLst>
          </p:cNvPr>
          <p:cNvGraphicFramePr>
            <a:graphicFrameLocks noGrp="1"/>
          </p:cNvGraphicFramePr>
          <p:nvPr>
            <p:extLst>
              <p:ext uri="{D42A27DB-BD31-4B8C-83A1-F6EECF244321}">
                <p14:modId xmlns:p14="http://schemas.microsoft.com/office/powerpoint/2010/main" val="1231085537"/>
              </p:ext>
            </p:extLst>
          </p:nvPr>
        </p:nvGraphicFramePr>
        <p:xfrm>
          <a:off x="6648721" y="1904614"/>
          <a:ext cx="5012055" cy="1463040"/>
        </p:xfrm>
        <a:graphic>
          <a:graphicData uri="http://schemas.openxmlformats.org/drawingml/2006/table">
            <a:tbl>
              <a:tblPr firstRow="1" firstCol="1" bandRow="1"/>
              <a:tblGrid>
                <a:gridCol w="1065202">
                  <a:extLst>
                    <a:ext uri="{9D8B030D-6E8A-4147-A177-3AD203B41FA5}">
                      <a16:colId xmlns:a16="http://schemas.microsoft.com/office/drawing/2014/main" val="219621720"/>
                    </a:ext>
                  </a:extLst>
                </a:gridCol>
                <a:gridCol w="930650">
                  <a:extLst>
                    <a:ext uri="{9D8B030D-6E8A-4147-A177-3AD203B41FA5}">
                      <a16:colId xmlns:a16="http://schemas.microsoft.com/office/drawing/2014/main" val="2421322356"/>
                    </a:ext>
                  </a:extLst>
                </a:gridCol>
                <a:gridCol w="216608">
                  <a:extLst>
                    <a:ext uri="{9D8B030D-6E8A-4147-A177-3AD203B41FA5}">
                      <a16:colId xmlns:a16="http://schemas.microsoft.com/office/drawing/2014/main" val="1720644140"/>
                    </a:ext>
                  </a:extLst>
                </a:gridCol>
                <a:gridCol w="577961">
                  <a:extLst>
                    <a:ext uri="{9D8B030D-6E8A-4147-A177-3AD203B41FA5}">
                      <a16:colId xmlns:a16="http://schemas.microsoft.com/office/drawing/2014/main" val="888024686"/>
                    </a:ext>
                  </a:extLst>
                </a:gridCol>
                <a:gridCol w="2221634">
                  <a:extLst>
                    <a:ext uri="{9D8B030D-6E8A-4147-A177-3AD203B41FA5}">
                      <a16:colId xmlns:a16="http://schemas.microsoft.com/office/drawing/2014/main" val="3577046544"/>
                    </a:ext>
                  </a:extLst>
                </a:gridCol>
              </a:tblGrid>
              <a:tr h="0">
                <a:tc>
                  <a:txBody>
                    <a:bodyPr/>
                    <a:lstStyle/>
                    <a:p>
                      <a:pPr marL="0" marR="0" algn="ctr" hangingPunct="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rPr>
                        <a:t>Attribute name</a:t>
                      </a:r>
                      <a:endParaRPr lang="en-US" sz="12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rPr>
                        <a:t>Data type</a:t>
                      </a:r>
                      <a:endParaRPr lang="en-US" sz="12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rPr>
                        <a:t>P</a:t>
                      </a:r>
                      <a:endParaRPr lang="en-US" sz="12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rPr>
                        <a:t>Cardinality</a:t>
                      </a:r>
                      <a:endParaRPr lang="en-US" sz="12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hangingPunct="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rPr>
                        <a:t>Description</a:t>
                      </a:r>
                      <a:endParaRPr lang="en-US" sz="1200" b="1">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63908348"/>
                  </a:ext>
                </a:extLst>
              </a:tr>
              <a:tr h="0">
                <a:tc>
                  <a:txBody>
                    <a:bodyPr/>
                    <a:lstStyle/>
                    <a:p>
                      <a:pPr marL="0" marR="0"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random Access NsagId</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0070C0"/>
                          </a:solidFill>
                          <a:effectLst/>
                          <a:latin typeface="Arial" panose="020B0604020202020204" pitchFamily="34" charset="0"/>
                          <a:ea typeface="Times New Roman" panose="02020603050405020304" pitchFamily="18" charset="0"/>
                        </a:rPr>
                        <a:t>NsagId</a:t>
                      </a:r>
                      <a:endParaRPr lang="en-US" sz="1200">
                        <a:solidFill>
                          <a:srgbClr val="0070C0"/>
                        </a:solidFill>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M</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1</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This IE shall contain the random Access NsagId.</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587600"/>
                  </a:ext>
                </a:extLst>
              </a:tr>
              <a:tr h="0">
                <a:tc>
                  <a:txBody>
                    <a:bodyPr/>
                    <a:lstStyle/>
                    <a:p>
                      <a:pPr marL="0" marR="0"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cell reselection NsagId</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GB" sz="1200">
                          <a:solidFill>
                            <a:srgbClr val="0070C0"/>
                          </a:solidFill>
                          <a:effectLst/>
                          <a:latin typeface="Arial" panose="020B0604020202020204" pitchFamily="34" charset="0"/>
                          <a:ea typeface="Times New Roman" panose="02020603050405020304" pitchFamily="18" charset="0"/>
                        </a:rPr>
                        <a:t>NsagId</a:t>
                      </a:r>
                      <a:endParaRPr lang="en-US" sz="1200">
                        <a:solidFill>
                          <a:srgbClr val="0070C0"/>
                        </a:solidFill>
                        <a:effectLst/>
                        <a:latin typeface="Arial" panose="020B0604020202020204" pitchFamily="34"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M</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a:solidFill>
                            <a:srgbClr val="0070C0"/>
                          </a:solidFill>
                          <a:effectLst/>
                          <a:latin typeface="Arial" panose="020B0604020202020204" pitchFamily="34" charset="0"/>
                          <a:ea typeface="Times New Roman" panose="02020603050405020304" pitchFamily="18" charset="0"/>
                        </a:rPr>
                        <a:t>1</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dirty="0">
                          <a:solidFill>
                            <a:srgbClr val="0070C0"/>
                          </a:solidFill>
                          <a:effectLst/>
                          <a:latin typeface="Arial" panose="020B0604020202020204" pitchFamily="34" charset="0"/>
                          <a:ea typeface="Times New Roman" panose="02020603050405020304" pitchFamily="18" charset="0"/>
                        </a:rPr>
                        <a:t>This IE shall contain the cell reselection </a:t>
                      </a:r>
                      <a:r>
                        <a:rPr lang="en-US" sz="1200" dirty="0" err="1">
                          <a:solidFill>
                            <a:srgbClr val="0070C0"/>
                          </a:solidFill>
                          <a:effectLst/>
                          <a:latin typeface="Arial" panose="020B0604020202020204" pitchFamily="34" charset="0"/>
                          <a:ea typeface="Times New Roman" panose="02020603050405020304" pitchFamily="18" charset="0"/>
                        </a:rPr>
                        <a:t>NsagId</a:t>
                      </a:r>
                      <a:r>
                        <a:rPr lang="en-US" sz="1200" dirty="0">
                          <a:solidFill>
                            <a:srgbClr val="0070C0"/>
                          </a:solidFill>
                          <a:effectLst/>
                          <a:latin typeface="Arial" panose="020B0604020202020204" pitchFamily="34" charset="0"/>
                          <a:ea typeface="Times New Roman" panose="02020603050405020304" pitchFamily="18" charset="0"/>
                        </a:rPr>
                        <a:t>.</a:t>
                      </a: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284206"/>
                  </a:ext>
                </a:extLst>
              </a:tr>
            </a:tbl>
          </a:graphicData>
        </a:graphic>
      </p:graphicFrame>
      <p:sp>
        <p:nvSpPr>
          <p:cNvPr id="9" name="TextBox 8">
            <a:extLst>
              <a:ext uri="{FF2B5EF4-FFF2-40B4-BE49-F238E27FC236}">
                <a16:creationId xmlns:a16="http://schemas.microsoft.com/office/drawing/2014/main" id="{46F301B2-859D-D286-5F12-487685494A91}"/>
              </a:ext>
            </a:extLst>
          </p:cNvPr>
          <p:cNvSpPr txBox="1"/>
          <p:nvPr/>
        </p:nvSpPr>
        <p:spPr>
          <a:xfrm>
            <a:off x="6548846" y="1484007"/>
            <a:ext cx="6096000" cy="276999"/>
          </a:xfrm>
          <a:prstGeom prst="rect">
            <a:avLst/>
          </a:prstGeom>
          <a:noFill/>
        </p:spPr>
        <p:txBody>
          <a:bodyPr wrap="square">
            <a:spAutoFit/>
          </a:bodyPr>
          <a:lstStyle/>
          <a:p>
            <a:pPr marL="0" marR="0" algn="l" hangingPunct="0">
              <a:spcBef>
                <a:spcPts val="300"/>
              </a:spcBef>
              <a:spcAft>
                <a:spcPts val="900"/>
              </a:spcAft>
            </a:pPr>
            <a:r>
              <a:rPr lang="en-GB" sz="1200" b="1" dirty="0">
                <a:effectLst/>
                <a:latin typeface="Arial" panose="020B0604020202020204" pitchFamily="34" charset="0"/>
                <a:ea typeface="Times New Roman" panose="02020603050405020304" pitchFamily="18" charset="0"/>
              </a:rPr>
              <a:t>Table 6.1.6.2.X-1: Definition of type </a:t>
            </a:r>
            <a:r>
              <a:rPr lang="en-GB" sz="1200" b="1" dirty="0" err="1">
                <a:effectLst/>
                <a:highlight>
                  <a:srgbClr val="FFFF00"/>
                </a:highlight>
                <a:latin typeface="Arial" panose="020B0604020202020204" pitchFamily="34" charset="0"/>
                <a:ea typeface="Times New Roman" panose="02020603050405020304" pitchFamily="18" charset="0"/>
              </a:rPr>
              <a:t>CombinedNsagId</a:t>
            </a:r>
            <a:endParaRPr lang="en-US" sz="1200" b="1" dirty="0">
              <a:effectLst/>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C4761ECF-5C4F-749E-EA84-490C14F56DD5}"/>
              </a:ext>
            </a:extLst>
          </p:cNvPr>
          <p:cNvSpPr txBox="1"/>
          <p:nvPr/>
        </p:nvSpPr>
        <p:spPr>
          <a:xfrm>
            <a:off x="328626" y="340908"/>
            <a:ext cx="5767374" cy="338554"/>
          </a:xfrm>
          <a:prstGeom prst="rect">
            <a:avLst/>
          </a:prstGeom>
          <a:solidFill>
            <a:srgbClr val="92D050"/>
          </a:solidFill>
          <a:ln w="12700">
            <a:solidFill>
              <a:schemeClr val="tx1"/>
            </a:solidFill>
          </a:ln>
        </p:spPr>
        <p:txBody>
          <a:bodyPr wrap="square" rtlCol="0">
            <a:spAutoFit/>
          </a:bodyPr>
          <a:lstStyle/>
          <a:p>
            <a:r>
              <a:rPr lang="en-US" sz="1600" b="1" dirty="0"/>
              <a:t>A proposal for fixing NSAG/NSSAI mapping in 29.531</a:t>
            </a:r>
          </a:p>
        </p:txBody>
      </p:sp>
    </p:spTree>
    <p:extLst>
      <p:ext uri="{BB962C8B-B14F-4D97-AF65-F5344CB8AC3E}">
        <p14:creationId xmlns:p14="http://schemas.microsoft.com/office/powerpoint/2010/main" val="12443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ght Master ">
  <a:themeElements>
    <a:clrScheme name="Oracle NEW">
      <a:dk1>
        <a:srgbClr val="4E3629"/>
      </a:dk1>
      <a:lt1>
        <a:sysClr val="window" lastClr="FFFFFF"/>
      </a:lt1>
      <a:dk2>
        <a:srgbClr val="312D2A"/>
      </a:dk2>
      <a:lt2>
        <a:srgbClr val="E0E2E1"/>
      </a:lt2>
      <a:accent1>
        <a:srgbClr val="D1350F"/>
      </a:accent1>
      <a:accent2>
        <a:srgbClr val="E6AC58"/>
      </a:accent2>
      <a:accent3>
        <a:srgbClr val="94AFAF"/>
      </a:accent3>
      <a:accent4>
        <a:srgbClr val="2B6242"/>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2.xml><?xml version="1.0" encoding="utf-8"?>
<a:theme xmlns:a="http://schemas.openxmlformats.org/drawingml/2006/main" name="Dark Master">
  <a:themeElements>
    <a:clrScheme name="Oracle NEW">
      <a:dk1>
        <a:srgbClr val="4E3629"/>
      </a:dk1>
      <a:lt1>
        <a:sysClr val="window" lastClr="FFFFFF"/>
      </a:lt1>
      <a:dk2>
        <a:srgbClr val="312D2A"/>
      </a:dk2>
      <a:lt2>
        <a:srgbClr val="E0E2E1"/>
      </a:lt2>
      <a:accent1>
        <a:srgbClr val="D1350F"/>
      </a:accent1>
      <a:accent2>
        <a:srgbClr val="E6AC58"/>
      </a:accent2>
      <a:accent3>
        <a:srgbClr val="94AFAF"/>
      </a:accent3>
      <a:accent4>
        <a:srgbClr val="2B6242"/>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3D8F6CA-98DF-468F-9E1A-F51A22E774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Redwood PPT Template 090319</Template>
  <TotalTime>17199</TotalTime>
  <Words>2540</Words>
  <Application>Microsoft Office PowerPoint</Application>
  <PresentationFormat>Widescreen</PresentationFormat>
  <Paragraphs>271</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Georgia</vt:lpstr>
      <vt:lpstr>Oracle Sans</vt:lpstr>
      <vt:lpstr>Oracle Sans Light</vt:lpstr>
      <vt:lpstr>Verizon NHG DS</vt:lpstr>
      <vt:lpstr>Wingdings</vt:lpstr>
      <vt:lpstr>Light Master </vt:lpstr>
      <vt:lpstr>Dark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SCP Release 16 updates</dc:title>
  <dc:creator>Sridhar Karuturi &amp; Ankit Srivatsava</dc:creator>
  <cp:lastModifiedBy>Oracle85</cp:lastModifiedBy>
  <cp:revision>1028</cp:revision>
  <dcterms:created xsi:type="dcterms:W3CDTF">2019-10-14T15:03:22Z</dcterms:created>
  <dcterms:modified xsi:type="dcterms:W3CDTF">2024-08-16T02:01:43Z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6186370</vt:lpwstr>
  </property>
  <property fmtid="{D5CDD505-2E9C-101B-9397-08002B2CF9AE}" pid="3" name="NXPowerLiteSettings">
    <vt:lpwstr>C700052003A000</vt:lpwstr>
  </property>
  <property fmtid="{D5CDD505-2E9C-101B-9397-08002B2CF9AE}" pid="4" name="NXPowerLiteVersion">
    <vt:lpwstr>D8.0.4</vt:lpwstr>
  </property>
</Properties>
</file>