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244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F3CA8B-D3BF-86B6-27B1-45713F7B1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78ADB06-A003-20BD-039A-8AB021981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31E45E-D8AE-E300-7902-044F2BB0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27B8D1-066F-EBD9-3D89-C3E08BAC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7851E5-DEF3-E100-46E7-4405F899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26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695DEA-FF45-2D60-E3F0-6AA9CC9D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C8F64C2-1CCB-75C2-D68D-7A879A621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93B7F3-9723-D31F-2864-C364DAB87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EDEE62-604C-D1AC-03C9-6A499997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E11498-394D-8DE6-12E2-59F06578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117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6E5D621-E0F8-FC5D-6AAF-14B673DA3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920F5B-3F0A-9AEC-6012-DEC6EFD8A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6EF49D-1950-F4E7-ACE2-33D5B446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E6A864-A87C-3863-F3F2-9BE00DC8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0BA57F-8DD1-26A7-C26C-1F852A24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10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A53976-F90A-FE74-771D-BA6D63E8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67C999-BDE9-890C-7629-746675C6A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166341-182B-C04F-4A08-42C61D05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13C17A-AEF1-4256-37BE-632F6221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AD450D-65C4-94BE-1329-61B25F7D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3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358E8-7146-1F7C-B966-5D33D3BE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F1F372-1CBD-E7A8-561F-EAB2A113D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798855-8A92-63C4-94C5-1DB8EEFE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03D018-BF9C-57B4-FED9-132F4B05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853465-CA4C-97A6-65FD-B22AA932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03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C53255-D774-26B3-6528-25FEDBB7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798B48-6CB7-A284-4E33-BF440F2C2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657B47-3F09-D1D1-D53A-E68F73C7B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BFFBC2-AB57-A7FA-C15D-83934E20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41193C-3319-7DB5-4601-BE022A74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019C09-96AE-2AF6-270D-3A2C25B6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01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93995-9A39-8CEB-ACE7-8619C784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96831C-20B0-A242-532C-BD89FFF4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90E91C-EE2A-EA52-FF0E-DF7CE2CA2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5F6DAAA-FA8C-3ACA-BDBC-02E464778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B7ACEDE-9994-1C34-A9BE-2E7DA355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00FC87A-B1BC-5DC1-2264-49035A2C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FB65A0-1EB7-397D-19FE-C6A961D4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3D7F823-68D8-A6D7-D57F-C4D7BA5B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63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01510C-7B32-6C95-3B90-6AD7BC31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131AEA2-10DB-66B0-9F6E-4FF0BF36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44E41C-C99C-E7B6-4BF1-047260D6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96FF1CE-D3E3-FB31-2F1C-E225821B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6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DE889B-01B8-A70A-0B8E-62CE3122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A0826-07D2-B7C3-6E82-71227900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D60EC8-33E0-6D4C-73C0-D3F3AA26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07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1AB47F-5A05-E006-9623-4842504C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2BB347-EF6F-5FD1-7B9D-86F98466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B90073-8E2A-0FCD-3D36-A7C4E5DCC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033DDC-FA46-3188-5740-3E621DE2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D29B36-A613-3DC0-9675-5DFF512E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4518DD3-E765-3F9B-7F4A-8DC0462B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65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4C0A3-CD60-B173-AE22-AEC15733B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512190A-B2A0-8CDE-2C56-CA0D3763D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7C33025-F26C-3D90-6A46-3BA696028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85F39B-55A6-76BD-73B3-B790DFDB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CFBCD0-8170-5743-4063-1CA98175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7A9839-9247-2800-7EFC-16713251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2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DCD7A3C-E8CA-1D45-68FE-81AB1FCC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1D505A-EA22-5878-E1FF-B01DC426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1E9ECA-E9CD-683C-5890-79DEA80A4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EF2384-0C6C-40F1-80E9-1D4F26B2E00B}" type="datetimeFigureOut">
              <a:rPr lang="zh-CN" altLang="en-US" smtClean="0"/>
              <a:t>2024/8/20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5B054F-E229-8521-7338-EB6040A57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409EFA-DC5B-771E-5FCB-6A47FE716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0E4735-177F-47C4-8691-F6F3528CC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AD4F1D-3FE4-6DEB-F87A-E9E0F1AD11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[109] R19 NES Paging </a:t>
            </a:r>
            <a:r>
              <a:rPr lang="en-US" altLang="zh-CN" dirty="0" err="1"/>
              <a:t>Enh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260051C-E341-17E9-28D1-DCF808126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1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C453E1-C9BF-55E2-4B72-595F9A0C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Scope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A0F7D0-6169-ED84-59DF-75415230D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[AT127][109][NES] (OPPO)</a:t>
            </a:r>
          </a:p>
          <a:p>
            <a:r>
              <a:rPr lang="en-US" altLang="zh-CN" sz="2400" dirty="0"/>
              <a:t>Scope: For each direction (N extension vs PF bundling): 1) List proposed options, 2) Discuss to understand each option better, 3) Down select options, 4) Discuss pros and cons for each direction or down-selected options (with the consideration of UE impacts, system impacts and specification job). F2F offline discussion in Brk3 room. </a:t>
            </a:r>
          </a:p>
          <a:p>
            <a:r>
              <a:rPr lang="en-US" altLang="zh-CN" sz="2400" dirty="0"/>
              <a:t>Intended outcome: Discussion summary in R2-2407598.</a:t>
            </a:r>
          </a:p>
          <a:p>
            <a:r>
              <a:rPr lang="en-US" altLang="zh-CN" sz="2400" dirty="0"/>
              <a:t>Deadline: Comeback in Thursday CB session.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990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4BF6FB-C1A4-DD3C-312B-1920D036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Q1: Sub-cases for Option-a)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F4A190-35AE-2ECC-FC2A-D4E56E21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[OPPO] List sub-options for option-a), to check similarity/diff, and see if any chance to down-select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D5DDA58-C198-F3E9-8C02-CC7D8FA29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03724"/>
              </p:ext>
            </p:extLst>
          </p:nvPr>
        </p:nvGraphicFramePr>
        <p:xfrm>
          <a:off x="838200" y="3005666"/>
          <a:ext cx="10515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524">
                  <a:extLst>
                    <a:ext uri="{9D8B030D-6E8A-4147-A177-3AD203B41FA5}">
                      <a16:colId xmlns:a16="http://schemas.microsoft.com/office/drawing/2014/main" val="1456931542"/>
                    </a:ext>
                  </a:extLst>
                </a:gridCol>
                <a:gridCol w="4461038">
                  <a:extLst>
                    <a:ext uri="{9D8B030D-6E8A-4147-A177-3AD203B41FA5}">
                      <a16:colId xmlns:a16="http://schemas.microsoft.com/office/drawing/2014/main" val="96503126"/>
                    </a:ext>
                  </a:extLst>
                </a:gridCol>
                <a:gridCol w="4461038">
                  <a:extLst>
                    <a:ext uri="{9D8B030D-6E8A-4147-A177-3AD203B41FA5}">
                      <a16:colId xmlns:a16="http://schemas.microsoft.com/office/drawing/2014/main" val="67818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Source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Formula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Comment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9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Intel, 6471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altLang="zh-CN" sz="1200" b="1" dirty="0"/>
                        <a:t>(SFN + PF_offset) mod T = </a:t>
                      </a:r>
                      <a:r>
                        <a:rPr lang="da-DK" altLang="zh-CN" sz="1200" b="1" dirty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da-DK" altLang="zh-CN" sz="1200" b="1" dirty="0"/>
                        <a:t>*(UE_ID mod </a:t>
                      </a:r>
                      <a:r>
                        <a:rPr lang="da-DK" altLang="zh-CN" sz="1200" b="1" dirty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da-DK" altLang="zh-CN" sz="1200" b="1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L: the number of consecutive PFs within a PF bundle (i.e., PF bundle size)</a:t>
                      </a:r>
                    </a:p>
                    <a:p>
                      <a:r>
                        <a:rPr lang="en-US" altLang="zh-CN" sz="1200" b="1" dirty="0"/>
                        <a:t>G: the frame gap between consecutive PFs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00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Apple, 6671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(SFN + </a:t>
                      </a:r>
                      <a:r>
                        <a:rPr lang="en-US" altLang="zh-CN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PF_offset</a:t>
                      </a:r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mod T = (T div N)*(</a:t>
                      </a:r>
                      <a:r>
                        <a:rPr lang="en-US" altLang="zh-CN" sz="1200" b="1" strike="sng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UE_ID </a:t>
                      </a:r>
                      <a:r>
                        <a:rPr lang="en-US" altLang="zh-CN" sz="1200" b="1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SubGroup_ID</a:t>
                      </a:r>
                      <a:r>
                        <a:rPr lang="en-US" altLang="zh-CN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 N)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033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Apple, 6671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(SFN + </a:t>
                      </a:r>
                      <a:r>
                        <a:rPr lang="en-US" altLang="zh-CN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PF_offset</a:t>
                      </a:r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mod T = </a:t>
                      </a:r>
                      <a:r>
                        <a:rPr lang="en-US" altLang="zh-CN" sz="1200" b="1" strike="sng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(T div N)*</a:t>
                      </a:r>
                      <a:r>
                        <a:rPr lang="en-US" altLang="zh-CN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(UE_ID Mod N)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38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CATT, 7004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altLang="zh-CN" sz="1200" b="1" dirty="0"/>
                        <a:t>(SFN + PF_offset) mod T = </a:t>
                      </a:r>
                      <a:r>
                        <a:rPr lang="da-DK" altLang="zh-CN" sz="1200" b="1" dirty="0">
                          <a:solidFill>
                            <a:srgbClr val="FF0000"/>
                          </a:solidFill>
                        </a:rPr>
                        <a:t>G*</a:t>
                      </a:r>
                      <a:r>
                        <a:rPr lang="da-DK" altLang="zh-CN" sz="1200" b="1" dirty="0"/>
                        <a:t>(UE_ID mod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G: the frame gap between consecutive PFs.</a:t>
                      </a: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9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Vivo, 6243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altLang="zh-CN" sz="1200" b="1" dirty="0"/>
                        <a:t>(SFN + PF_offset) mod T = </a:t>
                      </a:r>
                      <a:r>
                        <a:rPr lang="da-DK" altLang="zh-CN" sz="1200" b="1" dirty="0">
                          <a:solidFill>
                            <a:srgbClr val="FF0000"/>
                          </a:solidFill>
                        </a:rPr>
                        <a:t>SFN [</a:t>
                      </a:r>
                      <a:r>
                        <a:rPr lang="da-DK" altLang="zh-CN" sz="1200" b="1" dirty="0"/>
                        <a:t>(UE_ID mod N)</a:t>
                      </a:r>
                      <a:r>
                        <a:rPr lang="da-DK" altLang="zh-CN" sz="1200" b="1" dirty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77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Vivo, 6243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rgbClr val="FF0000"/>
                          </a:solidFill>
                        </a:rPr>
                        <a:t>Rel-19 PF = legacy PF +[ (UE_ID mod (</a:t>
                      </a:r>
                      <a:r>
                        <a:rPr lang="en-US" altLang="zh-CN" sz="1200" b="1" dirty="0" err="1">
                          <a:solidFill>
                            <a:srgbClr val="FF0000"/>
                          </a:solidFill>
                        </a:rPr>
                        <a:t>N_new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altLang="zh-CN" sz="1200" b="1" dirty="0" err="1">
                          <a:solidFill>
                            <a:srgbClr val="FF0000"/>
                          </a:solidFill>
                        </a:rPr>
                        <a:t>N+factor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</a:rPr>
                        <a:t>)) – (factor-1)]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60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b="1" dirty="0"/>
                        <a:t>Lenovo, 6809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rgbClr val="FF0000"/>
                          </a:solidFill>
                        </a:rPr>
                        <a:t>only one fixed PO is used in a cell specific Paging DRX Cycle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36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79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8E0B2-59C3-59C8-6171-1A1E02AF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495A43-492D-1B65-8243-25E6BDA73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70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A282D8-E7A4-5C2B-AF57-245F08A7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Q2: Pros/Cons for option-a/b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3CD7C4-D7CA-5CF7-A92A-12276B9D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[OPPO] Try to understand each other (performance, impact etc.), no intention to decide now.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A2DDD0A-AADB-C2DD-40FD-A1D8A18D0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010" y="3186113"/>
            <a:ext cx="92202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A282D8-E7A4-5C2B-AF57-245F08A7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Q2: Pros/Cons for option-a/b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3CD7C4-D7CA-5CF7-A92A-12276B9D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In 38.304</a:t>
            </a:r>
          </a:p>
          <a:p>
            <a:r>
              <a:rPr lang="en-US" altLang="zh-CN" b="1" dirty="0"/>
              <a:t>NOTE 1: A PO associated with a PF may start in the PF or after the PF.</a:t>
            </a:r>
          </a:p>
          <a:p>
            <a:r>
              <a:rPr lang="en-US" altLang="zh-CN" b="1" dirty="0"/>
              <a:t>NOTE 2: The PDCCH monitoring occasions for a PO can span multiple radio frames. When </a:t>
            </a:r>
            <a:r>
              <a:rPr lang="en-US" altLang="zh-CN" b="1" dirty="0" err="1"/>
              <a:t>SearchSpaceId</a:t>
            </a:r>
            <a:r>
              <a:rPr lang="en-US" altLang="zh-CN" b="1" dirty="0"/>
              <a:t> other than 0 is configured for paging-</a:t>
            </a:r>
            <a:r>
              <a:rPr lang="en-US" altLang="zh-CN" b="1" dirty="0" err="1"/>
              <a:t>SearchSpace</a:t>
            </a:r>
            <a:r>
              <a:rPr lang="en-US" altLang="zh-CN" b="1" dirty="0"/>
              <a:t> the PDCCH monitoring occasions for a PO can span multiple periods of the paging search space.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7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3DB9D5-5A54-52CA-5E00-5F62F7AB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02665A-5002-E101-E04B-7C6D17E1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095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427</Words>
  <Application>Microsoft Office PowerPoint</Application>
  <PresentationFormat>宽屏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[109] R19 NES Paging Enh</vt:lpstr>
      <vt:lpstr>Scope</vt:lpstr>
      <vt:lpstr>Q1: Sub-cases for Option-a)</vt:lpstr>
      <vt:lpstr>Discussion</vt:lpstr>
      <vt:lpstr>Q2: Pros/Cons for option-a/b</vt:lpstr>
      <vt:lpstr>Q2: Pros/Cons for option-a/b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OPPO (Qianxi Lu)</dc:creator>
  <cp:lastModifiedBy>OPPO (Qianxi Lu)</cp:lastModifiedBy>
  <cp:revision>3</cp:revision>
  <dcterms:created xsi:type="dcterms:W3CDTF">2024-08-20T12:32:29Z</dcterms:created>
  <dcterms:modified xsi:type="dcterms:W3CDTF">2024-08-20T14:07:48Z</dcterms:modified>
</cp:coreProperties>
</file>