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35" r:id="rId5"/>
  </p:sldMasterIdLst>
  <p:notesMasterIdLst>
    <p:notesMasterId r:id="rId12"/>
  </p:notesMasterIdLst>
  <p:handoutMasterIdLst>
    <p:handoutMasterId r:id="rId13"/>
  </p:handoutMasterIdLst>
  <p:sldIdLst>
    <p:sldId id="280" r:id="rId6"/>
    <p:sldId id="281" r:id="rId7"/>
    <p:sldId id="282" r:id="rId8"/>
    <p:sldId id="284" r:id="rId9"/>
    <p:sldId id="283" r:id="rId10"/>
    <p:sldId id="257" r:id="rId11"/>
  </p:sldIdLst>
  <p:sldSz cx="12192000" cy="6858000"/>
  <p:notesSz cx="6858000" cy="9144000"/>
  <p:embeddedFontLst>
    <p:embeddedFont>
      <p:font typeface="Franklin Gothic Medium" panose="020B0603020102020204" pitchFamily="34" charset="0"/>
      <p:regular r:id="rId14"/>
      <p:italic r:id="rId15"/>
    </p:embeddedFont>
    <p:embeddedFont>
      <p:font typeface="Roboto" panose="02000000000000000000" pitchFamily="2" charset="0"/>
      <p:regular r:id="rId16"/>
      <p:bold r:id="rId17"/>
      <p:italic r:id="rId18"/>
      <p:boldItalic r:id="rId19"/>
    </p:embeddedFont>
    <p:embeddedFont>
      <p:font typeface="Segoe UI" panose="020B0502040204020203" pitchFamily="34" charset="0"/>
      <p:regular r:id="rId20"/>
      <p:bold r:id="rId21"/>
      <p:italic r:id="rId22"/>
      <p:boldItalic r:id="rId23"/>
    </p:embeddedFont>
  </p:embeddedFont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lle de Korte" initials="JdK" lastIdx="1" clrIdx="0">
    <p:extLst>
      <p:ext uri="{19B8F6BF-5375-455C-9EA6-DF929625EA0E}">
        <p15:presenceInfo xmlns:p15="http://schemas.microsoft.com/office/powerpoint/2012/main" userId="Jelle de Korte" providerId="None"/>
      </p:ext>
    </p:extLst>
  </p:cmAuthor>
  <p:cmAuthor id="2" name="Martyna Dziarnowska" initials="MD" lastIdx="16" clrIdx="1">
    <p:extLst>
      <p:ext uri="{19B8F6BF-5375-455C-9EA6-DF929625EA0E}">
        <p15:presenceInfo xmlns:p15="http://schemas.microsoft.com/office/powerpoint/2012/main" userId="S::martyna@pptsolutions.nl::86dfe841-816e-4f6c-a274-8b345ffb85d3" providerId="AD"/>
      </p:ext>
    </p:extLst>
  </p:cmAuthor>
  <p:cmAuthor id="3" name="Sera de Vries" initials="SdV" lastIdx="1" clrIdx="2">
    <p:extLst>
      <p:ext uri="{19B8F6BF-5375-455C-9EA6-DF929625EA0E}">
        <p15:presenceInfo xmlns:p15="http://schemas.microsoft.com/office/powerpoint/2012/main" userId="S::sera@pptsolutions.nl::3303f409-83b3-4a68-9145-6c8f86f24839" providerId="AD"/>
      </p:ext>
    </p:extLst>
  </p:cmAuthor>
  <p:cmAuthor id="4" name="Jiska de Ridder" initials="JdR" lastIdx="7" clrIdx="3">
    <p:extLst>
      <p:ext uri="{19B8F6BF-5375-455C-9EA6-DF929625EA0E}">
        <p15:presenceInfo xmlns:p15="http://schemas.microsoft.com/office/powerpoint/2012/main" userId="S::Jiska@pptsolutions.nl::192712f2-a7f1-44ba-8ec8-25df3178e6f1" providerId="AD"/>
      </p:ext>
    </p:extLst>
  </p:cmAuthor>
  <p:cmAuthor id="5" name="Poots, J. (Jeroen)" initials="PJ(" lastIdx="18" clrIdx="4">
    <p:extLst>
      <p:ext uri="{19B8F6BF-5375-455C-9EA6-DF929625EA0E}">
        <p15:presenceInfo xmlns:p15="http://schemas.microsoft.com/office/powerpoint/2012/main" userId="S::jeroen.poots@tno.nl::89bca92d-4945-4aba-b321-a958240e9b4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579CEF"/>
    <a:srgbClr val="7AB0F2"/>
    <a:srgbClr val="00B050"/>
    <a:srgbClr val="1464C8"/>
    <a:srgbClr val="00030A"/>
    <a:srgbClr val="FF6E5A"/>
    <a:srgbClr val="FFFFFF"/>
    <a:srgbClr val="0F4A94"/>
    <a:srgbClr val="6CBE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2F80E4-E378-4FE8-B9A3-9C118A672E71}" v="37" dt="2025-02-10T22:48:58.9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50" autoAdjust="0"/>
    <p:restoredTop sz="96197" autoAdjust="0"/>
  </p:normalViewPr>
  <p:slideViewPr>
    <p:cSldViewPr snapToGrid="0">
      <p:cViewPr>
        <p:scale>
          <a:sx n="60" d="100"/>
          <a:sy n="60" d="100"/>
        </p:scale>
        <p:origin x="800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247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font" Target="fonts/font8.fntdata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1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font" Target="fonts/font6.fntdata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5B4EA9E2-9158-7974-DCAC-25A19B2428E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>
              <a:latin typeface="Roboto" panose="02000000000000000000" pitchFamily="2" charset="0"/>
            </a:endParaRP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68F33D8-9CA6-B57C-1DD5-00F8C64910F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nl-NL" dirty="0">
              <a:latin typeface="Roboto" panose="02000000000000000000" pitchFamily="2" charset="0"/>
            </a:endParaRP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654095CB-6EA5-87F8-2163-A7CA9AD02A6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nl-NL" dirty="0">
                <a:latin typeface="Roboto" panose="02000000000000000000" pitchFamily="2" charset="0"/>
              </a:rPr>
              <a:t>M. Hoogendam-Dullemond</a:t>
            </a:r>
          </a:p>
        </p:txBody>
      </p:sp>
      <p:sp>
        <p:nvSpPr>
          <p:cNvPr id="5" name="Tijdelijke aanduiding voor dianummer 4" hidden="1">
            <a:extLst>
              <a:ext uri="{FF2B5EF4-FFF2-40B4-BE49-F238E27FC236}">
                <a16:creationId xmlns:a16="http://schemas.microsoft.com/office/drawing/2014/main" id="{0717F887-E472-0A69-5C6A-EBEC56EEB0A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6B602E-058C-4888-B9C8-661F1F5280E2}" type="slidenum">
              <a:rPr lang="nl-NL" smtClean="0">
                <a:latin typeface="Roboto" panose="02000000000000000000" pitchFamily="2" charset="0"/>
              </a:rPr>
              <a:t>‹#›</a:t>
            </a:fld>
            <a:endParaRPr lang="nl-NL" dirty="0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17944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Roboto" panose="02000000000000000000" pitchFamily="2" charset="0"/>
              </a:defRPr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Roboto" panose="02000000000000000000" pitchFamily="2" charset="0"/>
              </a:defRPr>
            </a:lvl1pPr>
          </a:lstStyle>
          <a:p>
            <a:fld id="{14790A07-196B-4F4B-8E8C-301FB387CBE5}" type="datetimeFigureOut">
              <a:rPr lang="nl-NL" smtClean="0"/>
              <a:pPr/>
              <a:t>17-2-2025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Roboto" panose="02000000000000000000" pitchFamily="2" charset="0"/>
              </a:defRPr>
            </a:lvl1pPr>
          </a:lstStyle>
          <a:p>
            <a:r>
              <a:rPr lang="nl-NL" dirty="0"/>
              <a:t>M. Hoogendam-Dullemond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Roboto" panose="02000000000000000000" pitchFamily="2" charset="0"/>
              </a:defRPr>
            </a:lvl1pPr>
          </a:lstStyle>
          <a:p>
            <a:fld id="{48C176B4-2F3E-4542-A88B-B482618D0CAA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1779260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81677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81677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ro">
    <p:bg>
      <p:bgPr>
        <a:solidFill>
          <a:srgbClr val="1464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8">
            <a:extLst>
              <a:ext uri="{FF2B5EF4-FFF2-40B4-BE49-F238E27FC236}">
                <a16:creationId xmlns:a16="http://schemas.microsoft.com/office/drawing/2014/main" id="{A0DAA1ED-DE4C-A1F4-7525-065FADD012B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46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nl-NL" sz="1600" dirty="0" err="1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EBF3A40-6C83-5A8B-AC62-B59880E58C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Afbeelding 12" descr="Afbeelding met Lettertype, tekst, Graphics, schermopname&#10;&#10;Automatisch gegenereerde beschrijving">
            <a:extLst>
              <a:ext uri="{FF2B5EF4-FFF2-40B4-BE49-F238E27FC236}">
                <a16:creationId xmlns:a16="http://schemas.microsoft.com/office/drawing/2014/main" id="{7086CBB1-AA55-A85F-0F3F-EA1309B19CB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" y="914465"/>
            <a:ext cx="6274873" cy="502907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E0680A88-9098-F08B-7A98-5617D192DEE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74388" y="5235916"/>
            <a:ext cx="1264629" cy="126462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D6965FFC-BA70-0E5B-4F4C-D65DA52327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46188" y="2024989"/>
            <a:ext cx="914983" cy="914983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C334AB7D-3D3D-4757-A79C-CF05B4C241F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42292" y="3818229"/>
            <a:ext cx="711783" cy="71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970192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rije vorm: vorm 6">
            <a:extLst>
              <a:ext uri="{FF2B5EF4-FFF2-40B4-BE49-F238E27FC236}">
                <a16:creationId xmlns:a16="http://schemas.microsoft.com/office/drawing/2014/main" id="{8BABD5F6-F629-E2D1-1AED-7BDF9A56847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-1848"/>
            <a:ext cx="12192000" cy="6859848"/>
          </a:xfrm>
          <a:custGeom>
            <a:avLst/>
            <a:gdLst>
              <a:gd name="connsiteX0" fmla="*/ 11963399 w 12192000"/>
              <a:gd name="connsiteY0" fmla="*/ 0 h 6859848"/>
              <a:gd name="connsiteX1" fmla="*/ 12192000 w 12192000"/>
              <a:gd name="connsiteY1" fmla="*/ 256 h 6859848"/>
              <a:gd name="connsiteX2" fmla="*/ 12192000 w 12192000"/>
              <a:gd name="connsiteY2" fmla="*/ 6859848 h 6859848"/>
              <a:gd name="connsiteX3" fmla="*/ 0 w 12192000"/>
              <a:gd name="connsiteY3" fmla="*/ 6859848 h 6859848"/>
              <a:gd name="connsiteX4" fmla="*/ 0 w 12192000"/>
              <a:gd name="connsiteY4" fmla="*/ 256 h 6859848"/>
              <a:gd name="connsiteX5" fmla="*/ 9799320 w 12192000"/>
              <a:gd name="connsiteY5" fmla="*/ 255 h 6859848"/>
              <a:gd name="connsiteX6" fmla="*/ 9799320 w 12192000"/>
              <a:gd name="connsiteY6" fmla="*/ 1849 h 6859848"/>
              <a:gd name="connsiteX7" fmla="*/ 11963399 w 12192000"/>
              <a:gd name="connsiteY7" fmla="*/ 1849 h 6859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9848">
                <a:moveTo>
                  <a:pt x="11963399" y="0"/>
                </a:moveTo>
                <a:lnTo>
                  <a:pt x="12192000" y="256"/>
                </a:lnTo>
                <a:lnTo>
                  <a:pt x="12192000" y="6859848"/>
                </a:lnTo>
                <a:lnTo>
                  <a:pt x="0" y="6859848"/>
                </a:lnTo>
                <a:lnTo>
                  <a:pt x="0" y="256"/>
                </a:lnTo>
                <a:lnTo>
                  <a:pt x="9799320" y="255"/>
                </a:lnTo>
                <a:lnTo>
                  <a:pt x="9799320" y="1849"/>
                </a:lnTo>
                <a:lnTo>
                  <a:pt x="11963399" y="1849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tIns="216000" bIns="0" anchor="ctr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lang="en-GB" sz="1200" b="0" i="0" kern="1200" noProof="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</a:lstStyle>
          <a:p>
            <a:r>
              <a:rPr lang="en-GB" noProof="0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A71DEDF-37F1-4689-8FA1-5E743C7DD6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57299" y="1412875"/>
            <a:ext cx="9677402" cy="1742411"/>
          </a:xfrm>
        </p:spPr>
        <p:txBody>
          <a:bodyPr anchor="b"/>
          <a:lstStyle>
            <a:lvl1pPr algn="ctr">
              <a:lnSpc>
                <a:spcPct val="80000"/>
              </a:lnSpc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Presentation </a:t>
            </a:r>
            <a:br>
              <a:rPr lang="en-GB" noProof="0" dirty="0"/>
            </a:br>
            <a:r>
              <a:rPr lang="en-GB" noProof="0" dirty="0"/>
              <a:t>title here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EA18CD7-32A7-41E4-9DF7-7259FA2187F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57299" y="3283353"/>
            <a:ext cx="9677402" cy="395785"/>
          </a:xfrm>
        </p:spPr>
        <p:txBody>
          <a:bodyPr anchor="b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Name Speaker | Location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EEA2768-3B92-4FC5-8ED3-7B1C505E87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57299" y="3785271"/>
            <a:ext cx="9677402" cy="301915"/>
          </a:xfrm>
          <a:prstGeom prst="rect">
            <a:avLst/>
          </a:prstGeom>
        </p:spPr>
        <p:txBody>
          <a:bodyPr/>
          <a:lstStyle>
            <a:lvl1pPr algn="ctr">
              <a:defRPr sz="1600" b="0" i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F312E544-331C-0F21-CC9F-1401989770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99471" y="5441136"/>
            <a:ext cx="1993056" cy="314226"/>
          </a:xfrm>
          <a:prstGeom prst="roundRect">
            <a:avLst>
              <a:gd name="adj" fmla="val 11705"/>
            </a:avLst>
          </a:prstGeom>
          <a:solidFill>
            <a:schemeClr val="bg1"/>
          </a:solidFill>
        </p:spPr>
        <p:txBody>
          <a:bodyPr wrap="none" lIns="144000" tIns="36000" rIns="144000" bIns="36000" anchor="ctr" anchorCtr="0">
            <a:sp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Start presentation</a:t>
            </a:r>
          </a:p>
        </p:txBody>
      </p:sp>
    </p:spTree>
    <p:extLst>
      <p:ext uri="{BB962C8B-B14F-4D97-AF65-F5344CB8AC3E}">
        <p14:creationId xmlns:p14="http://schemas.microsoft.com/office/powerpoint/2010/main" val="940198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/>
      <p:bldP spid="6" grpId="0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1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>
            <a:extLst>
              <a:ext uri="{FF2B5EF4-FFF2-40B4-BE49-F238E27FC236}">
                <a16:creationId xmlns:a16="http://schemas.microsoft.com/office/drawing/2014/main" id="{2350A305-180A-205E-B6A0-5804855F69A1}"/>
              </a:ext>
            </a:extLst>
          </p:cNvPr>
          <p:cNvSpPr/>
          <p:nvPr userDrawn="1"/>
        </p:nvSpPr>
        <p:spPr>
          <a:xfrm>
            <a:off x="0" y="-2"/>
            <a:ext cx="12192000" cy="6858001"/>
          </a:xfrm>
          <a:prstGeom prst="rect">
            <a:avLst/>
          </a:prstGeom>
          <a:solidFill>
            <a:srgbClr val="146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b="0" i="0" dirty="0">
              <a:latin typeface="Roboto" panose="02000000000000000000" pitchFamily="2" charset="0"/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A1B3150B-8119-5E79-5EFB-5DC3B8D45778}"/>
              </a:ext>
            </a:extLst>
          </p:cNvPr>
          <p:cNvSpPr/>
          <p:nvPr userDrawn="1"/>
        </p:nvSpPr>
        <p:spPr>
          <a:xfrm>
            <a:off x="6107109" y="1413070"/>
            <a:ext cx="5364166" cy="4387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nl-NL" sz="1600" dirty="0" err="1"/>
          </a:p>
        </p:txBody>
      </p:sp>
      <p:sp>
        <p:nvSpPr>
          <p:cNvPr id="17" name="Tijdelijke aanduiding voor afbeelding 16">
            <a:extLst>
              <a:ext uri="{FF2B5EF4-FFF2-40B4-BE49-F238E27FC236}">
                <a16:creationId xmlns:a16="http://schemas.microsoft.com/office/drawing/2014/main" id="{5B527D51-DB67-CC8C-3FCF-46D5E178F87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19138" y="1413070"/>
            <a:ext cx="5387971" cy="4387874"/>
          </a:xfrm>
          <a:solidFill>
            <a:schemeClr val="bg1"/>
          </a:solidFill>
        </p:spPr>
        <p:txBody>
          <a:bodyPr lIns="360000" tIns="0" rIns="360000" bIns="1080000" anchor="ctr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lang="en-GB" sz="1200" b="0" i="0" kern="1200" noProof="0" dirty="0">
                <a:solidFill>
                  <a:srgbClr val="1464C8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</a:lstStyle>
          <a:p>
            <a:r>
              <a:rPr lang="en-GB" noProof="0" dirty="0"/>
              <a:t>Click the icon below </a:t>
            </a:r>
            <a:br>
              <a:rPr lang="en-GB" noProof="0" dirty="0"/>
            </a:br>
            <a:r>
              <a:rPr lang="en-GB" noProof="0" dirty="0"/>
              <a:t>to add an image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241B87F0-D766-2D0F-6BE6-C35C3D3F01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1" i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r>
              <a:rPr lang="en-GB" noProof="0" dirty="0"/>
              <a:t>Place a title here</a:t>
            </a:r>
            <a:endParaRPr lang="en-GB" dirty="0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CE57E7F4-6E4E-2A7E-1973-32E7DE8F5F3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07247" y="1412875"/>
            <a:ext cx="5387833" cy="4392613"/>
          </a:xfrm>
          <a:solidFill>
            <a:srgbClr val="1464C8">
              <a:alpha val="10000"/>
            </a:srgbClr>
          </a:solidFill>
        </p:spPr>
        <p:txBody>
          <a:bodyPr lIns="432000" tIns="288000" rIns="288000" bIns="288000" anchor="ctr" anchorCtr="0"/>
          <a:lstStyle>
            <a:lvl1pPr>
              <a:defRPr b="0" i="0">
                <a:latin typeface="Roboto" panose="02000000000000000000" pitchFamily="2" charset="0"/>
              </a:defRPr>
            </a:lvl1pPr>
            <a:lvl2pPr>
              <a:defRPr b="0" i="0">
                <a:latin typeface="Roboto" panose="02000000000000000000" pitchFamily="2" charset="0"/>
              </a:defRPr>
            </a:lvl2pPr>
            <a:lvl3pPr>
              <a:defRPr b="0" i="0">
                <a:latin typeface="Roboto" panose="02000000000000000000" pitchFamily="2" charset="0"/>
              </a:defRPr>
            </a:lvl3pPr>
            <a:lvl4pPr>
              <a:defRPr b="0" i="0">
                <a:latin typeface="Roboto" panose="02000000000000000000" pitchFamily="2" charset="0"/>
              </a:defRPr>
            </a:lvl4pPr>
            <a:lvl5pPr>
              <a:defRPr b="0" i="0">
                <a:latin typeface="Roboto" panose="02000000000000000000" pitchFamily="2" charset="0"/>
              </a:defRPr>
            </a:lvl5pPr>
            <a:lvl6pPr>
              <a:defRPr b="0" i="0">
                <a:latin typeface="Roboto" panose="02000000000000000000" pitchFamily="2" charset="0"/>
              </a:defRPr>
            </a:lvl6pPr>
            <a:lvl7pPr>
              <a:defRPr b="0" i="0">
                <a:latin typeface="Roboto" panose="02000000000000000000" pitchFamily="2" charset="0"/>
              </a:defRPr>
            </a:lvl7pPr>
            <a:lvl8pPr>
              <a:defRPr b="0" i="0">
                <a:latin typeface="Roboto" panose="02000000000000000000" pitchFamily="2" charset="0"/>
              </a:defRPr>
            </a:lvl8pPr>
            <a:lvl9pPr>
              <a:defRPr b="0" i="0">
                <a:latin typeface="Roboto" panose="02000000000000000000" pitchFamily="2" charset="0"/>
              </a:defRPr>
            </a:lvl9pPr>
          </a:lstStyle>
          <a:p>
            <a:pPr lvl="0"/>
            <a:r>
              <a:rPr lang="en-GB" noProof="0" dirty="0"/>
              <a:t>Bullet</a:t>
            </a:r>
          </a:p>
          <a:p>
            <a:pPr lvl="1"/>
            <a:r>
              <a:rPr lang="en-GB" noProof="0" dirty="0"/>
              <a:t>Sub-bullet #1</a:t>
            </a:r>
          </a:p>
          <a:p>
            <a:pPr lvl="2"/>
            <a:r>
              <a:rPr lang="en-GB" noProof="0" dirty="0"/>
              <a:t>Sub-bullet #2</a:t>
            </a:r>
          </a:p>
          <a:p>
            <a:pPr lvl="3"/>
            <a:r>
              <a:rPr lang="en-GB" noProof="0" dirty="0"/>
              <a:t>Text</a:t>
            </a:r>
          </a:p>
          <a:p>
            <a:pPr lvl="4"/>
            <a:r>
              <a:rPr lang="en-GB" noProof="0" dirty="0"/>
              <a:t>Subtitle #1</a:t>
            </a:r>
          </a:p>
          <a:p>
            <a:pPr lvl="5"/>
            <a:r>
              <a:rPr lang="en-GB" noProof="0" dirty="0"/>
              <a:t>Alt. subtitle #2</a:t>
            </a:r>
          </a:p>
          <a:p>
            <a:pPr lvl="6"/>
            <a:r>
              <a:rPr lang="en-GB" noProof="0" dirty="0"/>
              <a:t>Numerical bullet</a:t>
            </a:r>
          </a:p>
          <a:p>
            <a:pPr lvl="7"/>
            <a:r>
              <a:rPr lang="en-GB" noProof="0" dirty="0"/>
              <a:t>Alphabetical bullet</a:t>
            </a:r>
          </a:p>
          <a:p>
            <a:pPr lvl="8"/>
            <a:r>
              <a:rPr lang="en-GB" noProof="0" dirty="0"/>
              <a:t>Source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F9B2073-19BB-8658-C60A-B39BDEC9E2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03101" y="6023698"/>
            <a:ext cx="1717590" cy="862704"/>
          </a:xfrm>
          <a:prstGeom prst="rect">
            <a:avLst/>
          </a:prstGeom>
        </p:spPr>
      </p:pic>
      <p:sp>
        <p:nvSpPr>
          <p:cNvPr id="2" name="Tijdelijke aanduiding voor datum 3">
            <a:extLst>
              <a:ext uri="{FF2B5EF4-FFF2-40B4-BE49-F238E27FC236}">
                <a16:creationId xmlns:a16="http://schemas.microsoft.com/office/drawing/2014/main" id="{4B8BC53B-1580-6032-A371-4260D10AC8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000" y="6382235"/>
            <a:ext cx="1455063" cy="14959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="0" i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9" name="Tijdelijke aanduiding voor voettekst 4">
            <a:extLst>
              <a:ext uri="{FF2B5EF4-FFF2-40B4-BE49-F238E27FC236}">
                <a16:creationId xmlns:a16="http://schemas.microsoft.com/office/drawing/2014/main" id="{82A6F2F1-56CA-C3A8-EC8B-E584C64626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4800" y="6380039"/>
            <a:ext cx="5894010" cy="15179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1000" b="0" i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Tijdelijke aanduiding voor dianummer 126">
            <a:extLst>
              <a:ext uri="{FF2B5EF4-FFF2-40B4-BE49-F238E27FC236}">
                <a16:creationId xmlns:a16="http://schemas.microsoft.com/office/drawing/2014/main" id="{78F01088-F1B5-BB99-27A1-5C6935FFCB6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583610" y="6380039"/>
            <a:ext cx="608390" cy="1517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3165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photo (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hthoek 24">
            <a:extLst>
              <a:ext uri="{FF2B5EF4-FFF2-40B4-BE49-F238E27FC236}">
                <a16:creationId xmlns:a16="http://schemas.microsoft.com/office/drawing/2014/main" id="{4A07E551-5354-04D4-D6BF-F34A465ADC07}"/>
              </a:ext>
            </a:extLst>
          </p:cNvPr>
          <p:cNvSpPr/>
          <p:nvPr userDrawn="1"/>
        </p:nvSpPr>
        <p:spPr>
          <a:xfrm>
            <a:off x="9755841" y="723900"/>
            <a:ext cx="116541" cy="16193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b="0" i="0" dirty="0">
              <a:latin typeface="Roboto" panose="02000000000000000000" pitchFamily="2" charset="0"/>
            </a:endParaRPr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961DDEA7-CCE8-18A7-8A66-DBFE06ED967F}"/>
              </a:ext>
            </a:extLst>
          </p:cNvPr>
          <p:cNvSpPr/>
          <p:nvPr userDrawn="1"/>
        </p:nvSpPr>
        <p:spPr>
          <a:xfrm>
            <a:off x="719138" y="723900"/>
            <a:ext cx="5340350" cy="5081586"/>
          </a:xfrm>
          <a:prstGeom prst="rect">
            <a:avLst/>
          </a:prstGeom>
          <a:solidFill>
            <a:srgbClr val="146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b="0" i="0" dirty="0">
              <a:latin typeface="Roboto" panose="02000000000000000000" pitchFamily="2" charset="0"/>
            </a:endParaRPr>
          </a:p>
        </p:txBody>
      </p:sp>
      <p:sp>
        <p:nvSpPr>
          <p:cNvPr id="23" name="Tijdelijke aanduiding voor afbeelding 22">
            <a:extLst>
              <a:ext uri="{FF2B5EF4-FFF2-40B4-BE49-F238E27FC236}">
                <a16:creationId xmlns:a16="http://schemas.microsoft.com/office/drawing/2014/main" id="{67FC2AEA-C1EC-380E-F0A9-F2EE556BAC9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59488" y="723900"/>
            <a:ext cx="5408612" cy="5081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tIns="0" bIns="1080000"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 i="0">
                <a:solidFill>
                  <a:srgbClr val="1464C8"/>
                </a:solidFill>
                <a:latin typeface="Roboto" panose="02000000000000000000" pitchFamily="2" charset="0"/>
              </a:defRPr>
            </a:lvl1pPr>
          </a:lstStyle>
          <a:p>
            <a:r>
              <a:rPr lang="en-GB" noProof="0" dirty="0"/>
              <a:t>Click the icon below </a:t>
            </a:r>
            <a:br>
              <a:rPr lang="en-GB" noProof="0" dirty="0"/>
            </a:br>
            <a:r>
              <a:rPr lang="en-GB" noProof="0" dirty="0"/>
              <a:t>to add an image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1038222" y="2167800"/>
            <a:ext cx="4337778" cy="3322498"/>
          </a:xfrm>
        </p:spPr>
        <p:txBody>
          <a:bodyPr vert="horz"/>
          <a:lstStyle>
            <a:lvl1pPr>
              <a:buClr>
                <a:schemeClr val="bg1"/>
              </a:buClr>
              <a:defRPr b="0" i="0">
                <a:solidFill>
                  <a:schemeClr val="bg1"/>
                </a:solidFill>
                <a:latin typeface="Roboto" panose="02000000000000000000" pitchFamily="2" charset="0"/>
              </a:defRPr>
            </a:lvl1pPr>
            <a:lvl2pPr>
              <a:defRPr b="0" i="0">
                <a:solidFill>
                  <a:schemeClr val="bg1"/>
                </a:solidFill>
                <a:latin typeface="Roboto" panose="02000000000000000000" pitchFamily="2" charset="0"/>
              </a:defRPr>
            </a:lvl2pPr>
            <a:lvl3pPr>
              <a:defRPr b="0" i="0">
                <a:solidFill>
                  <a:schemeClr val="bg1"/>
                </a:solidFill>
                <a:latin typeface="Roboto" panose="02000000000000000000" pitchFamily="2" charset="0"/>
              </a:defRPr>
            </a:lvl3pPr>
            <a:lvl4pPr>
              <a:defRPr b="0" i="0">
                <a:solidFill>
                  <a:schemeClr val="bg1"/>
                </a:solidFill>
                <a:latin typeface="Roboto" panose="02000000000000000000" pitchFamily="2" charset="0"/>
              </a:defRPr>
            </a:lvl4pPr>
            <a:lvl5pPr>
              <a:defRPr b="0" i="0">
                <a:solidFill>
                  <a:schemeClr val="bg1"/>
                </a:solidFill>
                <a:latin typeface="Roboto" panose="02000000000000000000" pitchFamily="2" charset="0"/>
              </a:defRPr>
            </a:lvl5pPr>
            <a:lvl6pPr>
              <a:defRPr b="0" i="0">
                <a:solidFill>
                  <a:schemeClr val="bg1"/>
                </a:solidFill>
                <a:latin typeface="Roboto" panose="02000000000000000000" pitchFamily="2" charset="0"/>
              </a:defRPr>
            </a:lvl6pPr>
            <a:lvl7pPr>
              <a:buClr>
                <a:schemeClr val="bg1"/>
              </a:buClr>
              <a:defRPr b="0" i="0">
                <a:solidFill>
                  <a:schemeClr val="bg1"/>
                </a:solidFill>
                <a:latin typeface="Roboto" panose="02000000000000000000" pitchFamily="2" charset="0"/>
              </a:defRPr>
            </a:lvl7pPr>
            <a:lvl8pPr>
              <a:buClr>
                <a:schemeClr val="bg1"/>
              </a:buClr>
              <a:defRPr b="0" i="0">
                <a:solidFill>
                  <a:schemeClr val="bg1"/>
                </a:solidFill>
                <a:latin typeface="Roboto" panose="02000000000000000000" pitchFamily="2" charset="0"/>
              </a:defRPr>
            </a:lvl8pPr>
            <a:lvl9pPr>
              <a:defRPr b="0" i="0">
                <a:solidFill>
                  <a:schemeClr val="bg1"/>
                </a:solidFill>
                <a:latin typeface="Roboto" panose="02000000000000000000" pitchFamily="2" charset="0"/>
              </a:defRPr>
            </a:lvl9pPr>
          </a:lstStyle>
          <a:p>
            <a:pPr lvl="0"/>
            <a:r>
              <a:rPr lang="en-GB" noProof="0" dirty="0"/>
              <a:t>Bullet</a:t>
            </a:r>
          </a:p>
          <a:p>
            <a:pPr lvl="1"/>
            <a:r>
              <a:rPr lang="en-GB" noProof="0" dirty="0"/>
              <a:t>Sub-bullet #1</a:t>
            </a:r>
          </a:p>
          <a:p>
            <a:pPr lvl="2"/>
            <a:r>
              <a:rPr lang="en-GB" noProof="0" dirty="0"/>
              <a:t>Sub-bullet #2</a:t>
            </a:r>
          </a:p>
          <a:p>
            <a:pPr lvl="3"/>
            <a:r>
              <a:rPr lang="en-GB" noProof="0" dirty="0"/>
              <a:t>Text</a:t>
            </a:r>
          </a:p>
          <a:p>
            <a:pPr lvl="4"/>
            <a:r>
              <a:rPr lang="en-GB" noProof="0" dirty="0"/>
              <a:t>Subtitle #1</a:t>
            </a:r>
          </a:p>
          <a:p>
            <a:pPr lvl="5"/>
            <a:r>
              <a:rPr lang="en-GB" noProof="0" dirty="0"/>
              <a:t>Alt. subtitle #2</a:t>
            </a:r>
          </a:p>
          <a:p>
            <a:pPr lvl="6"/>
            <a:r>
              <a:rPr lang="en-GB" noProof="0" dirty="0"/>
              <a:t>Numerical bullet</a:t>
            </a:r>
          </a:p>
          <a:p>
            <a:pPr lvl="7"/>
            <a:r>
              <a:rPr lang="en-GB" noProof="0" dirty="0"/>
              <a:t>Alphabetical bullet</a:t>
            </a:r>
          </a:p>
          <a:p>
            <a:pPr lvl="8"/>
            <a:r>
              <a:rPr lang="en-GB" noProof="0" dirty="0"/>
              <a:t>Source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Roboto" panose="02000000000000000000" pitchFamily="2" charset="0"/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E541B53C-EDA7-4445-8B1E-7C9991C20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8223" y="1089025"/>
            <a:ext cx="4337778" cy="827088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r>
              <a:rPr lang="en-GB" noProof="0" dirty="0"/>
              <a:t>Place a title here</a:t>
            </a:r>
            <a:br>
              <a:rPr lang="en-GB" noProof="0" dirty="0"/>
            </a:br>
            <a:r>
              <a:rPr lang="en-GB" noProof="0" dirty="0"/>
              <a:t>max 2 rows</a:t>
            </a:r>
            <a:endParaRPr lang="en-GB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780A11B6-7630-733A-B8D1-BF0476B1FC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03101" y="6023698"/>
            <a:ext cx="1717590" cy="862705"/>
          </a:xfrm>
          <a:prstGeom prst="rect">
            <a:avLst/>
          </a:prstGeom>
        </p:spPr>
      </p:pic>
      <p:sp>
        <p:nvSpPr>
          <p:cNvPr id="2" name="Tijdelijke aanduiding voor datum 3">
            <a:extLst>
              <a:ext uri="{FF2B5EF4-FFF2-40B4-BE49-F238E27FC236}">
                <a16:creationId xmlns:a16="http://schemas.microsoft.com/office/drawing/2014/main" id="{7D9C1142-903F-34A1-200C-2D3632A185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000" y="6382235"/>
            <a:ext cx="1455063" cy="14959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="0" i="0">
                <a:solidFill>
                  <a:schemeClr val="accent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8" name="Tijdelijke aanduiding voor voettekst 4">
            <a:extLst>
              <a:ext uri="{FF2B5EF4-FFF2-40B4-BE49-F238E27FC236}">
                <a16:creationId xmlns:a16="http://schemas.microsoft.com/office/drawing/2014/main" id="{2E86F2BA-107C-5D4D-1A9D-35D4A9D9E9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4800" y="6380039"/>
            <a:ext cx="5894010" cy="15179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1000" b="0" i="0">
                <a:solidFill>
                  <a:srgbClr val="1464C8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422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pos="3817" userDrawn="1">
          <p15:clr>
            <a:srgbClr val="FBAE40"/>
          </p15:clr>
        </p15:guide>
        <p15:guide id="2" orient="horz" pos="1366" userDrawn="1">
          <p15:clr>
            <a:srgbClr val="5ACBF0"/>
          </p15:clr>
        </p15:guide>
        <p15:guide id="3" orient="horz" pos="1207" userDrawn="1">
          <p15:clr>
            <a:srgbClr val="5ACBF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photo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6">
            <a:extLst>
              <a:ext uri="{FF2B5EF4-FFF2-40B4-BE49-F238E27FC236}">
                <a16:creationId xmlns:a16="http://schemas.microsoft.com/office/drawing/2014/main" id="{1F98E507-CE16-46A2-83D9-8A57B69557D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1885361"/>
          </a:xfrm>
          <a:solidFill>
            <a:schemeClr val="bg1"/>
          </a:solidFill>
          <a:ln>
            <a:noFill/>
          </a:ln>
        </p:spPr>
        <p:txBody>
          <a:bodyPr tIns="0" bIns="252000" anchor="b" anchorCtr="0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rgbClr val="1464C8"/>
                </a:solidFill>
              </a:defRPr>
            </a:lvl1pPr>
          </a:lstStyle>
          <a:p>
            <a:r>
              <a:rPr lang="en-GB" noProof="0" dirty="0"/>
              <a:t>Click the icon above </a:t>
            </a:r>
            <a:br>
              <a:rPr lang="en-GB" noProof="0" dirty="0"/>
            </a:br>
            <a:r>
              <a:rPr lang="en-GB" noProof="0" dirty="0"/>
              <a:t>to add an image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20000" y="3180522"/>
            <a:ext cx="10751275" cy="2624965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GB" noProof="0" dirty="0"/>
              <a:t>Bullet</a:t>
            </a:r>
          </a:p>
          <a:p>
            <a:pPr lvl="1"/>
            <a:r>
              <a:rPr lang="en-GB" noProof="0" dirty="0"/>
              <a:t>Sub-bullet #1</a:t>
            </a:r>
          </a:p>
          <a:p>
            <a:pPr lvl="2"/>
            <a:r>
              <a:rPr lang="en-GB" noProof="0" dirty="0"/>
              <a:t>Sub-bullet #2</a:t>
            </a:r>
          </a:p>
          <a:p>
            <a:pPr lvl="3"/>
            <a:r>
              <a:rPr lang="en-GB" noProof="0" dirty="0"/>
              <a:t>Text</a:t>
            </a:r>
          </a:p>
          <a:p>
            <a:pPr lvl="4"/>
            <a:r>
              <a:rPr lang="en-GB" noProof="0" dirty="0"/>
              <a:t>Subtitle #1</a:t>
            </a:r>
          </a:p>
          <a:p>
            <a:pPr lvl="5"/>
            <a:r>
              <a:rPr lang="en-GB" noProof="0" dirty="0"/>
              <a:t>Alt. subtitle #2</a:t>
            </a:r>
          </a:p>
          <a:p>
            <a:pPr lvl="6"/>
            <a:r>
              <a:rPr lang="en-GB" noProof="0" dirty="0"/>
              <a:t>Numbers</a:t>
            </a:r>
          </a:p>
          <a:p>
            <a:pPr lvl="7"/>
            <a:r>
              <a:rPr lang="en-GB" noProof="0" dirty="0"/>
              <a:t>ABC</a:t>
            </a:r>
          </a:p>
          <a:p>
            <a:pPr lvl="8"/>
            <a:r>
              <a:rPr lang="en-GB" noProof="0" dirty="0"/>
              <a:t>Source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E541B53C-EDA7-4445-8B1E-7C9991C20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1" y="2144180"/>
            <a:ext cx="10751273" cy="777524"/>
          </a:xfrm>
        </p:spPr>
        <p:txBody>
          <a:bodyPr/>
          <a:lstStyle>
            <a:lvl1pPr>
              <a:defRPr b="1"/>
            </a:lvl1pPr>
          </a:lstStyle>
          <a:p>
            <a:r>
              <a:rPr lang="en-GB" noProof="0" dirty="0"/>
              <a:t>Place a title here</a:t>
            </a:r>
            <a:br>
              <a:rPr lang="en-GB" noProof="0" dirty="0"/>
            </a:br>
            <a:r>
              <a:rPr lang="en-GB" noProof="0" dirty="0"/>
              <a:t>max 2 rows</a:t>
            </a:r>
            <a:endParaRPr lang="en-GB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BF93E4E5-1E5C-572C-01EF-1B97D66B3A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03101" y="6023698"/>
            <a:ext cx="1717590" cy="862705"/>
          </a:xfrm>
          <a:prstGeom prst="rect">
            <a:avLst/>
          </a:prstGeom>
        </p:spPr>
      </p:pic>
      <p:sp>
        <p:nvSpPr>
          <p:cNvPr id="2" name="Tijdelijke aanduiding voor datum 3">
            <a:extLst>
              <a:ext uri="{FF2B5EF4-FFF2-40B4-BE49-F238E27FC236}">
                <a16:creationId xmlns:a16="http://schemas.microsoft.com/office/drawing/2014/main" id="{2F9E9FE6-458A-FA04-DED6-4B3320BAD2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000" y="6382235"/>
            <a:ext cx="1455063" cy="14959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="0" i="0">
                <a:solidFill>
                  <a:schemeClr val="accent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8" name="Tijdelijke aanduiding voor voettekst 4">
            <a:extLst>
              <a:ext uri="{FF2B5EF4-FFF2-40B4-BE49-F238E27FC236}">
                <a16:creationId xmlns:a16="http://schemas.microsoft.com/office/drawing/2014/main" id="{B007D65C-B761-A5A7-2468-F04EB8C105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4800" y="6380039"/>
            <a:ext cx="5894010" cy="15179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1000" b="0" i="0">
                <a:solidFill>
                  <a:srgbClr val="1464C8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711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afbeelding 16">
            <a:extLst>
              <a:ext uri="{FF2B5EF4-FFF2-40B4-BE49-F238E27FC236}">
                <a16:creationId xmlns:a16="http://schemas.microsoft.com/office/drawing/2014/main" id="{57FEFDB0-1EE2-20D4-A4CC-EC57C244BBB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753119" y="1"/>
            <a:ext cx="4438881" cy="5805488"/>
          </a:xfrm>
          <a:solidFill>
            <a:schemeClr val="bg1"/>
          </a:solidFill>
          <a:ln>
            <a:noFill/>
          </a:ln>
        </p:spPr>
        <p:txBody>
          <a:bodyPr lIns="360000" tIns="0" rIns="360000" bIns="1080000" anchor="ctr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lang="en-GB" sz="1200" b="0" i="0" kern="1200" noProof="0" dirty="0">
                <a:solidFill>
                  <a:srgbClr val="1464C8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</a:lstStyle>
          <a:p>
            <a:r>
              <a:rPr lang="en-GB" dirty="0"/>
              <a:t>Click the icon below </a:t>
            </a:r>
            <a:br>
              <a:rPr lang="en-GB" dirty="0"/>
            </a:br>
            <a:r>
              <a:rPr lang="en-GB" dirty="0"/>
              <a:t>to add an image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20001" y="1773238"/>
            <a:ext cx="6715094" cy="4032250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GB" noProof="0" dirty="0"/>
              <a:t>Bullet</a:t>
            </a:r>
          </a:p>
          <a:p>
            <a:pPr lvl="1"/>
            <a:r>
              <a:rPr lang="en-GB" noProof="0" dirty="0"/>
              <a:t>Sub-bullet #1</a:t>
            </a:r>
          </a:p>
          <a:p>
            <a:pPr lvl="2"/>
            <a:r>
              <a:rPr lang="en-GB" noProof="0" dirty="0"/>
              <a:t>Sub-bullet #2</a:t>
            </a:r>
          </a:p>
          <a:p>
            <a:pPr lvl="3"/>
            <a:r>
              <a:rPr lang="en-GB" noProof="0" dirty="0"/>
              <a:t>Text</a:t>
            </a:r>
          </a:p>
          <a:p>
            <a:pPr lvl="4"/>
            <a:r>
              <a:rPr lang="en-GB" noProof="0" dirty="0"/>
              <a:t>Subtitle #1</a:t>
            </a:r>
          </a:p>
          <a:p>
            <a:pPr lvl="5"/>
            <a:r>
              <a:rPr lang="en-GB" noProof="0" dirty="0"/>
              <a:t>Alt. subtitle #2</a:t>
            </a:r>
          </a:p>
          <a:p>
            <a:pPr lvl="6"/>
            <a:r>
              <a:rPr lang="en-GB" noProof="0" dirty="0"/>
              <a:t>Numbers</a:t>
            </a:r>
          </a:p>
          <a:p>
            <a:pPr lvl="7"/>
            <a:r>
              <a:rPr lang="en-GB" noProof="0" dirty="0"/>
              <a:t>ABC</a:t>
            </a:r>
          </a:p>
          <a:p>
            <a:pPr lvl="8"/>
            <a:r>
              <a:rPr lang="en-GB" noProof="0" dirty="0"/>
              <a:t>Source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1464C8"/>
                </a:solidFill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E541B53C-EDA7-4445-8B1E-7C9991C20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1" y="719999"/>
            <a:ext cx="6715093" cy="800825"/>
          </a:xfrm>
        </p:spPr>
        <p:txBody>
          <a:bodyPr/>
          <a:lstStyle>
            <a:lvl1pPr>
              <a:defRPr b="1"/>
            </a:lvl1pPr>
          </a:lstStyle>
          <a:p>
            <a:r>
              <a:rPr lang="en-GB" noProof="0" dirty="0"/>
              <a:t>Place a title here</a:t>
            </a:r>
            <a:br>
              <a:rPr lang="en-GB" noProof="0" dirty="0"/>
            </a:br>
            <a:r>
              <a:rPr lang="en-GB" noProof="0" dirty="0"/>
              <a:t>max 2 rows</a:t>
            </a:r>
            <a:endParaRPr lang="en-GB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E3180444-0D1E-419C-8600-608781C0C7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03101" y="6023698"/>
            <a:ext cx="1717590" cy="862705"/>
          </a:xfrm>
          <a:prstGeom prst="rect">
            <a:avLst/>
          </a:prstGeom>
        </p:spPr>
      </p:pic>
      <p:sp>
        <p:nvSpPr>
          <p:cNvPr id="7" name="Tijdelijke aanduiding voor datum 3">
            <a:extLst>
              <a:ext uri="{FF2B5EF4-FFF2-40B4-BE49-F238E27FC236}">
                <a16:creationId xmlns:a16="http://schemas.microsoft.com/office/drawing/2014/main" id="{686E957B-1424-59A8-6B2B-C9C79E7D34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000" y="6382235"/>
            <a:ext cx="1455063" cy="14959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="0" i="0">
                <a:solidFill>
                  <a:schemeClr val="accent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9" name="Tijdelijke aanduiding voor voettekst 4">
            <a:extLst>
              <a:ext uri="{FF2B5EF4-FFF2-40B4-BE49-F238E27FC236}">
                <a16:creationId xmlns:a16="http://schemas.microsoft.com/office/drawing/2014/main" id="{B9333285-0C26-2EC6-AABE-6FA0DB8962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4800" y="6380039"/>
            <a:ext cx="5894010" cy="15179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1000" b="0" i="0">
                <a:solidFill>
                  <a:srgbClr val="1464C8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450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958" userDrawn="1">
          <p15:clr>
            <a:srgbClr val="5ACBF0"/>
          </p15:clr>
        </p15:guide>
        <p15:guide id="3" orient="horz" pos="1117" userDrawn="1">
          <p15:clr>
            <a:srgbClr val="5ACBF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>
            <a:extLst>
              <a:ext uri="{FF2B5EF4-FFF2-40B4-BE49-F238E27FC236}">
                <a16:creationId xmlns:a16="http://schemas.microsoft.com/office/drawing/2014/main" id="{481BF85A-6787-DFAD-F067-4452489E9AC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46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nl-NL" sz="1600" dirty="0" err="1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2214340"/>
            <a:ext cx="10751274" cy="782078"/>
          </a:xfrm>
        </p:spPr>
        <p:txBody>
          <a:bodyPr/>
          <a:lstStyle>
            <a:lvl1pPr>
              <a:defRPr sz="4200" b="1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Place a title here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856B5BAB-F496-6005-BFEA-8B8623CAE5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03101" y="6023698"/>
            <a:ext cx="1717590" cy="862704"/>
          </a:xfrm>
          <a:prstGeom prst="rect">
            <a:avLst/>
          </a:prstGeom>
        </p:spPr>
      </p:pic>
      <p:sp>
        <p:nvSpPr>
          <p:cNvPr id="8" name="Tijdelijke aanduiding voor datum 3">
            <a:extLst>
              <a:ext uri="{FF2B5EF4-FFF2-40B4-BE49-F238E27FC236}">
                <a16:creationId xmlns:a16="http://schemas.microsoft.com/office/drawing/2014/main" id="{15E9C86A-AE43-7A0D-5DB4-760BCDC984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000" y="6382235"/>
            <a:ext cx="1455063" cy="14959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="0" i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9" name="Tijdelijke aanduiding voor voettekst 4">
            <a:extLst>
              <a:ext uri="{FF2B5EF4-FFF2-40B4-BE49-F238E27FC236}">
                <a16:creationId xmlns:a16="http://schemas.microsoft.com/office/drawing/2014/main" id="{7499ADBC-2018-62FC-5833-0E2A925472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4800" y="6380039"/>
            <a:ext cx="5894010" cy="15179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1000" b="0" i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4" name="Tijdelijke aanduiding voor dianummer 126">
            <a:extLst>
              <a:ext uri="{FF2B5EF4-FFF2-40B4-BE49-F238E27FC236}">
                <a16:creationId xmlns:a16="http://schemas.microsoft.com/office/drawing/2014/main" id="{83C20F39-AA35-6C0C-7B79-C170CE471F1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583610" y="6380039"/>
            <a:ext cx="608390" cy="1517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406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photo (M) Dark">
    <p:bg>
      <p:bgPr>
        <a:solidFill>
          <a:srgbClr val="1464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hthoek 24">
            <a:extLst>
              <a:ext uri="{FF2B5EF4-FFF2-40B4-BE49-F238E27FC236}">
                <a16:creationId xmlns:a16="http://schemas.microsoft.com/office/drawing/2014/main" id="{4A07E551-5354-04D4-D6BF-F34A465ADC07}"/>
              </a:ext>
            </a:extLst>
          </p:cNvPr>
          <p:cNvSpPr/>
          <p:nvPr userDrawn="1"/>
        </p:nvSpPr>
        <p:spPr>
          <a:xfrm>
            <a:off x="9755841" y="723900"/>
            <a:ext cx="116541" cy="16193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b="0" i="0" dirty="0">
              <a:latin typeface="Roboto" panose="02000000000000000000" pitchFamily="2" charset="0"/>
            </a:endParaRPr>
          </a:p>
        </p:txBody>
      </p:sp>
      <p:sp>
        <p:nvSpPr>
          <p:cNvPr id="23" name="Tijdelijke aanduiding voor afbeelding 22">
            <a:extLst>
              <a:ext uri="{FF2B5EF4-FFF2-40B4-BE49-F238E27FC236}">
                <a16:creationId xmlns:a16="http://schemas.microsoft.com/office/drawing/2014/main" id="{67FC2AEA-C1EC-380E-F0A9-F2EE556BAC9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59488" y="723900"/>
            <a:ext cx="5408612" cy="5081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tIns="0" bIns="1080000"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 i="0">
                <a:solidFill>
                  <a:srgbClr val="1464C8"/>
                </a:solidFill>
                <a:latin typeface="Roboto" panose="02000000000000000000" pitchFamily="2" charset="0"/>
              </a:defRPr>
            </a:lvl1pPr>
          </a:lstStyle>
          <a:p>
            <a:r>
              <a:rPr lang="en-GB" noProof="0" dirty="0"/>
              <a:t>Click the icon below </a:t>
            </a:r>
            <a:br>
              <a:rPr lang="en-GB" noProof="0" dirty="0"/>
            </a:br>
            <a:r>
              <a:rPr lang="en-GB" noProof="0" dirty="0"/>
              <a:t>to add an image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1038222" y="1802674"/>
            <a:ext cx="4337778" cy="4002813"/>
          </a:xfrm>
        </p:spPr>
        <p:txBody>
          <a:bodyPr vert="horz"/>
          <a:lstStyle>
            <a:lvl1pPr>
              <a:buClr>
                <a:schemeClr val="bg1"/>
              </a:buClr>
              <a:defRPr b="0" i="0">
                <a:solidFill>
                  <a:schemeClr val="bg1"/>
                </a:solidFill>
                <a:latin typeface="Roboto" panose="02000000000000000000" pitchFamily="2" charset="0"/>
              </a:defRPr>
            </a:lvl1pPr>
            <a:lvl2pPr>
              <a:defRPr b="0" i="0">
                <a:solidFill>
                  <a:schemeClr val="bg1"/>
                </a:solidFill>
                <a:latin typeface="Roboto" panose="02000000000000000000" pitchFamily="2" charset="0"/>
              </a:defRPr>
            </a:lvl2pPr>
            <a:lvl3pPr>
              <a:defRPr b="0" i="0">
                <a:solidFill>
                  <a:schemeClr val="bg1"/>
                </a:solidFill>
                <a:latin typeface="Roboto" panose="02000000000000000000" pitchFamily="2" charset="0"/>
              </a:defRPr>
            </a:lvl3pPr>
            <a:lvl4pPr>
              <a:defRPr b="0" i="0">
                <a:solidFill>
                  <a:schemeClr val="bg1"/>
                </a:solidFill>
                <a:latin typeface="Roboto" panose="02000000000000000000" pitchFamily="2" charset="0"/>
              </a:defRPr>
            </a:lvl4pPr>
            <a:lvl5pPr>
              <a:defRPr b="0" i="0">
                <a:solidFill>
                  <a:schemeClr val="bg1"/>
                </a:solidFill>
                <a:latin typeface="Roboto" panose="02000000000000000000" pitchFamily="2" charset="0"/>
              </a:defRPr>
            </a:lvl5pPr>
            <a:lvl6pPr>
              <a:defRPr b="0" i="0">
                <a:solidFill>
                  <a:schemeClr val="bg1"/>
                </a:solidFill>
                <a:latin typeface="Roboto" panose="02000000000000000000" pitchFamily="2" charset="0"/>
              </a:defRPr>
            </a:lvl6pPr>
            <a:lvl7pPr>
              <a:buClr>
                <a:schemeClr val="bg1"/>
              </a:buClr>
              <a:defRPr b="0" i="0">
                <a:solidFill>
                  <a:schemeClr val="bg1"/>
                </a:solidFill>
                <a:latin typeface="Roboto" panose="02000000000000000000" pitchFamily="2" charset="0"/>
              </a:defRPr>
            </a:lvl7pPr>
            <a:lvl8pPr>
              <a:buClr>
                <a:schemeClr val="bg1"/>
              </a:buClr>
              <a:defRPr b="0" i="0">
                <a:solidFill>
                  <a:schemeClr val="bg1"/>
                </a:solidFill>
                <a:latin typeface="Roboto" panose="02000000000000000000" pitchFamily="2" charset="0"/>
              </a:defRPr>
            </a:lvl8pPr>
            <a:lvl9pPr>
              <a:defRPr b="0" i="0">
                <a:solidFill>
                  <a:schemeClr val="bg1"/>
                </a:solidFill>
                <a:latin typeface="Roboto" panose="02000000000000000000" pitchFamily="2" charset="0"/>
              </a:defRPr>
            </a:lvl9pPr>
          </a:lstStyle>
          <a:p>
            <a:pPr lvl="0"/>
            <a:r>
              <a:rPr lang="en-GB" noProof="0" dirty="0"/>
              <a:t>Bullet</a:t>
            </a:r>
          </a:p>
          <a:p>
            <a:pPr lvl="1"/>
            <a:r>
              <a:rPr lang="en-GB" noProof="0" dirty="0"/>
              <a:t>Sub-bullet #1</a:t>
            </a:r>
          </a:p>
          <a:p>
            <a:pPr lvl="2"/>
            <a:r>
              <a:rPr lang="en-GB" noProof="0" dirty="0"/>
              <a:t>Sub-bullet #2</a:t>
            </a:r>
          </a:p>
          <a:p>
            <a:pPr lvl="3"/>
            <a:r>
              <a:rPr lang="en-GB" noProof="0" dirty="0"/>
              <a:t>Text</a:t>
            </a:r>
          </a:p>
          <a:p>
            <a:pPr lvl="4"/>
            <a:r>
              <a:rPr lang="en-GB" noProof="0" dirty="0"/>
              <a:t>Subtitle #1</a:t>
            </a:r>
          </a:p>
          <a:p>
            <a:pPr lvl="5"/>
            <a:r>
              <a:rPr lang="en-GB" noProof="0" dirty="0"/>
              <a:t>Alt. subtitle #2</a:t>
            </a:r>
          </a:p>
          <a:p>
            <a:pPr lvl="6"/>
            <a:r>
              <a:rPr lang="en-GB" noProof="0" dirty="0"/>
              <a:t>Numerical bullet</a:t>
            </a:r>
          </a:p>
          <a:p>
            <a:pPr lvl="7"/>
            <a:r>
              <a:rPr lang="en-GB" noProof="0" dirty="0"/>
              <a:t>Alphabetical bullet</a:t>
            </a:r>
          </a:p>
          <a:p>
            <a:pPr lvl="8"/>
            <a:r>
              <a:rPr lang="en-GB" noProof="0" dirty="0"/>
              <a:t>Source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E541B53C-EDA7-4445-8B1E-7C9991C20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8223" y="723900"/>
            <a:ext cx="4337778" cy="827088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r>
              <a:rPr lang="en-GB" noProof="0" dirty="0"/>
              <a:t>Place a title here</a:t>
            </a:r>
            <a:br>
              <a:rPr lang="en-GB" noProof="0" dirty="0"/>
            </a:br>
            <a:r>
              <a:rPr lang="en-GB" noProof="0" dirty="0"/>
              <a:t>max 2 rows</a:t>
            </a:r>
            <a:endParaRPr lang="en-GB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6D400BDC-2209-256B-5404-45F570A33E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03101" y="6023698"/>
            <a:ext cx="1717590" cy="862704"/>
          </a:xfrm>
          <a:prstGeom prst="rect">
            <a:avLst/>
          </a:prstGeom>
        </p:spPr>
      </p:pic>
      <p:sp>
        <p:nvSpPr>
          <p:cNvPr id="2" name="Tijdelijke aanduiding voor datum 3">
            <a:extLst>
              <a:ext uri="{FF2B5EF4-FFF2-40B4-BE49-F238E27FC236}">
                <a16:creationId xmlns:a16="http://schemas.microsoft.com/office/drawing/2014/main" id="{F1245267-F70F-C064-B64C-6125142802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000" y="6382235"/>
            <a:ext cx="1455063" cy="14959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="0" i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8" name="Tijdelijke aanduiding voor voettekst 4">
            <a:extLst>
              <a:ext uri="{FF2B5EF4-FFF2-40B4-BE49-F238E27FC236}">
                <a16:creationId xmlns:a16="http://schemas.microsoft.com/office/drawing/2014/main" id="{7F53F754-8E4A-AF9F-2541-90F3A7DABF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4800" y="6380039"/>
            <a:ext cx="5894010" cy="15179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1000" b="0" i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6627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pos="3817">
          <p15:clr>
            <a:srgbClr val="FBAE40"/>
          </p15:clr>
        </p15:guide>
        <p15:guide id="2" orient="horz" pos="1366">
          <p15:clr>
            <a:srgbClr val="5ACBF0"/>
          </p15:clr>
        </p15:guide>
        <p15:guide id="3" orient="horz" pos="1207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Dark">
    <p:bg>
      <p:bgPr>
        <a:solidFill>
          <a:srgbClr val="1464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>
            <a:extLst>
              <a:ext uri="{FF2B5EF4-FFF2-40B4-BE49-F238E27FC236}">
                <a16:creationId xmlns:a16="http://schemas.microsoft.com/office/drawing/2014/main" id="{FEE7EF3B-BECB-53A3-0515-376F069B5625}"/>
              </a:ext>
            </a:extLst>
          </p:cNvPr>
          <p:cNvSpPr/>
          <p:nvPr userDrawn="1"/>
        </p:nvSpPr>
        <p:spPr>
          <a:xfrm>
            <a:off x="719138" y="720000"/>
            <a:ext cx="10752137" cy="5085488"/>
          </a:xfrm>
          <a:prstGeom prst="rect">
            <a:avLst/>
          </a:prstGeom>
          <a:solidFill>
            <a:schemeClr val="bg1">
              <a:alpha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b="0" i="0" dirty="0">
              <a:latin typeface="Roboto" panose="02000000000000000000" pitchFamily="2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8222" y="1089025"/>
            <a:ext cx="10121995" cy="323851"/>
          </a:xfrm>
        </p:spPr>
        <p:txBody>
          <a:bodyPr/>
          <a:lstStyle>
            <a:lvl1pPr>
              <a:defRPr b="1" i="0">
                <a:latin typeface="Roboto" panose="02000000000000000000" pitchFamily="2" charset="0"/>
              </a:defRPr>
            </a:lvl1pPr>
          </a:lstStyle>
          <a:p>
            <a:r>
              <a:rPr lang="en-GB" noProof="0" dirty="0"/>
              <a:t>Place a title here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8" name="Tijdelijke aanduiding voor grafiek 17">
            <a:extLst>
              <a:ext uri="{FF2B5EF4-FFF2-40B4-BE49-F238E27FC236}">
                <a16:creationId xmlns:a16="http://schemas.microsoft.com/office/drawing/2014/main" id="{FBAE20DA-BB0F-413F-A532-86A4D0079AB9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1036239" y="1594800"/>
            <a:ext cx="10123253" cy="3840799"/>
          </a:xfrm>
          <a:noFill/>
        </p:spPr>
        <p:txBody>
          <a:bodyPr tIns="216000" bIns="1080000" anchor="ctr" anchorCtr="0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 i="0">
                <a:solidFill>
                  <a:srgbClr val="1464C8"/>
                </a:solidFill>
                <a:latin typeface="Roboto" panose="02000000000000000000" pitchFamily="2" charset="0"/>
              </a:defRPr>
            </a:lvl1pPr>
          </a:lstStyle>
          <a:p>
            <a:r>
              <a:rPr lang="en-GB" noProof="0" dirty="0"/>
              <a:t>Click the icon below </a:t>
            </a:r>
            <a:br>
              <a:rPr lang="en-GB" noProof="0" dirty="0"/>
            </a:br>
            <a:r>
              <a:rPr lang="en-GB" noProof="0" dirty="0"/>
              <a:t>to add a graph.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63F89338-2AE7-41E5-8943-481AB591E6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03101" y="6023698"/>
            <a:ext cx="1717590" cy="862704"/>
          </a:xfrm>
          <a:prstGeom prst="rect">
            <a:avLst/>
          </a:prstGeom>
        </p:spPr>
      </p:pic>
      <p:sp>
        <p:nvSpPr>
          <p:cNvPr id="7" name="Tijdelijke aanduiding voor datum 3">
            <a:extLst>
              <a:ext uri="{FF2B5EF4-FFF2-40B4-BE49-F238E27FC236}">
                <a16:creationId xmlns:a16="http://schemas.microsoft.com/office/drawing/2014/main" id="{A497FCAC-BE04-B5CB-7FC9-2A6820B262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000" y="6382235"/>
            <a:ext cx="1455063" cy="14959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="0" i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9" name="Tijdelijke aanduiding voor voettekst 4">
            <a:extLst>
              <a:ext uri="{FF2B5EF4-FFF2-40B4-BE49-F238E27FC236}">
                <a16:creationId xmlns:a16="http://schemas.microsoft.com/office/drawing/2014/main" id="{95DF668B-B457-C2DE-8361-72354AE9F8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4800" y="6380039"/>
            <a:ext cx="5894010" cy="15179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1000" b="0" i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357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table">
    <p:bg>
      <p:bgPr>
        <a:solidFill>
          <a:srgbClr val="1464C8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61C0DE1C-CAB2-0A6C-4AF5-C76A52093AF5}"/>
              </a:ext>
            </a:extLst>
          </p:cNvPr>
          <p:cNvSpPr/>
          <p:nvPr userDrawn="1"/>
        </p:nvSpPr>
        <p:spPr>
          <a:xfrm>
            <a:off x="6096000" y="720000"/>
            <a:ext cx="5375274" cy="5094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b="0" i="0" dirty="0">
              <a:latin typeface="Roboto" panose="02000000000000000000" pitchFamily="2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1" y="720000"/>
            <a:ext cx="5016000" cy="790748"/>
          </a:xfrm>
        </p:spPr>
        <p:txBody>
          <a:bodyPr/>
          <a:lstStyle>
            <a:lvl1pPr>
              <a:defRPr b="1" i="0">
                <a:latin typeface="Roboto" panose="02000000000000000000" pitchFamily="2" charset="0"/>
              </a:defRPr>
            </a:lvl1pPr>
          </a:lstStyle>
          <a:p>
            <a:r>
              <a:rPr lang="en-GB" noProof="0" dirty="0"/>
              <a:t>Place a title here</a:t>
            </a:r>
            <a:br>
              <a:rPr lang="en-GB" noProof="0" dirty="0"/>
            </a:br>
            <a:r>
              <a:rPr lang="en-GB" noProof="0" dirty="0"/>
              <a:t>max 2 rows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20000" y="1773238"/>
            <a:ext cx="5016000" cy="4033562"/>
          </a:xfrm>
        </p:spPr>
        <p:txBody>
          <a:bodyPr vert="horz"/>
          <a:lstStyle>
            <a:lvl1pPr>
              <a:defRPr b="0" i="0">
                <a:latin typeface="Roboto" panose="02000000000000000000" pitchFamily="2" charset="0"/>
              </a:defRPr>
            </a:lvl1pPr>
            <a:lvl2pPr>
              <a:defRPr b="0" i="0">
                <a:latin typeface="Roboto" panose="02000000000000000000" pitchFamily="2" charset="0"/>
              </a:defRPr>
            </a:lvl2pPr>
            <a:lvl3pPr>
              <a:defRPr b="0" i="0">
                <a:latin typeface="Roboto" panose="02000000000000000000" pitchFamily="2" charset="0"/>
              </a:defRPr>
            </a:lvl3pPr>
            <a:lvl4pPr>
              <a:defRPr b="0" i="0">
                <a:latin typeface="Roboto" panose="02000000000000000000" pitchFamily="2" charset="0"/>
              </a:defRPr>
            </a:lvl4pPr>
            <a:lvl5pPr>
              <a:defRPr b="0" i="0">
                <a:latin typeface="Roboto" panose="02000000000000000000" pitchFamily="2" charset="0"/>
              </a:defRPr>
            </a:lvl5pPr>
            <a:lvl6pPr>
              <a:defRPr b="0" i="0">
                <a:latin typeface="Roboto" panose="02000000000000000000" pitchFamily="2" charset="0"/>
              </a:defRPr>
            </a:lvl6pPr>
            <a:lvl7pPr>
              <a:defRPr b="0" i="0">
                <a:latin typeface="Roboto" panose="02000000000000000000" pitchFamily="2" charset="0"/>
              </a:defRPr>
            </a:lvl7pPr>
            <a:lvl8pPr>
              <a:defRPr b="0" i="0">
                <a:latin typeface="Roboto" panose="02000000000000000000" pitchFamily="2" charset="0"/>
              </a:defRPr>
            </a:lvl8pPr>
            <a:lvl9pPr>
              <a:defRPr b="0" i="0">
                <a:latin typeface="Roboto" panose="02000000000000000000" pitchFamily="2" charset="0"/>
              </a:defRPr>
            </a:lvl9pPr>
          </a:lstStyle>
          <a:p>
            <a:pPr lvl="0"/>
            <a:r>
              <a:rPr lang="en-GB" noProof="0" dirty="0"/>
              <a:t>Bullet</a:t>
            </a:r>
          </a:p>
          <a:p>
            <a:pPr lvl="1"/>
            <a:r>
              <a:rPr lang="en-GB" noProof="0" dirty="0"/>
              <a:t>Sub-bullet #1</a:t>
            </a:r>
          </a:p>
          <a:p>
            <a:pPr lvl="2"/>
            <a:r>
              <a:rPr lang="en-GB" noProof="0" dirty="0"/>
              <a:t>Sub-bullet #2</a:t>
            </a:r>
          </a:p>
          <a:p>
            <a:pPr lvl="3"/>
            <a:r>
              <a:rPr lang="en-GB" noProof="0" dirty="0"/>
              <a:t>Text</a:t>
            </a:r>
          </a:p>
          <a:p>
            <a:pPr lvl="4"/>
            <a:r>
              <a:rPr lang="en-GB" noProof="0" dirty="0"/>
              <a:t>Subtitle #1</a:t>
            </a:r>
          </a:p>
          <a:p>
            <a:pPr lvl="5"/>
            <a:r>
              <a:rPr lang="en-GB" noProof="0" dirty="0"/>
              <a:t>Alt. subtitle #2</a:t>
            </a:r>
          </a:p>
          <a:p>
            <a:pPr lvl="6"/>
            <a:r>
              <a:rPr lang="en-GB" noProof="0" dirty="0"/>
              <a:t>Numbers</a:t>
            </a:r>
          </a:p>
          <a:p>
            <a:pPr lvl="7"/>
            <a:r>
              <a:rPr lang="en-GB" noProof="0" dirty="0"/>
              <a:t>ABC</a:t>
            </a:r>
          </a:p>
          <a:p>
            <a:pPr lvl="8"/>
            <a:r>
              <a:rPr lang="en-GB" noProof="0" dirty="0"/>
              <a:t>Source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Roboto" panose="02000000000000000000" pitchFamily="2" charset="0"/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7" name="Tijdelijke aanduiding voor tabel 16">
            <a:extLst>
              <a:ext uri="{FF2B5EF4-FFF2-40B4-BE49-F238E27FC236}">
                <a16:creationId xmlns:a16="http://schemas.microsoft.com/office/drawing/2014/main" id="{AC3E0255-315C-47D9-A8A2-220D1CB08F50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332710" y="933856"/>
            <a:ext cx="4933184" cy="4659088"/>
          </a:xfrm>
          <a:noFill/>
        </p:spPr>
        <p:txBody>
          <a:bodyPr tIns="216000" bIns="1080000" anchor="ctr" anchorCtr="0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 i="0">
                <a:solidFill>
                  <a:srgbClr val="1464C8"/>
                </a:solidFill>
                <a:latin typeface="Roboto" panose="02000000000000000000" pitchFamily="2" charset="0"/>
              </a:defRPr>
            </a:lvl1pPr>
          </a:lstStyle>
          <a:p>
            <a:r>
              <a:rPr lang="en-GB" noProof="0" dirty="0"/>
              <a:t>Click the icon below </a:t>
            </a:r>
            <a:br>
              <a:rPr lang="en-GB" noProof="0" dirty="0"/>
            </a:br>
            <a:r>
              <a:rPr lang="en-GB" noProof="0" dirty="0"/>
              <a:t>to add a table.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6FD0BE2E-6E35-6E41-D09A-FD410CD1A7A0}"/>
              </a:ext>
            </a:extLst>
          </p:cNvPr>
          <p:cNvSpPr/>
          <p:nvPr userDrawn="1"/>
        </p:nvSpPr>
        <p:spPr>
          <a:xfrm>
            <a:off x="6034836" y="720000"/>
            <a:ext cx="71438" cy="5094150"/>
          </a:xfrm>
          <a:prstGeom prst="rect">
            <a:avLst/>
          </a:prstGeom>
          <a:solidFill>
            <a:srgbClr val="FF6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b="0" i="0" dirty="0">
              <a:latin typeface="Roboto" panose="02000000000000000000" pitchFamily="2" charset="0"/>
            </a:endParaRP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758BA708-5099-1134-CFE1-24555D15F1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03101" y="6023698"/>
            <a:ext cx="1717590" cy="862705"/>
          </a:xfrm>
          <a:prstGeom prst="rect">
            <a:avLst/>
          </a:prstGeom>
        </p:spPr>
      </p:pic>
      <p:sp>
        <p:nvSpPr>
          <p:cNvPr id="9" name="Tijdelijke aanduiding voor datum 3">
            <a:extLst>
              <a:ext uri="{FF2B5EF4-FFF2-40B4-BE49-F238E27FC236}">
                <a16:creationId xmlns:a16="http://schemas.microsoft.com/office/drawing/2014/main" id="{6349E44B-232F-21C8-4827-C9382BA670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000" y="6382235"/>
            <a:ext cx="1455063" cy="14959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="0" i="0">
                <a:solidFill>
                  <a:schemeClr val="accent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11" name="Tijdelijke aanduiding voor voettekst 4">
            <a:extLst>
              <a:ext uri="{FF2B5EF4-FFF2-40B4-BE49-F238E27FC236}">
                <a16:creationId xmlns:a16="http://schemas.microsoft.com/office/drawing/2014/main" id="{E78DD906-9ACD-798E-9521-8B30765323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4800" y="6380039"/>
            <a:ext cx="5894010" cy="15179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1000" b="0" i="0">
                <a:solidFill>
                  <a:srgbClr val="1464C8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744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orient="horz" pos="1117" userDrawn="1">
          <p15:clr>
            <a:srgbClr val="5ACBF0"/>
          </p15:clr>
        </p15:guide>
        <p15:guide id="2" orient="horz" pos="958" userDrawn="1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bg>
      <p:bgPr>
        <a:solidFill>
          <a:srgbClr val="1464C8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>
            <a:extLst>
              <a:ext uri="{FF2B5EF4-FFF2-40B4-BE49-F238E27FC236}">
                <a16:creationId xmlns:a16="http://schemas.microsoft.com/office/drawing/2014/main" id="{51519FD9-22CF-E0F8-15CC-1D0F934FDBF9}"/>
              </a:ext>
            </a:extLst>
          </p:cNvPr>
          <p:cNvSpPr/>
          <p:nvPr userDrawn="1"/>
        </p:nvSpPr>
        <p:spPr>
          <a:xfrm>
            <a:off x="723900" y="723900"/>
            <a:ext cx="10748098" cy="5081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b="0" i="0" dirty="0">
              <a:latin typeface="Roboto" panose="02000000000000000000" pitchFamily="2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8223" y="1089025"/>
            <a:ext cx="10114144" cy="323850"/>
          </a:xfrm>
        </p:spPr>
        <p:txBody>
          <a:bodyPr/>
          <a:lstStyle>
            <a:lvl1pPr>
              <a:defRPr b="1" i="0">
                <a:latin typeface="Roboto" panose="02000000000000000000" pitchFamily="2" charset="0"/>
              </a:defRPr>
            </a:lvl1pPr>
          </a:lstStyle>
          <a:p>
            <a:r>
              <a:rPr lang="en-GB" noProof="0" dirty="0"/>
              <a:t>Place a title here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tx1"/>
                </a:solidFill>
                <a:latin typeface="Roboto" panose="02000000000000000000" pitchFamily="2" charset="0"/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7" name="Tijdelijke aanduiding voor tabel 16">
            <a:extLst>
              <a:ext uri="{FF2B5EF4-FFF2-40B4-BE49-F238E27FC236}">
                <a16:creationId xmlns:a16="http://schemas.microsoft.com/office/drawing/2014/main" id="{AC3E0255-315C-47D9-A8A2-220D1CB08F50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1035947" y="1594800"/>
            <a:ext cx="10114144" cy="3850816"/>
          </a:xfrm>
          <a:noFill/>
        </p:spPr>
        <p:txBody>
          <a:bodyPr tIns="216000" bIns="1080000" anchor="ctr" anchorCtr="0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 i="0">
                <a:solidFill>
                  <a:srgbClr val="1464C8"/>
                </a:solidFill>
                <a:latin typeface="Roboto" panose="02000000000000000000" pitchFamily="2" charset="0"/>
              </a:defRPr>
            </a:lvl1pPr>
          </a:lstStyle>
          <a:p>
            <a:r>
              <a:rPr lang="en-GB" noProof="0" dirty="0"/>
              <a:t>Click the icon below </a:t>
            </a:r>
            <a:br>
              <a:rPr lang="en-GB" noProof="0" dirty="0"/>
            </a:br>
            <a:r>
              <a:rPr lang="en-GB" noProof="0" dirty="0"/>
              <a:t>to add a table.</a:t>
            </a:r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C2849986-62BC-977A-CEAC-72B2C39259DE}"/>
              </a:ext>
            </a:extLst>
          </p:cNvPr>
          <p:cNvSpPr/>
          <p:nvPr userDrawn="1"/>
        </p:nvSpPr>
        <p:spPr>
          <a:xfrm>
            <a:off x="719138" y="720000"/>
            <a:ext cx="71438" cy="5094150"/>
          </a:xfrm>
          <a:prstGeom prst="rect">
            <a:avLst/>
          </a:prstGeom>
          <a:solidFill>
            <a:srgbClr val="FF6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b="0" i="0" dirty="0">
              <a:latin typeface="Roboto" panose="02000000000000000000" pitchFamily="2" charset="0"/>
            </a:endParaRP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61D5BB97-F1D6-A1D5-E556-0E4E14901A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03101" y="6023698"/>
            <a:ext cx="1717590" cy="862705"/>
          </a:xfrm>
          <a:prstGeom prst="rect">
            <a:avLst/>
          </a:prstGeom>
        </p:spPr>
      </p:pic>
      <p:sp>
        <p:nvSpPr>
          <p:cNvPr id="7" name="Tijdelijke aanduiding voor datum 3">
            <a:extLst>
              <a:ext uri="{FF2B5EF4-FFF2-40B4-BE49-F238E27FC236}">
                <a16:creationId xmlns:a16="http://schemas.microsoft.com/office/drawing/2014/main" id="{AC259B83-F67C-A499-585B-BFBB0F7EE5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000" y="6382235"/>
            <a:ext cx="1455063" cy="14959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="0" i="0">
                <a:solidFill>
                  <a:schemeClr val="accent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9" name="Tijdelijke aanduiding voor voettekst 4">
            <a:extLst>
              <a:ext uri="{FF2B5EF4-FFF2-40B4-BE49-F238E27FC236}">
                <a16:creationId xmlns:a16="http://schemas.microsoft.com/office/drawing/2014/main" id="{6219A387-F83D-DBB2-4262-92F26A75B9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4800" y="6380039"/>
            <a:ext cx="5894010" cy="15179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1000" b="0" i="0">
                <a:solidFill>
                  <a:srgbClr val="1464C8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171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85447BF9-44E5-E8AF-AB67-35C6053E27F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46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nl-NL" sz="1600" dirty="0" err="1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97CAFEF7-ED71-2798-CF0C-81D4A6D135B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51731" y="1983545"/>
            <a:ext cx="9088538" cy="2127879"/>
          </a:xfrm>
        </p:spPr>
        <p:txBody>
          <a:bodyPr anchor="b"/>
          <a:lstStyle>
            <a:lvl1pPr algn="l">
              <a:lnSpc>
                <a:spcPct val="80000"/>
              </a:lnSpc>
              <a:defRPr sz="6000" b="1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Presentation title here</a:t>
            </a:r>
          </a:p>
        </p:txBody>
      </p:sp>
      <p:sp>
        <p:nvSpPr>
          <p:cNvPr id="7" name="Tijdelijke aanduiding voor tekst 7">
            <a:extLst>
              <a:ext uri="{FF2B5EF4-FFF2-40B4-BE49-F238E27FC236}">
                <a16:creationId xmlns:a16="http://schemas.microsoft.com/office/drawing/2014/main" id="{4212940C-DBD3-C88B-9863-3D05950156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551730" y="4362769"/>
            <a:ext cx="9088539" cy="393076"/>
          </a:xfrm>
        </p:spPr>
        <p:txBody>
          <a:bodyPr anchor="b" anchorCtr="0"/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Place a subtitle here</a:t>
            </a:r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88514023-BE23-A94A-5E48-7DDDCC1AF0B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51729" y="5452021"/>
            <a:ext cx="9088539" cy="236601"/>
          </a:xfrm>
          <a:prstGeom prst="roundRect">
            <a:avLst>
              <a:gd name="adj" fmla="val 11279"/>
            </a:avLst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Author name</a:t>
            </a:r>
          </a:p>
        </p:txBody>
      </p:sp>
      <p:sp>
        <p:nvSpPr>
          <p:cNvPr id="9" name="Tijdelijke aanduiding voor datum 3">
            <a:extLst>
              <a:ext uri="{FF2B5EF4-FFF2-40B4-BE49-F238E27FC236}">
                <a16:creationId xmlns:a16="http://schemas.microsoft.com/office/drawing/2014/main" id="{6ED209F9-418F-3B62-7854-F66D82C602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51729" y="5844984"/>
            <a:ext cx="3116261" cy="393076"/>
          </a:xfrm>
          <a:prstGeom prst="rect">
            <a:avLst/>
          </a:prstGeom>
        </p:spPr>
        <p:txBody>
          <a:bodyPr/>
          <a:lstStyle>
            <a:lvl1pPr algn="l">
              <a:defRPr sz="1600" b="0" i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pic>
        <p:nvPicPr>
          <p:cNvPr id="10" name="Afbeelding 9" descr="Afbeelding met Lettertype, tekst, Graphics, schermopname&#10;&#10;Automatisch gegenereerde beschrijving">
            <a:extLst>
              <a:ext uri="{FF2B5EF4-FFF2-40B4-BE49-F238E27FC236}">
                <a16:creationId xmlns:a16="http://schemas.microsoft.com/office/drawing/2014/main" id="{A96901EC-A4AC-3939-A409-983E277C17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936240" cy="2353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85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uiExpand="1" build="p" animBg="1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/>
    </p:bldLst>
  </p:timing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media 10">
            <a:extLst>
              <a:ext uri="{FF2B5EF4-FFF2-40B4-BE49-F238E27FC236}">
                <a16:creationId xmlns:a16="http://schemas.microsoft.com/office/drawing/2014/main" id="{3A750B5D-826F-45E6-825A-FDC04009BF5B}"/>
              </a:ext>
            </a:extLst>
          </p:cNvPr>
          <p:cNvSpPr>
            <a:spLocks noGrp="1"/>
          </p:cNvSpPr>
          <p:nvPr>
            <p:ph type="media" sz="quarter" idx="13" hasCustomPrompt="1"/>
          </p:nvPr>
        </p:nvSpPr>
        <p:spPr>
          <a:xfrm>
            <a:off x="-1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 tIns="216000" bIns="1080000" anchor="ctr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lang="nl-NL" sz="1200" b="0" i="0" kern="1200" dirty="0">
                <a:solidFill>
                  <a:srgbClr val="1464C8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</a:lstStyle>
          <a:p>
            <a:r>
              <a:rPr lang="en-GB" noProof="0" dirty="0"/>
              <a:t>Click the icon below </a:t>
            </a:r>
            <a:br>
              <a:rPr lang="en-GB" noProof="0" dirty="0"/>
            </a:br>
            <a:r>
              <a:rPr lang="en-GB" noProof="0" dirty="0"/>
              <a:t>to add a video.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1464C8"/>
                </a:solidFill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AB376E98-3474-D196-CDC3-6C4856C9FB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03101" y="6023698"/>
            <a:ext cx="1717590" cy="862705"/>
          </a:xfrm>
          <a:prstGeom prst="rect">
            <a:avLst/>
          </a:prstGeom>
        </p:spPr>
      </p:pic>
      <p:sp>
        <p:nvSpPr>
          <p:cNvPr id="3" name="Titel 122">
            <a:extLst>
              <a:ext uri="{FF2B5EF4-FFF2-40B4-BE49-F238E27FC236}">
                <a16:creationId xmlns:a16="http://schemas.microsoft.com/office/drawing/2014/main" id="{DC8898B0-C29C-4130-5F05-F707923913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471056"/>
            <a:ext cx="10751275" cy="617970"/>
          </a:xfrm>
        </p:spPr>
        <p:txBody>
          <a:bodyPr/>
          <a:lstStyle>
            <a:lvl1pPr>
              <a:defRPr sz="3600" b="1"/>
            </a:lvl1pPr>
          </a:lstStyle>
          <a:p>
            <a:r>
              <a:rPr lang="en-GB" dirty="0"/>
              <a:t>Place a title here</a:t>
            </a:r>
          </a:p>
        </p:txBody>
      </p:sp>
      <p:sp>
        <p:nvSpPr>
          <p:cNvPr id="2" name="Tijdelijke aanduiding voor datum 3">
            <a:extLst>
              <a:ext uri="{FF2B5EF4-FFF2-40B4-BE49-F238E27FC236}">
                <a16:creationId xmlns:a16="http://schemas.microsoft.com/office/drawing/2014/main" id="{8E43FF0D-7981-DD4F-46AF-899B41F367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000" y="6382235"/>
            <a:ext cx="1455063" cy="14959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="0" i="0">
                <a:solidFill>
                  <a:schemeClr val="accent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8" name="Tijdelijke aanduiding voor voettekst 4">
            <a:extLst>
              <a:ext uri="{FF2B5EF4-FFF2-40B4-BE49-F238E27FC236}">
                <a16:creationId xmlns:a16="http://schemas.microsoft.com/office/drawing/2014/main" id="{90D2FADF-2B84-329F-CCEE-537E1E557F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4800" y="6380039"/>
            <a:ext cx="5894010" cy="15179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1000" b="0" i="0">
                <a:solidFill>
                  <a:srgbClr val="1464C8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017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Dark">
    <p:bg>
      <p:bgPr>
        <a:solidFill>
          <a:srgbClr val="1464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55DB5398-255C-63DD-48E8-62D37492E1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03101" y="6023698"/>
            <a:ext cx="1717590" cy="862704"/>
          </a:xfrm>
          <a:prstGeom prst="rect">
            <a:avLst/>
          </a:prstGeom>
        </p:spPr>
      </p:pic>
      <p:sp>
        <p:nvSpPr>
          <p:cNvPr id="7" name="Titel 122">
            <a:extLst>
              <a:ext uri="{FF2B5EF4-FFF2-40B4-BE49-F238E27FC236}">
                <a16:creationId xmlns:a16="http://schemas.microsoft.com/office/drawing/2014/main" id="{72E5648F-9262-E1D5-7564-A23E4D1AD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471056"/>
            <a:ext cx="10751275" cy="617970"/>
          </a:xfrm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Place a title here</a:t>
            </a:r>
          </a:p>
        </p:txBody>
      </p:sp>
      <p:sp>
        <p:nvSpPr>
          <p:cNvPr id="2" name="Tijdelijke aanduiding voor datum 3">
            <a:extLst>
              <a:ext uri="{FF2B5EF4-FFF2-40B4-BE49-F238E27FC236}">
                <a16:creationId xmlns:a16="http://schemas.microsoft.com/office/drawing/2014/main" id="{FBA5BB60-0AEA-8DF8-A4F5-E2DBDF2FAE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000" y="6382235"/>
            <a:ext cx="1455063" cy="14959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="0" i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8" name="Tijdelijke aanduiding voor voettekst 4">
            <a:extLst>
              <a:ext uri="{FF2B5EF4-FFF2-40B4-BE49-F238E27FC236}">
                <a16:creationId xmlns:a16="http://schemas.microsoft.com/office/drawing/2014/main" id="{736F51E9-C738-9438-548D-5C2CA59B1E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4800" y="6380039"/>
            <a:ext cx="5894010" cy="15179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1000" b="0" i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469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waas, schermopname, zwart&#10;&#10;Automatisch gegenereerde beschrijving">
            <a:extLst>
              <a:ext uri="{FF2B5EF4-FFF2-40B4-BE49-F238E27FC236}">
                <a16:creationId xmlns:a16="http://schemas.microsoft.com/office/drawing/2014/main" id="{75D0771E-83DE-ACC8-CA3A-0D83410C0C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9ADAE380-E1B5-0A2D-8BAA-1BFE2E5BDE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03101" y="6023698"/>
            <a:ext cx="1717590" cy="862705"/>
          </a:xfrm>
          <a:prstGeom prst="rect">
            <a:avLst/>
          </a:prstGeom>
        </p:spPr>
      </p:pic>
      <p:sp>
        <p:nvSpPr>
          <p:cNvPr id="7" name="Titel 122">
            <a:extLst>
              <a:ext uri="{FF2B5EF4-FFF2-40B4-BE49-F238E27FC236}">
                <a16:creationId xmlns:a16="http://schemas.microsoft.com/office/drawing/2014/main" id="{C9F68631-EE19-1CF0-0D76-9AF49308F8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471056"/>
            <a:ext cx="10751275" cy="617970"/>
          </a:xfrm>
        </p:spPr>
        <p:txBody>
          <a:bodyPr/>
          <a:lstStyle>
            <a:lvl1pPr>
              <a:defRPr sz="3600" b="1"/>
            </a:lvl1pPr>
          </a:lstStyle>
          <a:p>
            <a:r>
              <a:rPr lang="en-GB" dirty="0"/>
              <a:t>Place a title here</a:t>
            </a:r>
          </a:p>
        </p:txBody>
      </p:sp>
      <p:sp>
        <p:nvSpPr>
          <p:cNvPr id="2" name="Tijdelijke aanduiding voor datum 3">
            <a:extLst>
              <a:ext uri="{FF2B5EF4-FFF2-40B4-BE49-F238E27FC236}">
                <a16:creationId xmlns:a16="http://schemas.microsoft.com/office/drawing/2014/main" id="{BFD8377B-F930-E8C9-F2EF-7B9EE13277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000" y="6382235"/>
            <a:ext cx="1455063" cy="14959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="0" i="0">
                <a:solidFill>
                  <a:schemeClr val="accent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9" name="Tijdelijke aanduiding voor voettekst 4">
            <a:extLst>
              <a:ext uri="{FF2B5EF4-FFF2-40B4-BE49-F238E27FC236}">
                <a16:creationId xmlns:a16="http://schemas.microsoft.com/office/drawing/2014/main" id="{13543AFC-C721-8D0E-BD19-BEDDB88479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4800" y="6380039"/>
            <a:ext cx="5894010" cy="15179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1000" b="0" i="0">
                <a:solidFill>
                  <a:srgbClr val="1464C8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870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Afbeelding met waas, schermopname, zwart&#10;&#10;Automatisch gegenereerde beschrijving">
            <a:extLst>
              <a:ext uri="{FF2B5EF4-FFF2-40B4-BE49-F238E27FC236}">
                <a16:creationId xmlns:a16="http://schemas.microsoft.com/office/drawing/2014/main" id="{30D5100B-6160-A79C-0F69-15D3E4EEE8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402"/>
            <a:ext cx="12192000" cy="6858001"/>
          </a:xfrm>
          <a:prstGeom prst="rect">
            <a:avLst/>
          </a:prstGeom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52AC485A-33F0-682C-955C-CF80D65F22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03101" y="6023698"/>
            <a:ext cx="1717590" cy="862705"/>
          </a:xfrm>
          <a:prstGeom prst="rect">
            <a:avLst/>
          </a:prstGeom>
        </p:spPr>
      </p:pic>
      <p:sp>
        <p:nvSpPr>
          <p:cNvPr id="3" name="Tijdelijke aanduiding voor datum 3">
            <a:extLst>
              <a:ext uri="{FF2B5EF4-FFF2-40B4-BE49-F238E27FC236}">
                <a16:creationId xmlns:a16="http://schemas.microsoft.com/office/drawing/2014/main" id="{5FF36A33-3188-5244-132E-505F27090A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000" y="6382235"/>
            <a:ext cx="1455063" cy="14959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="0" i="0">
                <a:solidFill>
                  <a:schemeClr val="accent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083F047E-B3E1-A934-076F-1C6A0746C8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4800" y="6380039"/>
            <a:ext cx="5894010" cy="15179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1000" b="0" i="0">
                <a:solidFill>
                  <a:srgbClr val="1464C8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643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INSTRUCTIE">
            <a:extLst>
              <a:ext uri="{FF2B5EF4-FFF2-40B4-BE49-F238E27FC236}">
                <a16:creationId xmlns:a16="http://schemas.microsoft.com/office/drawing/2014/main" id="{2259C3AB-6188-48C8-88BC-B8200BC2AD23}"/>
              </a:ext>
            </a:extLst>
          </p:cNvPr>
          <p:cNvGrpSpPr/>
          <p:nvPr userDrawn="1"/>
        </p:nvGrpSpPr>
        <p:grpSpPr>
          <a:xfrm>
            <a:off x="-3786438" y="0"/>
            <a:ext cx="3693387" cy="5359349"/>
            <a:chOff x="-3786437" y="0"/>
            <a:chExt cx="3693386" cy="5359349"/>
          </a:xfrm>
        </p:grpSpPr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98CA6551-31CA-40C5-836E-4953A94B7A17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Tekstniveaus kiezen</a:t>
              </a:r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B546B99A-1D27-43C1-9315-C89C4DC9D1A5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32" name="Rechthoek 31">
              <a:extLst>
                <a:ext uri="{FF2B5EF4-FFF2-40B4-BE49-F238E27FC236}">
                  <a16:creationId xmlns:a16="http://schemas.microsoft.com/office/drawing/2014/main" id="{B0FF89BA-5FBA-4CAA-8A14-6D6AE434AC3D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82558" marR="0" lvl="0" indent="-182558" algn="l" defTabSz="719121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600"/>
                </a:spcAft>
                <a:buClr>
                  <a:srgbClr val="71A4C3"/>
                </a:buClr>
                <a:buSzPct val="100000"/>
                <a:buFontTx/>
                <a:buBlip>
                  <a:blip r:embed="rId2">
                    <a:extLst>
                      <a:ext uri="{96DAC541-7B7A-43D3-8B79-37D633B846F1}">
                        <asvg:svgBlip xmlns:asvg="http://schemas.microsoft.com/office/drawing/2016/SVG/main" r:embed="rId3"/>
                      </a:ext>
                    </a:extLst>
                  </a:blip>
                </a:buBlip>
                <a:tabLst/>
                <a:defRPr/>
              </a:pPr>
              <a:r>
                <a:rPr kumimoji="0" lang="nl-NL" sz="1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Bullet</a:t>
              </a:r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C5D32105-1B15-44C8-B47C-37FBAA13744F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1E6BE5E5-CF33-4BFF-A2BB-9DABAEF5DB96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377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Gebruik onder de tab </a:t>
              </a:r>
              <a:r>
                <a:rPr kumimoji="0" lang="nl-NL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kumimoji="0" lang="nl-NL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de </a:t>
              </a:r>
              <a:r>
                <a:rPr kumimoji="0" lang="nl-NL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lijstniveau-knoppen</a:t>
              </a:r>
              <a:r>
                <a:rPr kumimoji="0" lang="nl-NL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om een tekst niveau te kiezen. </a:t>
              </a:r>
              <a:br>
                <a:rPr kumimoji="0" lang="nl-NL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Kies uit:</a:t>
              </a:r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3148F805-2DAC-4272-B89A-B9BFA7697030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8766" marR="0" lvl="1" indent="-176209" algn="l" defTabSz="719121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600"/>
                </a:spcAft>
                <a:buClr>
                  <a:srgbClr val="71A4C3"/>
                </a:buClr>
                <a:buSzPct val="100000"/>
                <a:buFontTx/>
                <a:buBlip>
                  <a:blip r:embed="rId4">
                    <a:extLs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</a:buBlip>
                <a:tabLst/>
                <a:defRPr/>
              </a:pPr>
              <a:r>
                <a:rPr kumimoji="0" lang="nl-NL" sz="1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Sub-</a:t>
              </a:r>
              <a:r>
                <a:rPr kumimoji="0" lang="nl-NL" sz="1100" b="0" i="0" u="none" strike="noStrike" kern="1200" cap="none" spc="0" normalizeH="0" baseline="0" noProof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bullet</a:t>
              </a:r>
              <a:endParaRPr kumimoji="0" lang="nl-NL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Ovaal 35">
              <a:extLst>
                <a:ext uri="{FF2B5EF4-FFF2-40B4-BE49-F238E27FC236}">
                  <a16:creationId xmlns:a16="http://schemas.microsoft.com/office/drawing/2014/main" id="{60BE7184-E15F-42AB-9132-8EC1F3BC93A7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39357018-E1AD-495F-8E82-B4A2F4FE6CA4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2" indent="0" algn="l" defTabSz="719121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600"/>
                </a:spcAft>
                <a:buClr>
                  <a:srgbClr val="0070C0"/>
                </a:buClr>
                <a:buSzPct val="85000"/>
                <a:buFontTx/>
                <a:buNone/>
                <a:tabLst/>
                <a:defRPr/>
              </a:pPr>
              <a:r>
                <a:rPr kumimoji="0" lang="nl-NL" sz="1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Leestekst</a:t>
              </a:r>
            </a:p>
          </p:txBody>
        </p:sp>
        <p:sp>
          <p:nvSpPr>
            <p:cNvPr id="38" name="Ovaal 37">
              <a:extLst>
                <a:ext uri="{FF2B5EF4-FFF2-40B4-BE49-F238E27FC236}">
                  <a16:creationId xmlns:a16="http://schemas.microsoft.com/office/drawing/2014/main" id="{5CE7C35D-3F32-483F-B0D4-8AA1ADCC52DB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F80D9116-53E3-4018-B5F3-51E559E978DA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3" indent="0" algn="l" defTabSz="719121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600" b="1" i="0" u="none" strike="noStrike" kern="1200" cap="all" spc="31" normalizeH="0" baseline="0" noProof="0">
                  <a:ln>
                    <a:noFill/>
                  </a:ln>
                  <a:solidFill>
                    <a:srgbClr val="71A4C3"/>
                  </a:solidFill>
                  <a:effectLst/>
                  <a:uLnTx/>
                  <a:uFillTx/>
                  <a:latin typeface="Segoe UI"/>
                  <a:ea typeface="+mn-ea"/>
                  <a:cs typeface="Calibri" panose="020F0502020204030204" pitchFamily="34" charset="0"/>
                </a:rPr>
                <a:t>Subtitel</a:t>
              </a:r>
            </a:p>
          </p:txBody>
        </p:sp>
        <p:sp>
          <p:nvSpPr>
            <p:cNvPr id="40" name="Ovaal 39">
              <a:extLst>
                <a:ext uri="{FF2B5EF4-FFF2-40B4-BE49-F238E27FC236}">
                  <a16:creationId xmlns:a16="http://schemas.microsoft.com/office/drawing/2014/main" id="{0279F4FD-D79B-4EC1-B5FD-F798009C3487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D3533CF8-FD33-4C69-BB71-BD37BA470605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82558" marR="0" lvl="4" indent="-182558" algn="l" defTabSz="719121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600"/>
                </a:spcAft>
                <a:buClr>
                  <a:prstClr val="black"/>
                </a:buClr>
                <a:buSzTx/>
                <a:buFont typeface="+mj-lt"/>
                <a:buAutoNum type="arabicPeriod"/>
                <a:tabLst>
                  <a:tab pos="182558" algn="l"/>
                </a:tabLst>
                <a:defRPr/>
              </a:pPr>
              <a:r>
                <a:rPr kumimoji="0" lang="nl-NL" sz="1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Numerieke bullet</a:t>
              </a:r>
            </a:p>
          </p:txBody>
        </p:sp>
        <p:sp>
          <p:nvSpPr>
            <p:cNvPr id="42" name="Ovaal 41">
              <a:extLst>
                <a:ext uri="{FF2B5EF4-FFF2-40B4-BE49-F238E27FC236}">
                  <a16:creationId xmlns:a16="http://schemas.microsoft.com/office/drawing/2014/main" id="{DE56F4EA-9E58-4040-A773-567F2BACB434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43" name="Rechthoek 42">
              <a:extLst>
                <a:ext uri="{FF2B5EF4-FFF2-40B4-BE49-F238E27FC236}">
                  <a16:creationId xmlns:a16="http://schemas.microsoft.com/office/drawing/2014/main" id="{56D29DA7-8A6A-45DD-A160-AC65E5845A31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8766" marR="0" lvl="6" indent="-176209" algn="l" defTabSz="914377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600"/>
                </a:spcAft>
                <a:buClrTx/>
                <a:buSzTx/>
                <a:buFontTx/>
                <a:buBlip>
                  <a:blip r:embed="rId4">
                    <a:extLs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</a:buBlip>
                <a:tabLst/>
                <a:defRPr/>
              </a:pPr>
              <a:r>
                <a:rPr kumimoji="0" lang="nl-NL" sz="1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Sub-</a:t>
              </a:r>
              <a:r>
                <a:rPr kumimoji="0" lang="nl-NL" sz="1100" b="0" i="0" u="none" strike="noStrike" kern="1200" cap="none" spc="0" normalizeH="0" baseline="0" noProof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bullet</a:t>
              </a:r>
              <a:endParaRPr kumimoji="0" lang="nl-NL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Ovaal 43">
              <a:extLst>
                <a:ext uri="{FF2B5EF4-FFF2-40B4-BE49-F238E27FC236}">
                  <a16:creationId xmlns:a16="http://schemas.microsoft.com/office/drawing/2014/main" id="{55C81428-8576-48D3-8419-B3BFAFAA0741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45" name="Rechthoek 44">
              <a:extLst>
                <a:ext uri="{FF2B5EF4-FFF2-40B4-BE49-F238E27FC236}">
                  <a16:creationId xmlns:a16="http://schemas.microsoft.com/office/drawing/2014/main" id="{583059E1-D0DD-4D8B-BB68-558CD05C32D3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7" indent="0" algn="l" defTabSz="914377" rtl="0" eaLnBrk="1" fontAlgn="auto" latinLnBrk="0" hangingPunct="1">
                <a:lnSpc>
                  <a:spcPct val="90000"/>
                </a:lnSpc>
                <a:spcBef>
                  <a:spcPts val="3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Leestekst</a:t>
              </a:r>
            </a:p>
          </p:txBody>
        </p:sp>
        <p:sp>
          <p:nvSpPr>
            <p:cNvPr id="46" name="Ovaal 45">
              <a:extLst>
                <a:ext uri="{FF2B5EF4-FFF2-40B4-BE49-F238E27FC236}">
                  <a16:creationId xmlns:a16="http://schemas.microsoft.com/office/drawing/2014/main" id="{2559BDD2-8BB2-476B-B5DD-58ACD73DFC1A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47" name="Rechthoek 46">
              <a:extLst>
                <a:ext uri="{FF2B5EF4-FFF2-40B4-BE49-F238E27FC236}">
                  <a16:creationId xmlns:a16="http://schemas.microsoft.com/office/drawing/2014/main" id="{6BF4EED5-E42E-4927-B1BC-1687393D0C94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8" indent="0" algn="l" defTabSz="914377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600" b="1" i="0" u="none" strike="noStrike" kern="1200" cap="all" spc="0" normalizeH="0" baseline="0" noProof="0">
                  <a:ln>
                    <a:noFill/>
                  </a:ln>
                  <a:solidFill>
                    <a:srgbClr val="71A4C3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Subtitel</a:t>
              </a:r>
            </a:p>
          </p:txBody>
        </p:sp>
        <p:sp>
          <p:nvSpPr>
            <p:cNvPr id="48" name="Ovaal 47">
              <a:extLst>
                <a:ext uri="{FF2B5EF4-FFF2-40B4-BE49-F238E27FC236}">
                  <a16:creationId xmlns:a16="http://schemas.microsoft.com/office/drawing/2014/main" id="{51EF9D53-8B73-4109-AB18-0D0E49E92690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49" name="Rechthoek 48">
              <a:extLst>
                <a:ext uri="{FF2B5EF4-FFF2-40B4-BE49-F238E27FC236}">
                  <a16:creationId xmlns:a16="http://schemas.microsoft.com/office/drawing/2014/main" id="{961368B1-E4A3-4ABE-A108-5CECB5AD67F2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82558" marR="0" lvl="5" indent="-182558" algn="l" defTabSz="914377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600"/>
                </a:spcAft>
                <a:buClrTx/>
                <a:buSzTx/>
                <a:buFontTx/>
                <a:buBlip>
                  <a:blip r:embed="rId2">
                    <a:extLst>
                      <a:ext uri="{96DAC541-7B7A-43D3-8B79-37D633B846F1}">
                        <asvg:svgBlip xmlns:asvg="http://schemas.microsoft.com/office/drawing/2016/SVG/main" r:embed="rId3"/>
                      </a:ext>
                    </a:extLst>
                  </a:blip>
                </a:buBlip>
                <a:tabLst/>
                <a:defRPr/>
              </a:pPr>
              <a:r>
                <a:rPr kumimoji="0" lang="nl-NL" sz="1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Bullet</a:t>
              </a:r>
            </a:p>
          </p:txBody>
        </p:sp>
        <p:sp>
          <p:nvSpPr>
            <p:cNvPr id="50" name="Rechthoek 49">
              <a:extLst>
                <a:ext uri="{FF2B5EF4-FFF2-40B4-BE49-F238E27FC236}">
                  <a16:creationId xmlns:a16="http://schemas.microsoft.com/office/drawing/2014/main" id="{5AA2F1C2-98B9-4FBE-AC87-43DCA64BF585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Meer weten?</a:t>
              </a:r>
              <a:br>
                <a:rPr lang="nl-NL" sz="1200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Ga naar de instructie dia </a:t>
              </a:r>
              <a:r>
                <a:rPr lang="nl-NL" sz="1200" b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INSTRUCTIES’</a:t>
              </a:r>
              <a:r>
                <a:rPr lang="nl-NL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nl-NL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Deze vind je vooraan de presentatie of voeg je in via </a:t>
              </a:r>
              <a:r>
                <a:rPr lang="nl-NL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‘Start’</a:t>
              </a:r>
              <a:r>
                <a:rPr lang="nl-NL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nl-NL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‘Nieuwe dia’</a:t>
              </a:r>
            </a:p>
          </p:txBody>
        </p:sp>
        <p:grpSp>
          <p:nvGrpSpPr>
            <p:cNvPr id="51" name="ICOON_info">
              <a:extLst>
                <a:ext uri="{FF2B5EF4-FFF2-40B4-BE49-F238E27FC236}">
                  <a16:creationId xmlns:a16="http://schemas.microsoft.com/office/drawing/2014/main" id="{CF92F036-7396-4E06-B508-672811E34E11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93" name="Ovaal 92">
                <a:extLst>
                  <a:ext uri="{FF2B5EF4-FFF2-40B4-BE49-F238E27FC236}">
                    <a16:creationId xmlns:a16="http://schemas.microsoft.com/office/drawing/2014/main" id="{E5FC72EA-D90E-4559-B238-4131D4BC8E32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94" name="Graphic 163" descr="Informatie">
                <a:extLst>
                  <a:ext uri="{FF2B5EF4-FFF2-40B4-BE49-F238E27FC236}">
                    <a16:creationId xmlns:a16="http://schemas.microsoft.com/office/drawing/2014/main" id="{4A9F1E2D-8483-40CF-B68A-0F8BDA53E59E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52" name="VOORBEELD">
              <a:extLst>
                <a:ext uri="{FF2B5EF4-FFF2-40B4-BE49-F238E27FC236}">
                  <a16:creationId xmlns:a16="http://schemas.microsoft.com/office/drawing/2014/main" id="{1C57C9ED-D2D7-46B7-9A07-E27A9D11CEC3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53" name="Rechthoek 52">
                <a:extLst>
                  <a:ext uri="{FF2B5EF4-FFF2-40B4-BE49-F238E27FC236}">
                    <a16:creationId xmlns:a16="http://schemas.microsoft.com/office/drawing/2014/main" id="{EC2DEEEE-34ED-41EF-ACCC-35C0524E1696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9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Start</a:t>
                </a:r>
              </a:p>
            </p:txBody>
          </p:sp>
          <p:sp>
            <p:nvSpPr>
              <p:cNvPr id="54" name="Rechthoek 53">
                <a:extLst>
                  <a:ext uri="{FF2B5EF4-FFF2-40B4-BE49-F238E27FC236}">
                    <a16:creationId xmlns:a16="http://schemas.microsoft.com/office/drawing/2014/main" id="{38B4A342-995C-4505-B1A1-A151D5ECE4B2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55" name="Groep 54">
                <a:extLst>
                  <a:ext uri="{FF2B5EF4-FFF2-40B4-BE49-F238E27FC236}">
                    <a16:creationId xmlns:a16="http://schemas.microsoft.com/office/drawing/2014/main" id="{7701E09D-B752-4863-992D-0668CA0122EB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86" name="Groep 85">
                  <a:extLst>
                    <a:ext uri="{FF2B5EF4-FFF2-40B4-BE49-F238E27FC236}">
                      <a16:creationId xmlns:a16="http://schemas.microsoft.com/office/drawing/2014/main" id="{C5BED81F-1B57-4C59-AF91-B0824D70357C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88" name="Rechte verbindingslijn 87">
                    <a:extLst>
                      <a:ext uri="{FF2B5EF4-FFF2-40B4-BE49-F238E27FC236}">
                        <a16:creationId xmlns:a16="http://schemas.microsoft.com/office/drawing/2014/main" id="{4DD790A7-A860-47D7-8802-541E528D585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9" name="Rechte verbindingslijn 88">
                    <a:extLst>
                      <a:ext uri="{FF2B5EF4-FFF2-40B4-BE49-F238E27FC236}">
                        <a16:creationId xmlns:a16="http://schemas.microsoft.com/office/drawing/2014/main" id="{FF2F0BC6-6687-45BF-A209-73FD34211EC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0" name="Rechte verbindingslijn 89">
                    <a:extLst>
                      <a:ext uri="{FF2B5EF4-FFF2-40B4-BE49-F238E27FC236}">
                        <a16:creationId xmlns:a16="http://schemas.microsoft.com/office/drawing/2014/main" id="{52E66392-2DD1-463C-95F2-19F6DFE799E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1" name="Rechte verbindingslijn 90">
                    <a:extLst>
                      <a:ext uri="{FF2B5EF4-FFF2-40B4-BE49-F238E27FC236}">
                        <a16:creationId xmlns:a16="http://schemas.microsoft.com/office/drawing/2014/main" id="{F8FBED65-9344-4820-987D-76CC4FD7F3B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2" name="Rechte verbindingslijn 91">
                    <a:extLst>
                      <a:ext uri="{FF2B5EF4-FFF2-40B4-BE49-F238E27FC236}">
                        <a16:creationId xmlns:a16="http://schemas.microsoft.com/office/drawing/2014/main" id="{AE5758A1-6EC9-4F28-B558-2D2A3963887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87" name="Pijl: rechts 86">
                  <a:extLst>
                    <a:ext uri="{FF2B5EF4-FFF2-40B4-BE49-F238E27FC236}">
                      <a16:creationId xmlns:a16="http://schemas.microsoft.com/office/drawing/2014/main" id="{FC66AB48-E543-49D4-AE51-7CB4A9D1126C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56" name="Groep 55">
                <a:extLst>
                  <a:ext uri="{FF2B5EF4-FFF2-40B4-BE49-F238E27FC236}">
                    <a16:creationId xmlns:a16="http://schemas.microsoft.com/office/drawing/2014/main" id="{7B125CE4-5EAA-487B-98C9-60FC4AD27D2C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79" name="Groep 78">
                  <a:extLst>
                    <a:ext uri="{FF2B5EF4-FFF2-40B4-BE49-F238E27FC236}">
                      <a16:creationId xmlns:a16="http://schemas.microsoft.com/office/drawing/2014/main" id="{CE63D0B9-3A1F-4FCE-8921-DC86243076D1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81" name="Rechte verbindingslijn 80">
                    <a:extLst>
                      <a:ext uri="{FF2B5EF4-FFF2-40B4-BE49-F238E27FC236}">
                        <a16:creationId xmlns:a16="http://schemas.microsoft.com/office/drawing/2014/main" id="{A7621846-70D2-4FAF-8ADA-A24ABFBF2A0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2" name="Rechte verbindingslijn 81">
                    <a:extLst>
                      <a:ext uri="{FF2B5EF4-FFF2-40B4-BE49-F238E27FC236}">
                        <a16:creationId xmlns:a16="http://schemas.microsoft.com/office/drawing/2014/main" id="{49CEE87F-C970-45BF-8011-E98832A20C9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3" name="Rechte verbindingslijn 82">
                    <a:extLst>
                      <a:ext uri="{FF2B5EF4-FFF2-40B4-BE49-F238E27FC236}">
                        <a16:creationId xmlns:a16="http://schemas.microsoft.com/office/drawing/2014/main" id="{AAB21D47-BEE1-480A-AAE3-A6DB1E632B6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4" name="Rechte verbindingslijn 83">
                    <a:extLst>
                      <a:ext uri="{FF2B5EF4-FFF2-40B4-BE49-F238E27FC236}">
                        <a16:creationId xmlns:a16="http://schemas.microsoft.com/office/drawing/2014/main" id="{DDF98484-842B-4C4B-94E0-515CCE4F46E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5" name="Rechte verbindingslijn 84">
                    <a:extLst>
                      <a:ext uri="{FF2B5EF4-FFF2-40B4-BE49-F238E27FC236}">
                        <a16:creationId xmlns:a16="http://schemas.microsoft.com/office/drawing/2014/main" id="{C9D02BEF-17F2-4A45-97EF-BE00BB38B5F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80" name="Pijl: rechts 79">
                  <a:extLst>
                    <a:ext uri="{FF2B5EF4-FFF2-40B4-BE49-F238E27FC236}">
                      <a16:creationId xmlns:a16="http://schemas.microsoft.com/office/drawing/2014/main" id="{7375F10A-C3E4-42B2-8F24-8BDCACCE7698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57" name="Rechte verbindingslijn 56">
                <a:extLst>
                  <a:ext uri="{FF2B5EF4-FFF2-40B4-BE49-F238E27FC236}">
                    <a16:creationId xmlns:a16="http://schemas.microsoft.com/office/drawing/2014/main" id="{6ED9B8A5-40B9-4B1E-9684-DC1FFE9DB46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58" name="Rechte verbindingslijn 57">
                <a:extLst>
                  <a:ext uri="{FF2B5EF4-FFF2-40B4-BE49-F238E27FC236}">
                    <a16:creationId xmlns:a16="http://schemas.microsoft.com/office/drawing/2014/main" id="{DB7AA4C8-150A-4DD4-8C00-993396740AD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59" name="Rechthoek 58">
                <a:extLst>
                  <a:ext uri="{FF2B5EF4-FFF2-40B4-BE49-F238E27FC236}">
                    <a16:creationId xmlns:a16="http://schemas.microsoft.com/office/drawing/2014/main" id="{0CFFF9C3-DC13-4494-A62D-B36E00A85D38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377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Tekstniveau omhoog</a:t>
                </a:r>
              </a:p>
            </p:txBody>
          </p:sp>
          <p:sp>
            <p:nvSpPr>
              <p:cNvPr id="60" name="Rechthoek 59">
                <a:extLst>
                  <a:ext uri="{FF2B5EF4-FFF2-40B4-BE49-F238E27FC236}">
                    <a16:creationId xmlns:a16="http://schemas.microsoft.com/office/drawing/2014/main" id="{017F32AB-16D3-48B0-A8C3-D5BD78DEE247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377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Tekstniveau omlaag</a:t>
                </a:r>
              </a:p>
            </p:txBody>
          </p:sp>
          <p:grpSp>
            <p:nvGrpSpPr>
              <p:cNvPr id="61" name="Groep 60">
                <a:extLst>
                  <a:ext uri="{FF2B5EF4-FFF2-40B4-BE49-F238E27FC236}">
                    <a16:creationId xmlns:a16="http://schemas.microsoft.com/office/drawing/2014/main" id="{50F43191-E5D8-4562-B549-3DC12D71BB61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71" name="Rechthoek 70">
                  <a:extLst>
                    <a:ext uri="{FF2B5EF4-FFF2-40B4-BE49-F238E27FC236}">
                      <a16:creationId xmlns:a16="http://schemas.microsoft.com/office/drawing/2014/main" id="{19E8C1B4-EE70-46BC-A79D-04D1117BDB08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1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72" name="Groep 71">
                  <a:extLst>
                    <a:ext uri="{FF2B5EF4-FFF2-40B4-BE49-F238E27FC236}">
                      <a16:creationId xmlns:a16="http://schemas.microsoft.com/office/drawing/2014/main" id="{563977F4-2A7F-4879-A53D-8022F184A949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74" name="Rechte verbindingslijn 73">
                    <a:extLst>
                      <a:ext uri="{FF2B5EF4-FFF2-40B4-BE49-F238E27FC236}">
                        <a16:creationId xmlns:a16="http://schemas.microsoft.com/office/drawing/2014/main" id="{D7D782CD-52AD-4172-AA7F-A335CCD2485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5" name="Rechte verbindingslijn 74">
                    <a:extLst>
                      <a:ext uri="{FF2B5EF4-FFF2-40B4-BE49-F238E27FC236}">
                        <a16:creationId xmlns:a16="http://schemas.microsoft.com/office/drawing/2014/main" id="{15F06FE3-AA5F-41E3-A956-699E33886B9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6" name="Rechte verbindingslijn 75">
                    <a:extLst>
                      <a:ext uri="{FF2B5EF4-FFF2-40B4-BE49-F238E27FC236}">
                        <a16:creationId xmlns:a16="http://schemas.microsoft.com/office/drawing/2014/main" id="{61C80D73-1BAC-400C-9EE0-B206633B063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7" name="Rechte verbindingslijn 76">
                    <a:extLst>
                      <a:ext uri="{FF2B5EF4-FFF2-40B4-BE49-F238E27FC236}">
                        <a16:creationId xmlns:a16="http://schemas.microsoft.com/office/drawing/2014/main" id="{A295FB84-33A3-46D6-B1EF-AACFC526BF8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8" name="Rechte verbindingslijn 77">
                    <a:extLst>
                      <a:ext uri="{FF2B5EF4-FFF2-40B4-BE49-F238E27FC236}">
                        <a16:creationId xmlns:a16="http://schemas.microsoft.com/office/drawing/2014/main" id="{B141962C-9AAF-4663-9B19-034A4FFED18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3" name="Pijl: rechts 72">
                  <a:extLst>
                    <a:ext uri="{FF2B5EF4-FFF2-40B4-BE49-F238E27FC236}">
                      <a16:creationId xmlns:a16="http://schemas.microsoft.com/office/drawing/2014/main" id="{513B64FC-183C-41E7-86C7-D394F374D5AD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62" name="Groep 61">
                <a:extLst>
                  <a:ext uri="{FF2B5EF4-FFF2-40B4-BE49-F238E27FC236}">
                    <a16:creationId xmlns:a16="http://schemas.microsoft.com/office/drawing/2014/main" id="{7AB8867A-65E6-46CC-B5C7-C0A38926BD60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63" name="Rechthoek 62">
                  <a:extLst>
                    <a:ext uri="{FF2B5EF4-FFF2-40B4-BE49-F238E27FC236}">
                      <a16:creationId xmlns:a16="http://schemas.microsoft.com/office/drawing/2014/main" id="{C93F9144-DC78-4FFD-BB7A-B3E9013E4C82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1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64" name="Groep 63">
                  <a:extLst>
                    <a:ext uri="{FF2B5EF4-FFF2-40B4-BE49-F238E27FC236}">
                      <a16:creationId xmlns:a16="http://schemas.microsoft.com/office/drawing/2014/main" id="{BF9A1E80-5A6D-45D4-9BB7-EDF1DB244FD7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66" name="Rechte verbindingslijn 65">
                    <a:extLst>
                      <a:ext uri="{FF2B5EF4-FFF2-40B4-BE49-F238E27FC236}">
                        <a16:creationId xmlns:a16="http://schemas.microsoft.com/office/drawing/2014/main" id="{691982DE-F34E-4AE8-B66C-0311A34081C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7" name="Rechte verbindingslijn 66">
                    <a:extLst>
                      <a:ext uri="{FF2B5EF4-FFF2-40B4-BE49-F238E27FC236}">
                        <a16:creationId xmlns:a16="http://schemas.microsoft.com/office/drawing/2014/main" id="{57029BDB-8DAD-4A28-8DA8-399BFF346AA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8" name="Rechte verbindingslijn 67">
                    <a:extLst>
                      <a:ext uri="{FF2B5EF4-FFF2-40B4-BE49-F238E27FC236}">
                        <a16:creationId xmlns:a16="http://schemas.microsoft.com/office/drawing/2014/main" id="{6695FC3D-EF06-4A53-9A0C-D2EB791A3D2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AF047E0B-7CD3-487E-A04C-E061E3831A2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0" name="Rechte verbindingslijn 69">
                    <a:extLst>
                      <a:ext uri="{FF2B5EF4-FFF2-40B4-BE49-F238E27FC236}">
                        <a16:creationId xmlns:a16="http://schemas.microsoft.com/office/drawing/2014/main" id="{B77B3B59-6D56-4336-B429-7C0680329C5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65" name="Pijl: rechts 64">
                  <a:extLst>
                    <a:ext uri="{FF2B5EF4-FFF2-40B4-BE49-F238E27FC236}">
                      <a16:creationId xmlns:a16="http://schemas.microsoft.com/office/drawing/2014/main" id="{0E1A9EDF-3A8D-4889-A0F7-C698374E3D73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  <p:grpSp>
        <p:nvGrpSpPr>
          <p:cNvPr id="95" name="INSTRUCTIE">
            <a:extLst>
              <a:ext uri="{FF2B5EF4-FFF2-40B4-BE49-F238E27FC236}">
                <a16:creationId xmlns:a16="http://schemas.microsoft.com/office/drawing/2014/main" id="{7C7E8D04-13B4-4B71-B89B-479BC4DF4698}"/>
              </a:ext>
            </a:extLst>
          </p:cNvPr>
          <p:cNvGrpSpPr/>
          <p:nvPr userDrawn="1"/>
        </p:nvGrpSpPr>
        <p:grpSpPr>
          <a:xfrm>
            <a:off x="5845" y="7033213"/>
            <a:ext cx="3727955" cy="1728407"/>
            <a:chOff x="5846" y="7033211"/>
            <a:chExt cx="3727954" cy="1728407"/>
          </a:xfrm>
        </p:grpSpPr>
        <p:sp>
          <p:nvSpPr>
            <p:cNvPr id="96" name="Rechthoek 95">
              <a:extLst>
                <a:ext uri="{FF2B5EF4-FFF2-40B4-BE49-F238E27FC236}">
                  <a16:creationId xmlns:a16="http://schemas.microsoft.com/office/drawing/2014/main" id="{E633CA95-6B84-4AED-A672-E4BDF50C07A6}"/>
                </a:ext>
              </a:extLst>
            </p:cNvPr>
            <p:cNvSpPr/>
            <p:nvPr userDrawn="1"/>
          </p:nvSpPr>
          <p:spPr>
            <a:xfrm>
              <a:off x="5846" y="7033211"/>
              <a:ext cx="3727954" cy="1577390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Voettekst, dia nummer </a:t>
              </a:r>
              <a:br>
                <a:rPr lang="nl-NL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nl-NL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en datum aanpassen</a:t>
              </a:r>
            </a:p>
          </p:txBody>
        </p:sp>
        <p:sp>
          <p:nvSpPr>
            <p:cNvPr id="97" name="Ovaal 96">
              <a:extLst>
                <a:ext uri="{FF2B5EF4-FFF2-40B4-BE49-F238E27FC236}">
                  <a16:creationId xmlns:a16="http://schemas.microsoft.com/office/drawing/2014/main" id="{5B22A45A-EBF7-4C30-B067-12D2B9A0BB6F}"/>
                </a:ext>
              </a:extLst>
            </p:cNvPr>
            <p:cNvSpPr/>
            <p:nvPr userDrawn="1"/>
          </p:nvSpPr>
          <p:spPr>
            <a:xfrm>
              <a:off x="188424" y="767853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98" name="Rechthoek 97">
              <a:extLst>
                <a:ext uri="{FF2B5EF4-FFF2-40B4-BE49-F238E27FC236}">
                  <a16:creationId xmlns:a16="http://schemas.microsoft.com/office/drawing/2014/main" id="{B6381F98-6534-4359-8E37-A870C5C3C38F}"/>
                </a:ext>
              </a:extLst>
            </p:cNvPr>
            <p:cNvSpPr/>
            <p:nvPr userDrawn="1"/>
          </p:nvSpPr>
          <p:spPr>
            <a:xfrm>
              <a:off x="472596" y="7678534"/>
              <a:ext cx="2322719" cy="31672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Ga naar de tab </a:t>
              </a:r>
              <a:r>
                <a:rPr kumimoji="0" lang="nl-NL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‘Invoegen’</a:t>
              </a:r>
              <a:r>
                <a:rPr kumimoji="0" lang="nl-NL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en klik op</a:t>
              </a:r>
              <a:br>
                <a:rPr kumimoji="0" lang="nl-NL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nl-NL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‘Kop- en voettekst’</a:t>
              </a:r>
              <a:r>
                <a:rPr kumimoji="0" lang="nl-NL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99" name="Ovaal 98">
              <a:extLst>
                <a:ext uri="{FF2B5EF4-FFF2-40B4-BE49-F238E27FC236}">
                  <a16:creationId xmlns:a16="http://schemas.microsoft.com/office/drawing/2014/main" id="{4DFEF9BD-74CD-4E3C-9427-ACC8C8EF0AA8}"/>
                </a:ext>
              </a:extLst>
            </p:cNvPr>
            <p:cNvSpPr/>
            <p:nvPr userDrawn="1"/>
          </p:nvSpPr>
          <p:spPr>
            <a:xfrm>
              <a:off x="188424" y="810886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00" name="Rechthoek 99">
              <a:extLst>
                <a:ext uri="{FF2B5EF4-FFF2-40B4-BE49-F238E27FC236}">
                  <a16:creationId xmlns:a16="http://schemas.microsoft.com/office/drawing/2014/main" id="{6228CDF5-9D83-49A9-A45C-6E740AB6358C}"/>
                </a:ext>
              </a:extLst>
            </p:cNvPr>
            <p:cNvSpPr/>
            <p:nvPr userDrawn="1"/>
          </p:nvSpPr>
          <p:spPr>
            <a:xfrm>
              <a:off x="472596" y="8108869"/>
              <a:ext cx="2322719" cy="65274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Klik op</a:t>
              </a:r>
              <a:r>
                <a:rPr kumimoji="0" lang="nl-NL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‘Overal toepassen’</a:t>
              </a:r>
              <a:r>
                <a:rPr kumimoji="0" lang="nl-NL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om de gegevens op elke slide toe te passen.</a:t>
              </a:r>
            </a:p>
          </p:txBody>
        </p:sp>
        <p:grpSp>
          <p:nvGrpSpPr>
            <p:cNvPr id="101" name="Groep 100">
              <a:extLst>
                <a:ext uri="{FF2B5EF4-FFF2-40B4-BE49-F238E27FC236}">
                  <a16:creationId xmlns:a16="http://schemas.microsoft.com/office/drawing/2014/main" id="{5AD730ED-1BD7-4DFB-8E41-B8A33A823313}"/>
                </a:ext>
              </a:extLst>
            </p:cNvPr>
            <p:cNvGrpSpPr/>
            <p:nvPr userDrawn="1"/>
          </p:nvGrpSpPr>
          <p:grpSpPr>
            <a:xfrm>
              <a:off x="2939884" y="7739834"/>
              <a:ext cx="681133" cy="750023"/>
              <a:chOff x="-910573" y="4987990"/>
              <a:chExt cx="681133" cy="750023"/>
            </a:xfrm>
          </p:grpSpPr>
          <p:grpSp>
            <p:nvGrpSpPr>
              <p:cNvPr id="102" name="Groep 101">
                <a:extLst>
                  <a:ext uri="{FF2B5EF4-FFF2-40B4-BE49-F238E27FC236}">
                    <a16:creationId xmlns:a16="http://schemas.microsoft.com/office/drawing/2014/main" id="{7D9EA432-58AD-4036-A148-2B2F2E85EAA9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105" name="Rechthoek met één afgeknipte en afgeronde hoek 47">
                  <a:extLst>
                    <a:ext uri="{FF2B5EF4-FFF2-40B4-BE49-F238E27FC236}">
                      <a16:creationId xmlns:a16="http://schemas.microsoft.com/office/drawing/2014/main" id="{BA9BE353-1FC8-4FE9-9261-B10F825029BD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37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6" name="Rechthoekige driehoek 105">
                  <a:extLst>
                    <a:ext uri="{FF2B5EF4-FFF2-40B4-BE49-F238E27FC236}">
                      <a16:creationId xmlns:a16="http://schemas.microsoft.com/office/drawing/2014/main" id="{8600A595-89AC-4ED8-A672-1FD84632C02E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37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7" name="Rechthoek 106">
                  <a:extLst>
                    <a:ext uri="{FF2B5EF4-FFF2-40B4-BE49-F238E27FC236}">
                      <a16:creationId xmlns:a16="http://schemas.microsoft.com/office/drawing/2014/main" id="{70B64506-CCA6-45D9-8248-731B55331DCE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37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8" name="Rechthoek 107">
                  <a:extLst>
                    <a:ext uri="{FF2B5EF4-FFF2-40B4-BE49-F238E27FC236}">
                      <a16:creationId xmlns:a16="http://schemas.microsoft.com/office/drawing/2014/main" id="{92CA0564-3557-4523-9E06-2F0C6DD66CA9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377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04" name="Rechthoek 103">
                <a:extLst>
                  <a:ext uri="{FF2B5EF4-FFF2-40B4-BE49-F238E27FC236}">
                    <a16:creationId xmlns:a16="http://schemas.microsoft.com/office/drawing/2014/main" id="{0AC4DB14-C50E-4F43-AD0A-53097035D8C0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Koptekst en voettekst</a:t>
                </a:r>
              </a:p>
            </p:txBody>
          </p:sp>
        </p:grpSp>
      </p:grp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777233" y="1856128"/>
            <a:ext cx="10827107" cy="4438165"/>
          </a:xfrm>
        </p:spPr>
        <p:txBody>
          <a:bodyPr vert="horz" lIns="0" tIns="0" rIns="0" bIns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GB" dirty="0"/>
              <a:t>Bullet</a:t>
            </a:r>
          </a:p>
          <a:p>
            <a:pPr lvl="1"/>
            <a:r>
              <a:rPr lang="en-GB" dirty="0"/>
              <a:t>Sub-bullet</a:t>
            </a:r>
          </a:p>
          <a:p>
            <a:pPr lvl="2"/>
            <a:r>
              <a:rPr lang="en-GB" dirty="0" err="1"/>
              <a:t>Leestekst</a:t>
            </a:r>
            <a:endParaRPr lang="en-GB" dirty="0"/>
          </a:p>
          <a:p>
            <a:pPr lvl="3"/>
            <a:r>
              <a:rPr lang="en-GB" dirty="0" err="1"/>
              <a:t>Subtitel</a:t>
            </a:r>
            <a:endParaRPr lang="en-GB" dirty="0"/>
          </a:p>
          <a:p>
            <a:pPr lvl="4"/>
            <a:r>
              <a:rPr lang="en-GB" dirty="0" err="1"/>
              <a:t>Numerieke</a:t>
            </a:r>
            <a:r>
              <a:rPr lang="en-GB" dirty="0"/>
              <a:t> bullet</a:t>
            </a:r>
          </a:p>
          <a:p>
            <a:pPr lvl="5"/>
            <a:r>
              <a:rPr lang="en-GB" dirty="0"/>
              <a:t>Bullet</a:t>
            </a:r>
          </a:p>
          <a:p>
            <a:pPr lvl="6"/>
            <a:r>
              <a:rPr lang="en-GB" dirty="0"/>
              <a:t>Sub-bullet</a:t>
            </a:r>
          </a:p>
          <a:p>
            <a:pPr lvl="7"/>
            <a:r>
              <a:rPr lang="en-GB" dirty="0" err="1"/>
              <a:t>Leestekst</a:t>
            </a:r>
            <a:endParaRPr lang="en-GB" dirty="0"/>
          </a:p>
          <a:p>
            <a:pPr lvl="8"/>
            <a:r>
              <a:rPr lang="en-GB" dirty="0" err="1"/>
              <a:t>Subtitel</a:t>
            </a:r>
            <a:endParaRPr lang="en-GB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DA6621DD-BDCD-46CA-8A6F-90B3DC62D7E8}"/>
              </a:ext>
            </a:extLst>
          </p:cNvPr>
          <p:cNvSpPr txBox="1"/>
          <p:nvPr userDrawn="1"/>
        </p:nvSpPr>
        <p:spPr>
          <a:xfrm>
            <a:off x="0" y="-256190"/>
            <a:ext cx="12192000" cy="1617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GB" sz="1051" b="1" dirty="0">
                <a:solidFill>
                  <a:schemeClr val="tx2"/>
                </a:solidFill>
                <a:latin typeface="+mj-lt"/>
                <a:cs typeface="Calibri" panose="020F0502020204030204" pitchFamily="34" charset="0"/>
              </a:rPr>
              <a:t>TEMPLATE: </a:t>
            </a:r>
            <a:r>
              <a:rPr lang="en-GB" sz="1051" b="0" dirty="0">
                <a:solidFill>
                  <a:schemeClr val="tx2"/>
                </a:solidFill>
                <a:latin typeface="+mj-lt"/>
                <a:cs typeface="Calibri" panose="020F0502020204030204" pitchFamily="34" charset="0"/>
              </a:rPr>
              <a:t>TEKST</a:t>
            </a:r>
          </a:p>
        </p:txBody>
      </p:sp>
      <p:grpSp>
        <p:nvGrpSpPr>
          <p:cNvPr id="16" name="HAAK LIJN">
            <a:extLst>
              <a:ext uri="{FF2B5EF4-FFF2-40B4-BE49-F238E27FC236}">
                <a16:creationId xmlns:a16="http://schemas.microsoft.com/office/drawing/2014/main" id="{21256FA1-9CDC-4DD9-9786-CD0521601BAC}"/>
              </a:ext>
            </a:extLst>
          </p:cNvPr>
          <p:cNvGrpSpPr/>
          <p:nvPr userDrawn="1"/>
        </p:nvGrpSpPr>
        <p:grpSpPr>
          <a:xfrm>
            <a:off x="540812" y="0"/>
            <a:ext cx="76800" cy="6858000"/>
            <a:chOff x="578912" y="0"/>
            <a:chExt cx="76800" cy="6858000"/>
          </a:xfrm>
        </p:grpSpPr>
        <p:cxnSp>
          <p:nvCxnSpPr>
            <p:cNvPr id="17" name="LIJN">
              <a:extLst>
                <a:ext uri="{FF2B5EF4-FFF2-40B4-BE49-F238E27FC236}">
                  <a16:creationId xmlns:a16="http://schemas.microsoft.com/office/drawing/2014/main" id="{6162A1A5-4D92-46A9-8DEE-AC6D219D295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17312" y="900113"/>
              <a:ext cx="0" cy="5957887"/>
            </a:xfrm>
            <a:prstGeom prst="line">
              <a:avLst/>
            </a:prstGeom>
            <a:ln w="72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134BDBCE-3724-4AB1-94CF-2AAD6335F94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78912" y="652464"/>
              <a:ext cx="76800" cy="201600"/>
            </a:xfrm>
            <a:prstGeom prst="rect">
              <a:avLst/>
            </a:prstGeom>
          </p:spPr>
        </p:pic>
        <p:cxnSp>
          <p:nvCxnSpPr>
            <p:cNvPr id="26" name="LIJN">
              <a:extLst>
                <a:ext uri="{FF2B5EF4-FFF2-40B4-BE49-F238E27FC236}">
                  <a16:creationId xmlns:a16="http://schemas.microsoft.com/office/drawing/2014/main" id="{C77C3344-B6C8-4C3E-A14D-48C2288B246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17312" y="0"/>
              <a:ext cx="0" cy="595314"/>
            </a:xfrm>
            <a:prstGeom prst="line">
              <a:avLst/>
            </a:prstGeom>
            <a:ln w="72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3" name="Logo">
            <a:extLst>
              <a:ext uri="{FF2B5EF4-FFF2-40B4-BE49-F238E27FC236}">
                <a16:creationId xmlns:a16="http://schemas.microsoft.com/office/drawing/2014/main" id="{683231CA-E564-4317-8817-8643DD571F4D}"/>
              </a:ext>
            </a:extLst>
          </p:cNvPr>
          <p:cNvSpPr>
            <a:spLocks noGrp="1"/>
          </p:cNvSpPr>
          <p:nvPr>
            <p:ph type="body" orient="vert" idx="15" hasCustomPrompt="1"/>
          </p:nvPr>
        </p:nvSpPr>
        <p:spPr>
          <a:xfrm>
            <a:off x="10549613" y="6480356"/>
            <a:ext cx="1060019" cy="185413"/>
          </a:xfrm>
          <a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0" tIns="0" rIns="0" bIns="0"/>
          <a:lstStyle>
            <a:lvl1pPr marL="0" indent="0">
              <a:buNone/>
              <a:defRPr sz="1000" i="1">
                <a:solidFill>
                  <a:schemeClr val="bg2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GB" dirty="0"/>
              <a:t>    </a:t>
            </a:r>
          </a:p>
        </p:txBody>
      </p:sp>
      <p:sp>
        <p:nvSpPr>
          <p:cNvPr id="7" name="Dianummer">
            <a:extLst>
              <a:ext uri="{FF2B5EF4-FFF2-40B4-BE49-F238E27FC236}">
                <a16:creationId xmlns:a16="http://schemas.microsoft.com/office/drawing/2014/main" id="{5154FA8C-50A8-4470-ACA2-5ABE58D7913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5EC93C5F-DB18-4797-88B9-B8B0D60519F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Voettekst">
            <a:extLst>
              <a:ext uri="{FF2B5EF4-FFF2-40B4-BE49-F238E27FC236}">
                <a16:creationId xmlns:a16="http://schemas.microsoft.com/office/drawing/2014/main" id="{84E9FDE4-1A7F-4A5C-AC53-B36C6F9E054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26 October 2022 | What will 6G bring us?</a:t>
            </a:r>
            <a:endParaRPr lang="en-GB" dirty="0"/>
          </a:p>
        </p:txBody>
      </p:sp>
      <p:sp>
        <p:nvSpPr>
          <p:cNvPr id="6" name="Ondertitel">
            <a:extLst>
              <a:ext uri="{FF2B5EF4-FFF2-40B4-BE49-F238E27FC236}">
                <a16:creationId xmlns:a16="http://schemas.microsoft.com/office/drawing/2014/main" id="{D087FE13-DC03-4A42-925F-D0677F5B0C5C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777244" y="924516"/>
            <a:ext cx="10827096" cy="349200"/>
          </a:xfrm>
        </p:spPr>
        <p:txBody>
          <a:bodyPr/>
          <a:lstStyle>
            <a:lvl1pPr marL="0" indent="0" algn="l">
              <a:buNone/>
              <a:defRPr sz="3000" cap="all" baseline="0">
                <a:solidFill>
                  <a:schemeClr val="tx1"/>
                </a:solidFill>
                <a:latin typeface="Franklin Gothic Medium" panose="020B0603020102020204" pitchFamily="34" charset="0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GB" dirty="0" err="1"/>
              <a:t>Plaats</a:t>
            </a:r>
            <a:r>
              <a:rPr lang="en-GB" dirty="0"/>
              <a:t> </a:t>
            </a:r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hier</a:t>
            </a:r>
            <a:endParaRPr lang="en-GB" dirty="0"/>
          </a:p>
        </p:txBody>
      </p:sp>
      <p:sp>
        <p:nvSpPr>
          <p:cNvPr id="8" name="Titel">
            <a:extLst>
              <a:ext uri="{FF2B5EF4-FFF2-40B4-BE49-F238E27FC236}">
                <a16:creationId xmlns:a16="http://schemas.microsoft.com/office/drawing/2014/main" id="{08B72B07-1936-49ED-9125-9D212B7EBB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err="1"/>
              <a:t>Plaats</a:t>
            </a:r>
            <a:r>
              <a:rPr lang="en-GB" dirty="0"/>
              <a:t> </a:t>
            </a:r>
            <a:r>
              <a:rPr lang="en-GB" dirty="0" err="1"/>
              <a:t>eerste</a:t>
            </a:r>
            <a:r>
              <a:rPr lang="en-GB" dirty="0"/>
              <a:t>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hier</a:t>
            </a:r>
            <a:endParaRPr lang="en-GB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5244ECB-66F5-4677-81F2-972B9FCA0F8B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24F44952-8344-4C4B-BBA0-B453EF9942A6}" type="datetime1">
              <a:rPr lang="en-GB" smtClean="0"/>
              <a:t>17/02/2025</a:t>
            </a:fld>
            <a:endParaRPr lang="en-GB" dirty="0"/>
          </a:p>
        </p:txBody>
      </p:sp>
      <p:pic>
        <p:nvPicPr>
          <p:cNvPr id="109" name="Picture 108">
            <a:extLst>
              <a:ext uri="{FF2B5EF4-FFF2-40B4-BE49-F238E27FC236}">
                <a16:creationId xmlns:a16="http://schemas.microsoft.com/office/drawing/2014/main" id="{75BB89CD-BEB6-4EC6-AB55-B8955BD3CFF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105" y="6251069"/>
            <a:ext cx="770599" cy="52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522884"/>
      </p:ext>
    </p:extLst>
  </p:cSld>
  <p:clrMapOvr>
    <a:masterClrMapping/>
  </p:clrMapOvr>
  <p:transition spd="slow">
    <p:push dir="u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0EC40B27-BCC0-C47F-EF7C-1EFC3BCA42F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46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nl-NL" sz="1600" dirty="0" err="1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9B1A4BBA-FADB-3C13-EFBF-B487DA10C5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D448E2CE-E72E-D299-B3B1-8CDFBAAF99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74388" y="5235916"/>
            <a:ext cx="1264629" cy="1264629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CC7C3847-42E5-A23C-58FA-1195F55097B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46188" y="2024989"/>
            <a:ext cx="914983" cy="914983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76812F8D-138A-77F6-9D9C-6E73B26706E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42292" y="3818229"/>
            <a:ext cx="711783" cy="711783"/>
          </a:xfrm>
          <a:prstGeom prst="rect">
            <a:avLst/>
          </a:prstGeom>
        </p:spPr>
      </p:pic>
      <p:sp>
        <p:nvSpPr>
          <p:cNvPr id="14" name="Tijdelijke aanduiding voor tekst 7">
            <a:extLst>
              <a:ext uri="{FF2B5EF4-FFF2-40B4-BE49-F238E27FC236}">
                <a16:creationId xmlns:a16="http://schemas.microsoft.com/office/drawing/2014/main" id="{E6224328-8E45-2C13-F9A3-59ECD95E09E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551730" y="4362769"/>
            <a:ext cx="9088539" cy="393076"/>
          </a:xfrm>
        </p:spPr>
        <p:txBody>
          <a:bodyPr anchor="b" anchorCtr="0"/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Place a subtitle here</a:t>
            </a:r>
          </a:p>
        </p:txBody>
      </p:sp>
      <p:sp>
        <p:nvSpPr>
          <p:cNvPr id="15" name="Ondertitel 2">
            <a:extLst>
              <a:ext uri="{FF2B5EF4-FFF2-40B4-BE49-F238E27FC236}">
                <a16:creationId xmlns:a16="http://schemas.microsoft.com/office/drawing/2014/main" id="{A2519492-829E-06A2-44DE-7CB7D6BF744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51729" y="5452021"/>
            <a:ext cx="9088539" cy="236601"/>
          </a:xfrm>
          <a:prstGeom prst="roundRect">
            <a:avLst>
              <a:gd name="adj" fmla="val 11279"/>
            </a:avLst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Author name</a:t>
            </a:r>
          </a:p>
        </p:txBody>
      </p:sp>
      <p:sp>
        <p:nvSpPr>
          <p:cNvPr id="16" name="Tijdelijke aanduiding voor datum 3">
            <a:extLst>
              <a:ext uri="{FF2B5EF4-FFF2-40B4-BE49-F238E27FC236}">
                <a16:creationId xmlns:a16="http://schemas.microsoft.com/office/drawing/2014/main" id="{AA1BA2B9-5762-5A38-B7F1-9B06DF1483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51729" y="5844984"/>
            <a:ext cx="3116261" cy="393076"/>
          </a:xfrm>
          <a:prstGeom prst="rect">
            <a:avLst/>
          </a:prstGeom>
        </p:spPr>
        <p:txBody>
          <a:bodyPr/>
          <a:lstStyle>
            <a:lvl1pPr algn="l">
              <a:defRPr sz="1600" b="0" i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pic>
        <p:nvPicPr>
          <p:cNvPr id="17" name="Afbeelding 16" descr="Afbeelding met Lettertype, tekst, Graphics, schermopname&#10;&#10;Automatisch gegenereerde beschrijving">
            <a:extLst>
              <a:ext uri="{FF2B5EF4-FFF2-40B4-BE49-F238E27FC236}">
                <a16:creationId xmlns:a16="http://schemas.microsoft.com/office/drawing/2014/main" id="{384B9A7E-48C9-3A7D-1FE8-C0F35301AFE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936240" cy="2353284"/>
          </a:xfrm>
          <a:prstGeom prst="rect">
            <a:avLst/>
          </a:prstGeom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5F7B942F-34F9-20F6-F4CD-D9F0E173D6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51731" y="1983545"/>
            <a:ext cx="9088538" cy="2127879"/>
          </a:xfrm>
        </p:spPr>
        <p:txBody>
          <a:bodyPr anchor="b"/>
          <a:lstStyle>
            <a:lvl1pPr algn="l">
              <a:lnSpc>
                <a:spcPct val="80000"/>
              </a:lnSpc>
              <a:defRPr sz="6000" b="1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Presentation title here</a:t>
            </a:r>
          </a:p>
        </p:txBody>
      </p:sp>
    </p:spTree>
    <p:extLst>
      <p:ext uri="{BB962C8B-B14F-4D97-AF65-F5344CB8AC3E}">
        <p14:creationId xmlns:p14="http://schemas.microsoft.com/office/powerpoint/2010/main" val="405748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uiExpand="1" build="p" animBg="1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/>
      <p:bldP spid="4" grpId="0"/>
    </p:bld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4FFD2E8E-E958-B537-A459-5DF2E19F93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" y="0"/>
            <a:ext cx="12192000" cy="6858000"/>
          </a:xfrm>
          <a:prstGeom prst="rect">
            <a:avLst/>
          </a:prstGeom>
        </p:spPr>
      </p:pic>
      <p:sp>
        <p:nvSpPr>
          <p:cNvPr id="123" name="Titel 122">
            <a:extLst>
              <a:ext uri="{FF2B5EF4-FFF2-40B4-BE49-F238E27FC236}">
                <a16:creationId xmlns:a16="http://schemas.microsoft.com/office/drawing/2014/main" id="{ADDD288F-1F47-09DE-8053-359936D939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471056"/>
            <a:ext cx="10751275" cy="617970"/>
          </a:xfrm>
        </p:spPr>
        <p:txBody>
          <a:bodyPr/>
          <a:lstStyle>
            <a:lvl1pPr>
              <a:defRPr sz="3600" b="1"/>
            </a:lvl1pPr>
          </a:lstStyle>
          <a:p>
            <a:r>
              <a:rPr lang="en-GB" dirty="0"/>
              <a:t>Place a title here</a:t>
            </a:r>
          </a:p>
        </p:txBody>
      </p:sp>
      <p:sp>
        <p:nvSpPr>
          <p:cNvPr id="127" name="Tijdelijke aanduiding voor dianummer 126">
            <a:extLst>
              <a:ext uri="{FF2B5EF4-FFF2-40B4-BE49-F238E27FC236}">
                <a16:creationId xmlns:a16="http://schemas.microsoft.com/office/drawing/2014/main" id="{27485487-1F01-ECE4-6915-9AF97883D77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7B5DC5B-6873-43DB-ADC7-B15ACCE0DFDB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79B99D79-B181-A06F-B39D-F37E799B1A6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9138" y="1412876"/>
            <a:ext cx="10752136" cy="4392612"/>
          </a:xfrm>
        </p:spPr>
        <p:txBody>
          <a:bodyPr/>
          <a:lstStyle/>
          <a:p>
            <a:pPr lvl="0"/>
            <a:r>
              <a:rPr lang="en-GB" noProof="0" dirty="0"/>
              <a:t>Bullet</a:t>
            </a:r>
          </a:p>
          <a:p>
            <a:pPr lvl="1"/>
            <a:r>
              <a:rPr lang="en-GB" noProof="0" dirty="0"/>
              <a:t>Sub-bullet #1</a:t>
            </a:r>
          </a:p>
          <a:p>
            <a:pPr lvl="2"/>
            <a:r>
              <a:rPr lang="en-GB" noProof="0" dirty="0"/>
              <a:t>Sub-bullet #2</a:t>
            </a:r>
          </a:p>
          <a:p>
            <a:pPr lvl="3"/>
            <a:r>
              <a:rPr lang="en-GB" noProof="0" dirty="0"/>
              <a:t>Text</a:t>
            </a:r>
          </a:p>
          <a:p>
            <a:pPr lvl="4"/>
            <a:r>
              <a:rPr lang="en-GB" noProof="0" dirty="0"/>
              <a:t>Subtitle #1</a:t>
            </a:r>
          </a:p>
          <a:p>
            <a:pPr lvl="5"/>
            <a:r>
              <a:rPr lang="en-GB" noProof="0" dirty="0"/>
              <a:t>Alt. subtitle #2</a:t>
            </a:r>
          </a:p>
          <a:p>
            <a:pPr lvl="6"/>
            <a:r>
              <a:rPr lang="en-GB" noProof="0" dirty="0"/>
              <a:t>Numerical bullet</a:t>
            </a:r>
          </a:p>
          <a:p>
            <a:pPr lvl="7"/>
            <a:r>
              <a:rPr lang="en-GB" noProof="0" dirty="0"/>
              <a:t>Alphabetical bullet</a:t>
            </a:r>
          </a:p>
          <a:p>
            <a:pPr lvl="8"/>
            <a:r>
              <a:rPr lang="en-GB" noProof="0" dirty="0"/>
              <a:t>Source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9CB27525-CB7E-590C-674C-977E1503C93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03101" y="6023698"/>
            <a:ext cx="1717590" cy="862705"/>
          </a:xfrm>
          <a:prstGeom prst="rect">
            <a:avLst/>
          </a:prstGeom>
        </p:spPr>
      </p:pic>
      <p:sp>
        <p:nvSpPr>
          <p:cNvPr id="6" name="Tijdelijke aanduiding voor datum 3">
            <a:extLst>
              <a:ext uri="{FF2B5EF4-FFF2-40B4-BE49-F238E27FC236}">
                <a16:creationId xmlns:a16="http://schemas.microsoft.com/office/drawing/2014/main" id="{326E6268-5EB6-3B51-238D-AF63D53BFA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000" y="6382235"/>
            <a:ext cx="1455063" cy="14959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="0" i="0">
                <a:solidFill>
                  <a:schemeClr val="accent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E36C3DC5-173F-D701-E5E8-8D3EF9FDFC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4800" y="6380039"/>
            <a:ext cx="5894010" cy="15179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1000" b="0" i="0">
                <a:solidFill>
                  <a:srgbClr val="1464C8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780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bg>
      <p:bgPr>
        <a:solidFill>
          <a:srgbClr val="1464C8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79B99D79-B181-A06F-B39D-F37E799B1A6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9138" y="1412876"/>
            <a:ext cx="10752136" cy="4392612"/>
          </a:xfrm>
        </p:spPr>
        <p:txBody>
          <a:bodyPr/>
          <a:lstStyle/>
          <a:p>
            <a:pPr lvl="0"/>
            <a:r>
              <a:rPr lang="en-GB" noProof="0" dirty="0"/>
              <a:t>Bullet</a:t>
            </a:r>
          </a:p>
          <a:p>
            <a:pPr lvl="1"/>
            <a:r>
              <a:rPr lang="en-GB" noProof="0" dirty="0"/>
              <a:t>Sub-bullet #1</a:t>
            </a:r>
          </a:p>
          <a:p>
            <a:pPr lvl="2"/>
            <a:r>
              <a:rPr lang="en-GB" noProof="0" dirty="0"/>
              <a:t>Sub-bullet #2</a:t>
            </a:r>
          </a:p>
          <a:p>
            <a:pPr lvl="3"/>
            <a:r>
              <a:rPr lang="en-GB" noProof="0" dirty="0"/>
              <a:t>Text</a:t>
            </a:r>
          </a:p>
          <a:p>
            <a:pPr lvl="4"/>
            <a:r>
              <a:rPr lang="en-GB" noProof="0" dirty="0"/>
              <a:t>Subtitle #1</a:t>
            </a:r>
          </a:p>
          <a:p>
            <a:pPr lvl="5"/>
            <a:r>
              <a:rPr lang="en-GB" noProof="0" dirty="0"/>
              <a:t>Alt. subtitle #2</a:t>
            </a:r>
          </a:p>
          <a:p>
            <a:pPr lvl="6"/>
            <a:r>
              <a:rPr lang="en-GB" noProof="0" dirty="0"/>
              <a:t>Numerical bullet</a:t>
            </a:r>
          </a:p>
          <a:p>
            <a:pPr lvl="7"/>
            <a:r>
              <a:rPr lang="en-GB" noProof="0" dirty="0"/>
              <a:t>Alphabetical bullet</a:t>
            </a:r>
          </a:p>
          <a:p>
            <a:pPr lvl="8"/>
            <a:r>
              <a:rPr lang="en-GB" noProof="0" dirty="0"/>
              <a:t>Source</a:t>
            </a:r>
          </a:p>
        </p:txBody>
      </p:sp>
      <p:sp>
        <p:nvSpPr>
          <p:cNvPr id="4" name="Titel 122">
            <a:extLst>
              <a:ext uri="{FF2B5EF4-FFF2-40B4-BE49-F238E27FC236}">
                <a16:creationId xmlns:a16="http://schemas.microsoft.com/office/drawing/2014/main" id="{E20FD38B-9DE5-941E-1630-5668CF9A67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471056"/>
            <a:ext cx="10751275" cy="617970"/>
          </a:xfrm>
        </p:spPr>
        <p:txBody>
          <a:bodyPr/>
          <a:lstStyle>
            <a:lvl1pPr>
              <a:defRPr sz="3600" b="1"/>
            </a:lvl1pPr>
          </a:lstStyle>
          <a:p>
            <a:r>
              <a:rPr lang="en-GB" dirty="0"/>
              <a:t>Place a title here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1146B704-349B-E31C-5B17-EE50687711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03101" y="6023698"/>
            <a:ext cx="1717590" cy="862705"/>
          </a:xfrm>
          <a:prstGeom prst="rect">
            <a:avLst/>
          </a:prstGeom>
        </p:spPr>
      </p:pic>
      <p:sp>
        <p:nvSpPr>
          <p:cNvPr id="3" name="Tijdelijke aanduiding voor datum 3">
            <a:extLst>
              <a:ext uri="{FF2B5EF4-FFF2-40B4-BE49-F238E27FC236}">
                <a16:creationId xmlns:a16="http://schemas.microsoft.com/office/drawing/2014/main" id="{E26575FD-EF8E-F202-54E7-5B53A56FAB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000" y="6382235"/>
            <a:ext cx="1455063" cy="14959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="0" i="0">
                <a:solidFill>
                  <a:schemeClr val="accent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0A36E76B-D0B9-94EE-24AB-3A8538089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4800" y="6380039"/>
            <a:ext cx="5894010" cy="15179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1000" b="0" i="0">
                <a:solidFill>
                  <a:srgbClr val="1464C8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2" name="Tijdelijke aanduiding voor dianummer 126">
            <a:extLst>
              <a:ext uri="{FF2B5EF4-FFF2-40B4-BE49-F238E27FC236}">
                <a16:creationId xmlns:a16="http://schemas.microsoft.com/office/drawing/2014/main" id="{EA1B638A-4D57-E551-C6EF-79354148A98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583610" y="6380039"/>
            <a:ext cx="608390" cy="151790"/>
          </a:xfrm>
        </p:spPr>
        <p:txBody>
          <a:bodyPr/>
          <a:lstStyle/>
          <a:p>
            <a:fld id="{D7B5DC5B-6873-43DB-ADC7-B15ACCE0DFDB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008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photo (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35B0F9BA-A474-4FD9-91F3-9510904A6A59}"/>
              </a:ext>
            </a:extLst>
          </p:cNvPr>
          <p:cNvSpPr/>
          <p:nvPr userDrawn="1"/>
        </p:nvSpPr>
        <p:spPr>
          <a:xfrm>
            <a:off x="719138" y="720000"/>
            <a:ext cx="10748098" cy="5085488"/>
          </a:xfrm>
          <a:prstGeom prst="rect">
            <a:avLst/>
          </a:prstGeom>
          <a:solidFill>
            <a:srgbClr val="1464C8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b="0" i="0" dirty="0">
              <a:latin typeface="Roboto" panose="02000000000000000000" pitchFamily="2" charset="0"/>
            </a:endParaRPr>
          </a:p>
        </p:txBody>
      </p:sp>
      <p:sp>
        <p:nvSpPr>
          <p:cNvPr id="17" name="Tijdelijke aanduiding voor afbeelding 16">
            <a:extLst>
              <a:ext uri="{FF2B5EF4-FFF2-40B4-BE49-F238E27FC236}">
                <a16:creationId xmlns:a16="http://schemas.microsoft.com/office/drawing/2014/main" id="{34EE03AE-CD13-42C5-B28F-9FD03DEF7A7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753119" y="1089024"/>
            <a:ext cx="3387341" cy="4401273"/>
          </a:xfrm>
          <a:solidFill>
            <a:schemeClr val="bg1"/>
          </a:solidFill>
          <a:ln>
            <a:noFill/>
          </a:ln>
        </p:spPr>
        <p:txBody>
          <a:bodyPr lIns="360000" tIns="0" rIns="360000" bIns="1080000" anchor="ctr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lang="en-GB" sz="1200" b="0" i="0" kern="1200" noProof="0" dirty="0">
                <a:solidFill>
                  <a:srgbClr val="1464C8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</a:lstStyle>
          <a:p>
            <a:r>
              <a:rPr lang="en-GB" dirty="0"/>
              <a:t>Click the icon below </a:t>
            </a:r>
            <a:br>
              <a:rPr lang="en-GB" dirty="0"/>
            </a:br>
            <a:r>
              <a:rPr lang="en-GB" dirty="0"/>
              <a:t>to add an image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1038224" y="2167800"/>
            <a:ext cx="6415527" cy="3322498"/>
          </a:xfrm>
        </p:spPr>
        <p:txBody>
          <a:bodyPr vert="horz"/>
          <a:lstStyle>
            <a:lvl1pPr>
              <a:defRPr b="0" i="0">
                <a:latin typeface="Roboto" panose="02000000000000000000" pitchFamily="2" charset="0"/>
              </a:defRPr>
            </a:lvl1pPr>
            <a:lvl2pPr>
              <a:defRPr b="0" i="0">
                <a:latin typeface="Roboto" panose="02000000000000000000" pitchFamily="2" charset="0"/>
              </a:defRPr>
            </a:lvl2pPr>
            <a:lvl3pPr>
              <a:defRPr b="0" i="0">
                <a:latin typeface="Roboto" panose="02000000000000000000" pitchFamily="2" charset="0"/>
              </a:defRPr>
            </a:lvl3pPr>
            <a:lvl4pPr>
              <a:defRPr b="0" i="0">
                <a:latin typeface="Roboto" panose="02000000000000000000" pitchFamily="2" charset="0"/>
              </a:defRPr>
            </a:lvl4pPr>
            <a:lvl5pPr>
              <a:defRPr b="0" i="0">
                <a:latin typeface="Roboto" panose="02000000000000000000" pitchFamily="2" charset="0"/>
              </a:defRPr>
            </a:lvl5pPr>
            <a:lvl6pPr>
              <a:defRPr b="0" i="0">
                <a:latin typeface="Roboto" panose="02000000000000000000" pitchFamily="2" charset="0"/>
              </a:defRPr>
            </a:lvl6pPr>
            <a:lvl7pPr>
              <a:defRPr b="0" i="0">
                <a:latin typeface="Roboto" panose="02000000000000000000" pitchFamily="2" charset="0"/>
              </a:defRPr>
            </a:lvl7pPr>
            <a:lvl8pPr>
              <a:defRPr b="0" i="0">
                <a:latin typeface="Roboto" panose="02000000000000000000" pitchFamily="2" charset="0"/>
              </a:defRPr>
            </a:lvl8pPr>
            <a:lvl9pPr>
              <a:defRPr b="0" i="0">
                <a:latin typeface="Roboto" panose="02000000000000000000" pitchFamily="2" charset="0"/>
              </a:defRPr>
            </a:lvl9pPr>
          </a:lstStyle>
          <a:p>
            <a:pPr lvl="0"/>
            <a:r>
              <a:rPr lang="en-GB" noProof="0" dirty="0"/>
              <a:t>Bullet</a:t>
            </a:r>
          </a:p>
          <a:p>
            <a:pPr lvl="1"/>
            <a:r>
              <a:rPr lang="en-GB" noProof="0" dirty="0"/>
              <a:t>Sub-bullet #1</a:t>
            </a:r>
          </a:p>
          <a:p>
            <a:pPr lvl="2"/>
            <a:r>
              <a:rPr lang="en-GB" noProof="0" dirty="0"/>
              <a:t>Sub-bullet #2</a:t>
            </a:r>
          </a:p>
          <a:p>
            <a:pPr lvl="3"/>
            <a:r>
              <a:rPr lang="en-GB" noProof="0" dirty="0"/>
              <a:t>Text</a:t>
            </a:r>
          </a:p>
          <a:p>
            <a:pPr lvl="4"/>
            <a:r>
              <a:rPr lang="en-GB" noProof="0" dirty="0"/>
              <a:t>Subtitle #1</a:t>
            </a:r>
          </a:p>
          <a:p>
            <a:pPr lvl="5"/>
            <a:r>
              <a:rPr lang="en-GB" noProof="0" dirty="0"/>
              <a:t>Alt. subtitle #2</a:t>
            </a:r>
          </a:p>
          <a:p>
            <a:pPr lvl="6"/>
            <a:r>
              <a:rPr lang="en-GB" noProof="0" dirty="0"/>
              <a:t>Numerical bullet</a:t>
            </a:r>
          </a:p>
          <a:p>
            <a:pPr lvl="7"/>
            <a:r>
              <a:rPr lang="en-GB" noProof="0" dirty="0"/>
              <a:t>Alphabetical bullet</a:t>
            </a:r>
          </a:p>
          <a:p>
            <a:pPr lvl="8"/>
            <a:r>
              <a:rPr lang="en-GB" noProof="0" dirty="0"/>
              <a:t>Source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Roboto" panose="02000000000000000000" pitchFamily="2" charset="0"/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E541B53C-EDA7-4445-8B1E-7C9991C20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8223" y="1089025"/>
            <a:ext cx="6415527" cy="827088"/>
          </a:xfrm>
        </p:spPr>
        <p:txBody>
          <a:bodyPr/>
          <a:lstStyle>
            <a:lvl1pPr>
              <a:defRPr b="1" i="0">
                <a:latin typeface="Roboto" panose="02000000000000000000" pitchFamily="2" charset="0"/>
              </a:defRPr>
            </a:lvl1pPr>
          </a:lstStyle>
          <a:p>
            <a:r>
              <a:rPr lang="en-GB" noProof="0" dirty="0"/>
              <a:t>Place a title here</a:t>
            </a:r>
            <a:br>
              <a:rPr lang="en-GB" noProof="0" dirty="0"/>
            </a:br>
            <a:r>
              <a:rPr lang="en-GB" noProof="0" dirty="0"/>
              <a:t>max 2 rows</a:t>
            </a:r>
            <a:endParaRPr lang="en-GB" dirty="0"/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6CFDF398-85A7-412E-8557-F6480C8CBCEE}"/>
              </a:ext>
            </a:extLst>
          </p:cNvPr>
          <p:cNvSpPr/>
          <p:nvPr userDrawn="1"/>
        </p:nvSpPr>
        <p:spPr>
          <a:xfrm>
            <a:off x="719138" y="720000"/>
            <a:ext cx="71438" cy="5094150"/>
          </a:xfrm>
          <a:prstGeom prst="rect">
            <a:avLst/>
          </a:prstGeom>
          <a:solidFill>
            <a:srgbClr val="146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b="0" i="0" dirty="0">
              <a:latin typeface="Roboto" panose="02000000000000000000" pitchFamily="2" charset="0"/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BE3DEC0E-F8BA-2F50-67FB-8670B001AD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03101" y="6023698"/>
            <a:ext cx="1717590" cy="862705"/>
          </a:xfrm>
          <a:prstGeom prst="rect">
            <a:avLst/>
          </a:prstGeom>
        </p:spPr>
      </p:pic>
      <p:sp>
        <p:nvSpPr>
          <p:cNvPr id="12" name="Tijdelijke aanduiding voor datum 3">
            <a:extLst>
              <a:ext uri="{FF2B5EF4-FFF2-40B4-BE49-F238E27FC236}">
                <a16:creationId xmlns:a16="http://schemas.microsoft.com/office/drawing/2014/main" id="{0CF7D02A-B836-2D36-EBE6-ADF9BEA320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000" y="6382235"/>
            <a:ext cx="1455063" cy="14959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="0" i="0">
                <a:solidFill>
                  <a:schemeClr val="accent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14" name="Tijdelijke aanduiding voor voettekst 4">
            <a:extLst>
              <a:ext uri="{FF2B5EF4-FFF2-40B4-BE49-F238E27FC236}">
                <a16:creationId xmlns:a16="http://schemas.microsoft.com/office/drawing/2014/main" id="{DCEBF5E2-774D-9E4A-BBF0-4D728BECB4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4800" y="6380039"/>
            <a:ext cx="5894010" cy="15179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1000" b="0" i="0">
                <a:solidFill>
                  <a:srgbClr val="1464C8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570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Dark">
    <p:bg>
      <p:bgPr>
        <a:solidFill>
          <a:srgbClr val="1464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el 122">
            <a:extLst>
              <a:ext uri="{FF2B5EF4-FFF2-40B4-BE49-F238E27FC236}">
                <a16:creationId xmlns:a16="http://schemas.microsoft.com/office/drawing/2014/main" id="{ADDD288F-1F47-09DE-8053-359936D939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471056"/>
            <a:ext cx="10751275" cy="617970"/>
          </a:xfrm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Place a title here</a:t>
            </a:r>
          </a:p>
        </p:txBody>
      </p:sp>
      <p:sp>
        <p:nvSpPr>
          <p:cNvPr id="127" name="Tijdelijke aanduiding voor dianummer 126">
            <a:extLst>
              <a:ext uri="{FF2B5EF4-FFF2-40B4-BE49-F238E27FC236}">
                <a16:creationId xmlns:a16="http://schemas.microsoft.com/office/drawing/2014/main" id="{27485487-1F01-ECE4-6915-9AF97883D77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79B99D79-B181-A06F-B39D-F37E799B1A6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9138" y="1412876"/>
            <a:ext cx="10752136" cy="4392612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buClr>
                <a:schemeClr val="bg1"/>
              </a:buClr>
              <a:defRPr>
                <a:solidFill>
                  <a:schemeClr val="bg1"/>
                </a:solidFill>
              </a:defRPr>
            </a:lvl7pPr>
            <a:lvl8pPr>
              <a:buClr>
                <a:schemeClr val="bg1"/>
              </a:buCl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dirty="0"/>
              <a:t>Bullet</a:t>
            </a:r>
          </a:p>
          <a:p>
            <a:pPr lvl="1"/>
            <a:r>
              <a:rPr lang="en-GB" noProof="0" dirty="0"/>
              <a:t>Sub-bullet #1</a:t>
            </a:r>
          </a:p>
          <a:p>
            <a:pPr lvl="2"/>
            <a:r>
              <a:rPr lang="en-GB" noProof="0" dirty="0"/>
              <a:t>Sub-bullet #2</a:t>
            </a:r>
          </a:p>
          <a:p>
            <a:pPr lvl="3"/>
            <a:r>
              <a:rPr lang="en-GB" noProof="0" dirty="0"/>
              <a:t>Text</a:t>
            </a:r>
          </a:p>
          <a:p>
            <a:pPr lvl="4"/>
            <a:r>
              <a:rPr lang="en-GB" noProof="0" dirty="0"/>
              <a:t>Subtitle #1</a:t>
            </a:r>
          </a:p>
          <a:p>
            <a:pPr lvl="5"/>
            <a:r>
              <a:rPr lang="en-GB" noProof="0" dirty="0"/>
              <a:t>Alt. subtitle #2</a:t>
            </a:r>
          </a:p>
          <a:p>
            <a:pPr lvl="6"/>
            <a:r>
              <a:rPr lang="en-GB" noProof="0" dirty="0"/>
              <a:t>Numerical bullet</a:t>
            </a:r>
          </a:p>
          <a:p>
            <a:pPr lvl="7"/>
            <a:r>
              <a:rPr lang="en-GB" noProof="0" dirty="0"/>
              <a:t>Alphabetical bullet</a:t>
            </a:r>
          </a:p>
          <a:p>
            <a:pPr lvl="8"/>
            <a:r>
              <a:rPr lang="en-GB" noProof="0" dirty="0"/>
              <a:t>Source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8EBF42DE-2C17-8020-E730-6989B52AA4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03101" y="6023698"/>
            <a:ext cx="1717590" cy="862704"/>
          </a:xfrm>
          <a:prstGeom prst="rect">
            <a:avLst/>
          </a:prstGeom>
        </p:spPr>
      </p:pic>
      <p:sp>
        <p:nvSpPr>
          <p:cNvPr id="2" name="Tijdelijke aanduiding voor datum 3">
            <a:extLst>
              <a:ext uri="{FF2B5EF4-FFF2-40B4-BE49-F238E27FC236}">
                <a16:creationId xmlns:a16="http://schemas.microsoft.com/office/drawing/2014/main" id="{885DDED3-E835-1E50-55DC-3E43DD08E1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000" y="6382235"/>
            <a:ext cx="1455063" cy="14959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="0" i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4" name="Tijdelijke aanduiding voor voettekst 4">
            <a:extLst>
              <a:ext uri="{FF2B5EF4-FFF2-40B4-BE49-F238E27FC236}">
                <a16:creationId xmlns:a16="http://schemas.microsoft.com/office/drawing/2014/main" id="{3565969C-63FF-DD4C-4770-FA5A9E557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4800" y="6380039"/>
            <a:ext cx="5894010" cy="15179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1000" b="0" i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5910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 Dark">
    <p:bg>
      <p:bgPr>
        <a:solidFill>
          <a:srgbClr val="1464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el 122">
            <a:extLst>
              <a:ext uri="{FF2B5EF4-FFF2-40B4-BE49-F238E27FC236}">
                <a16:creationId xmlns:a16="http://schemas.microsoft.com/office/drawing/2014/main" id="{ADDD288F-1F47-09DE-8053-359936D939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471056"/>
            <a:ext cx="10751275" cy="617970"/>
          </a:xfrm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Place a title here</a:t>
            </a:r>
          </a:p>
        </p:txBody>
      </p:sp>
      <p:sp>
        <p:nvSpPr>
          <p:cNvPr id="127" name="Tijdelijke aanduiding voor dianummer 126">
            <a:extLst>
              <a:ext uri="{FF2B5EF4-FFF2-40B4-BE49-F238E27FC236}">
                <a16:creationId xmlns:a16="http://schemas.microsoft.com/office/drawing/2014/main" id="{27485487-1F01-ECE4-6915-9AF97883D77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79B99D79-B181-A06F-B39D-F37E799B1A6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9138" y="1412876"/>
            <a:ext cx="7625689" cy="4392612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buClr>
                <a:schemeClr val="bg1"/>
              </a:buClr>
              <a:defRPr>
                <a:solidFill>
                  <a:schemeClr val="bg1"/>
                </a:solidFill>
              </a:defRPr>
            </a:lvl7pPr>
            <a:lvl8pPr>
              <a:buClr>
                <a:schemeClr val="bg1"/>
              </a:buCl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dirty="0"/>
              <a:t>Bullet</a:t>
            </a:r>
          </a:p>
          <a:p>
            <a:pPr lvl="1"/>
            <a:r>
              <a:rPr lang="en-GB" noProof="0" dirty="0"/>
              <a:t>Sub-bullet #1</a:t>
            </a:r>
          </a:p>
          <a:p>
            <a:pPr lvl="2"/>
            <a:r>
              <a:rPr lang="en-GB" noProof="0" dirty="0"/>
              <a:t>Sub-bullet #2</a:t>
            </a:r>
          </a:p>
          <a:p>
            <a:pPr lvl="3"/>
            <a:r>
              <a:rPr lang="en-GB" noProof="0" dirty="0"/>
              <a:t>Text</a:t>
            </a:r>
          </a:p>
          <a:p>
            <a:pPr lvl="4"/>
            <a:r>
              <a:rPr lang="en-GB" noProof="0" dirty="0"/>
              <a:t>Subtitle #1</a:t>
            </a:r>
          </a:p>
          <a:p>
            <a:pPr lvl="5"/>
            <a:r>
              <a:rPr lang="en-GB" noProof="0" dirty="0"/>
              <a:t>Alt. subtitle #2</a:t>
            </a:r>
          </a:p>
          <a:p>
            <a:pPr lvl="6"/>
            <a:r>
              <a:rPr lang="en-GB" noProof="0" dirty="0"/>
              <a:t>Numerical bullet</a:t>
            </a:r>
          </a:p>
          <a:p>
            <a:pPr lvl="7"/>
            <a:r>
              <a:rPr lang="en-GB" noProof="0" dirty="0"/>
              <a:t>Alphabetical bullet</a:t>
            </a:r>
          </a:p>
          <a:p>
            <a:pPr lvl="8"/>
            <a:r>
              <a:rPr lang="en-GB" noProof="0" dirty="0"/>
              <a:t>Source</a:t>
            </a:r>
          </a:p>
        </p:txBody>
      </p:sp>
      <p:sp>
        <p:nvSpPr>
          <p:cNvPr id="3" name="Tijdelijke aanduiding voor afbeelding 16">
            <a:extLst>
              <a:ext uri="{FF2B5EF4-FFF2-40B4-BE49-F238E27FC236}">
                <a16:creationId xmlns:a16="http://schemas.microsoft.com/office/drawing/2014/main" id="{CF4D4377-DC95-81B7-9A9C-30A1110914E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625841" y="1"/>
            <a:ext cx="3566160" cy="5805488"/>
          </a:xfrm>
          <a:solidFill>
            <a:schemeClr val="bg1">
              <a:alpha val="0"/>
            </a:schemeClr>
          </a:solidFill>
          <a:ln>
            <a:noFill/>
          </a:ln>
        </p:spPr>
        <p:txBody>
          <a:bodyPr lIns="360000" tIns="0" rIns="360000" bIns="1080000" anchor="ctr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lang="en-GB" sz="1200" b="0" i="0" kern="1200" noProof="0" dirty="0">
                <a:solidFill>
                  <a:schemeClr val="bg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</a:lstStyle>
          <a:p>
            <a:r>
              <a:rPr lang="en-GB" dirty="0"/>
              <a:t>Click the icon below </a:t>
            </a:r>
            <a:br>
              <a:rPr lang="en-GB" dirty="0"/>
            </a:br>
            <a:r>
              <a:rPr lang="en-GB" dirty="0"/>
              <a:t>to add an image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037AE29D-8C5B-78EF-8652-7DFF5899B5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03101" y="6023698"/>
            <a:ext cx="1717590" cy="862704"/>
          </a:xfrm>
          <a:prstGeom prst="rect">
            <a:avLst/>
          </a:prstGeom>
        </p:spPr>
      </p:pic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D2E9126-F459-7D81-E5F3-6E7CAD4A61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000" y="6382235"/>
            <a:ext cx="1455063" cy="14959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="0" i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6" name="Tijdelijke aanduiding voor voettekst 4">
            <a:extLst>
              <a:ext uri="{FF2B5EF4-FFF2-40B4-BE49-F238E27FC236}">
                <a16:creationId xmlns:a16="http://schemas.microsoft.com/office/drawing/2014/main" id="{1CA169B1-62B1-9F5F-5192-F232D9D321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4800" y="6380039"/>
            <a:ext cx="5894010" cy="15179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1000" b="0" i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285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 + image">
    <p:bg>
      <p:bgPr>
        <a:solidFill>
          <a:srgbClr val="1464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16">
            <a:extLst>
              <a:ext uri="{FF2B5EF4-FFF2-40B4-BE49-F238E27FC236}">
                <a16:creationId xmlns:a16="http://schemas.microsoft.com/office/drawing/2014/main" id="{DA715B4A-D0F3-83B8-E932-59116334B1B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1" y="0"/>
            <a:ext cx="6096000" cy="6858000"/>
          </a:xfrm>
          <a:solidFill>
            <a:schemeClr val="bg1"/>
          </a:solidFill>
          <a:ln>
            <a:noFill/>
          </a:ln>
        </p:spPr>
        <p:txBody>
          <a:bodyPr lIns="360000" tIns="0" rIns="360000" bIns="1080000" anchor="ctr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lang="en-GB" sz="1200" b="0" i="0" kern="1200" noProof="0" dirty="0">
                <a:solidFill>
                  <a:srgbClr val="1464C8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</a:lstStyle>
          <a:p>
            <a:r>
              <a:rPr lang="en-GB" dirty="0"/>
              <a:t>Click the icon below </a:t>
            </a:r>
            <a:br>
              <a:rPr lang="en-GB" dirty="0"/>
            </a:br>
            <a:r>
              <a:rPr lang="en-GB" dirty="0"/>
              <a:t>to add an image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A71DEDF-37F1-4689-8FA1-5E743C7DD6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9138" y="1412876"/>
            <a:ext cx="7413643" cy="1916262"/>
          </a:xfrm>
        </p:spPr>
        <p:txBody>
          <a:bodyPr anchor="b"/>
          <a:lstStyle>
            <a:lvl1pPr algn="l">
              <a:lnSpc>
                <a:spcPct val="80000"/>
              </a:lnSpc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Presentation </a:t>
            </a:r>
            <a:br>
              <a:rPr lang="en-GB" noProof="0" dirty="0"/>
            </a:br>
            <a:r>
              <a:rPr lang="en-GB" noProof="0" dirty="0"/>
              <a:t>title here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EA18CD7-32A7-41E4-9DF7-7259FA2187F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19137" y="4031681"/>
            <a:ext cx="2757960" cy="414477"/>
          </a:xfrm>
          <a:prstGeom prst="roundRect">
            <a:avLst>
              <a:gd name="adj" fmla="val 11279"/>
            </a:avLst>
          </a:prstGeom>
          <a:solidFill>
            <a:schemeClr val="bg1"/>
          </a:solidFill>
        </p:spPr>
        <p:txBody>
          <a:bodyPr wrap="none" lIns="144000" tIns="36000" rIns="144000" bIns="36000" anchor="ctr" anchorCtr="0">
            <a:spAutoFit/>
          </a:bodyPr>
          <a:lstStyle>
            <a:lvl1pPr marL="0" indent="0" algn="l">
              <a:buNone/>
              <a:defRPr sz="1600" b="1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Name Speaker | Location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EEA2768-3B92-4FC5-8ED3-7B1C505E87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382839" y="6220821"/>
            <a:ext cx="3116261" cy="393076"/>
          </a:xfrm>
          <a:prstGeom prst="rect">
            <a:avLst/>
          </a:prstGeom>
        </p:spPr>
        <p:txBody>
          <a:bodyPr/>
          <a:lstStyle>
            <a:lvl1pPr algn="l">
              <a:defRPr sz="1600" b="0" i="0">
                <a:solidFill>
                  <a:schemeClr val="bg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82386C6B-1114-E03C-4094-DD50D09CF29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9138" y="3448731"/>
            <a:ext cx="4500561" cy="222049"/>
          </a:xfrm>
        </p:spPr>
        <p:txBody>
          <a:bodyPr anchor="b" anchorCtr="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Place a subtitle here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5DFDD7DD-A42B-41FB-5BD4-46249C7DA1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1871" y="6023698"/>
            <a:ext cx="1717590" cy="86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343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/>
      <p:bldP spid="8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 descr="Afbeelding met waas, schermopname, zwart&#10;&#10;Automatisch gegenereerde beschrijving">
            <a:extLst>
              <a:ext uri="{FF2B5EF4-FFF2-40B4-BE49-F238E27FC236}">
                <a16:creationId xmlns:a16="http://schemas.microsoft.com/office/drawing/2014/main" id="{2E2DED2C-0DF2-95C3-C395-4389466CA5EB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2"/>
            <a:ext cx="12192000" cy="6858002"/>
          </a:xfrm>
          <a:prstGeom prst="rect">
            <a:avLst/>
          </a:prstGeom>
        </p:spPr>
      </p:pic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19B37A3-82F2-45D5-868F-F00F93F6E7B3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720000" y="720000"/>
            <a:ext cx="10751275" cy="36902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 noProof="0" dirty="0"/>
              <a:t>Place a title here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61B9A90-182E-49A3-8BF5-04F32288137B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720000" y="1412875"/>
            <a:ext cx="10751275" cy="43933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/>
              <a:t>Bullet</a:t>
            </a:r>
          </a:p>
          <a:p>
            <a:pPr lvl="1"/>
            <a:r>
              <a:rPr lang="en-GB" noProof="0" dirty="0"/>
              <a:t>Sub-bullet #1</a:t>
            </a:r>
          </a:p>
          <a:p>
            <a:pPr lvl="2"/>
            <a:r>
              <a:rPr lang="en-GB" noProof="0" dirty="0"/>
              <a:t>Sub-bullet #2</a:t>
            </a:r>
          </a:p>
          <a:p>
            <a:pPr lvl="3"/>
            <a:r>
              <a:rPr lang="en-GB" noProof="0" dirty="0"/>
              <a:t>Text</a:t>
            </a:r>
          </a:p>
          <a:p>
            <a:pPr lvl="4"/>
            <a:r>
              <a:rPr lang="en-GB" noProof="0" dirty="0"/>
              <a:t>Subtitle #1</a:t>
            </a:r>
          </a:p>
          <a:p>
            <a:pPr lvl="5"/>
            <a:r>
              <a:rPr lang="en-GB" noProof="0" dirty="0"/>
              <a:t>Alt. subtitle #2</a:t>
            </a:r>
          </a:p>
          <a:p>
            <a:pPr lvl="6"/>
            <a:r>
              <a:rPr lang="en-GB" noProof="0" dirty="0"/>
              <a:t>Numerical bullet</a:t>
            </a:r>
          </a:p>
          <a:p>
            <a:pPr lvl="7"/>
            <a:r>
              <a:rPr lang="en-GB" noProof="0" dirty="0"/>
              <a:t>Alphabetical bullet</a:t>
            </a:r>
          </a:p>
          <a:p>
            <a:pPr lvl="8"/>
            <a:r>
              <a:rPr lang="en-GB" noProof="0" dirty="0"/>
              <a:t>Source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CC0954C-56F0-4481-AEFC-476FD5516A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000" y="6382235"/>
            <a:ext cx="1455063" cy="14959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="0" i="0">
                <a:solidFill>
                  <a:schemeClr val="accent1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93B2B64-2362-45C8-9E78-5ECAAAF347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4800" y="6380039"/>
            <a:ext cx="5894010" cy="15179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1000" b="0" i="0">
                <a:solidFill>
                  <a:srgbClr val="1464C8"/>
                </a:solidFill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549FE6F-67CB-4243-BE03-A9A3C4007850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583610" y="6380039"/>
            <a:ext cx="608390" cy="151790"/>
          </a:xfrm>
          <a:prstGeom prst="rect">
            <a:avLst/>
          </a:prstGeom>
          <a:noFill/>
          <a:ln>
            <a:noFill/>
          </a:ln>
        </p:spPr>
        <p:txBody>
          <a:bodyPr vert="horz" wrap="square" lIns="36000" tIns="36000" rIns="36000" bIns="36000" rtlCol="0" anchor="ctr">
            <a:noAutofit/>
          </a:bodyPr>
          <a:lstStyle>
            <a:lvl1pPr algn="ctr">
              <a:defRPr sz="1000" b="0" i="0">
                <a:solidFill>
                  <a:srgbClr val="1464C8"/>
                </a:solidFill>
                <a:latin typeface="Roboto" panose="02000000000000000000" pitchFamily="2" charset="0"/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0889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5" r:id="rId2"/>
    <p:sldLayoutId id="2147483766" r:id="rId3"/>
    <p:sldLayoutId id="2147483739" r:id="rId4"/>
    <p:sldLayoutId id="2147483745" r:id="rId5"/>
    <p:sldLayoutId id="2147483746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7" r:id="rId12"/>
    <p:sldLayoutId id="2147483748" r:id="rId13"/>
    <p:sldLayoutId id="2147483749" r:id="rId14"/>
    <p:sldLayoutId id="2147483750" r:id="rId15"/>
    <p:sldLayoutId id="2147483751" r:id="rId16"/>
    <p:sldLayoutId id="2147483752" r:id="rId17"/>
    <p:sldLayoutId id="2147483753" r:id="rId18"/>
    <p:sldLayoutId id="2147483754" r:id="rId19"/>
    <p:sldLayoutId id="2147483755" r:id="rId20"/>
    <p:sldLayoutId id="2147483756" r:id="rId21"/>
    <p:sldLayoutId id="2147483757" r:id="rId22"/>
    <p:sldLayoutId id="2147483758" r:id="rId23"/>
    <p:sldLayoutId id="2147483767" r:id="rId2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rgbClr val="1464C8"/>
          </a:solidFill>
          <a:latin typeface="Roboto" panose="02000000000000000000" pitchFamily="2" charset="0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600" b="0" i="0" kern="1200">
          <a:solidFill>
            <a:srgbClr val="1464C8"/>
          </a:solidFill>
          <a:latin typeface="Roboto" panose="02000000000000000000" pitchFamily="2" charset="0"/>
          <a:ea typeface="+mn-ea"/>
          <a:cs typeface="+mn-cs"/>
        </a:defRPr>
      </a:lvl1pPr>
      <a:lvl2pPr marL="450850" indent="-27305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2"/>
        </a:buClr>
        <a:buFont typeface="Arial" panose="020B0604020202020204" pitchFamily="34" charset="0"/>
        <a:buChar char="•"/>
        <a:tabLst/>
        <a:defRPr sz="1600" b="0" i="0" kern="1200">
          <a:solidFill>
            <a:srgbClr val="1464C8"/>
          </a:solidFill>
          <a:latin typeface="Roboto" panose="02000000000000000000" pitchFamily="2" charset="0"/>
          <a:ea typeface="+mn-ea"/>
          <a:cs typeface="+mn-cs"/>
        </a:defRPr>
      </a:lvl2pPr>
      <a:lvl3pPr marL="628650" indent="-268288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4"/>
        </a:buClr>
        <a:buFont typeface="Arial" panose="020B0604020202020204" pitchFamily="34" charset="0"/>
        <a:buChar char="•"/>
        <a:defRPr sz="1600" b="0" i="0" kern="1200">
          <a:solidFill>
            <a:srgbClr val="1464C8"/>
          </a:solidFill>
          <a:latin typeface="Roboto" panose="02000000000000000000" pitchFamily="2" charset="0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600" b="0" i="0" kern="1200">
          <a:solidFill>
            <a:srgbClr val="1464C8"/>
          </a:solidFill>
          <a:latin typeface="Roboto" panose="02000000000000000000" pitchFamily="2" charset="0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2000" b="0" i="0" kern="1200">
          <a:solidFill>
            <a:srgbClr val="1464C8"/>
          </a:solidFill>
          <a:latin typeface="Roboto" panose="02000000000000000000" pitchFamily="2" charset="0"/>
          <a:ea typeface="+mn-ea"/>
          <a:cs typeface="+mn-cs"/>
        </a:defRPr>
      </a:lvl5pPr>
      <a:lvl6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None/>
        <a:defRPr sz="1800" b="0" i="0" kern="1200" cap="none" baseline="0">
          <a:solidFill>
            <a:srgbClr val="1464C8"/>
          </a:solidFill>
          <a:latin typeface="Roboto" panose="02000000000000000000" pitchFamily="2" charset="0"/>
          <a:ea typeface="+mn-ea"/>
          <a:cs typeface="+mn-cs"/>
        </a:defRPr>
      </a:lvl6pPr>
      <a:lvl7pPr marL="354013" indent="-354013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1"/>
        </a:buClr>
        <a:buFont typeface="+mj-lt"/>
        <a:buAutoNum type="arabicPeriod"/>
        <a:tabLst/>
        <a:defRPr sz="1600" b="0" i="0" kern="1200">
          <a:solidFill>
            <a:srgbClr val="1464C8"/>
          </a:solidFill>
          <a:latin typeface="Roboto" panose="02000000000000000000" pitchFamily="2" charset="0"/>
          <a:ea typeface="+mn-ea"/>
          <a:cs typeface="+mn-cs"/>
        </a:defRPr>
      </a:lvl7pPr>
      <a:lvl8pPr marL="536575" indent="-268288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1"/>
        </a:buClr>
        <a:buFont typeface="+mj-lt"/>
        <a:buAutoNum type="alphaLcPeriod"/>
        <a:defRPr sz="1600" b="0" i="0" kern="1200">
          <a:solidFill>
            <a:srgbClr val="1464C8"/>
          </a:solidFill>
          <a:latin typeface="Roboto" panose="02000000000000000000" pitchFamily="2" charset="0"/>
          <a:ea typeface="+mn-ea"/>
          <a:cs typeface="+mn-cs"/>
        </a:defRPr>
      </a:lvl8pPr>
      <a:lvl9pPr marL="0" indent="0" algn="l" defTabSz="914400" rtl="0" eaLnBrk="1" latinLnBrk="0" hangingPunct="1">
        <a:lnSpc>
          <a:spcPct val="90000"/>
        </a:lnSpc>
        <a:spcBef>
          <a:spcPts val="12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None/>
        <a:defRPr sz="1400" b="0" i="0" kern="1200">
          <a:solidFill>
            <a:srgbClr val="1464C8"/>
          </a:solidFill>
          <a:latin typeface="Roboto" panose="02000000000000000000" pitchFamily="2" charset="0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90" userDrawn="1">
          <p15:clr>
            <a:srgbClr val="F26B43"/>
          </p15:clr>
        </p15:guide>
        <p15:guide id="2" pos="453" userDrawn="1">
          <p15:clr>
            <a:srgbClr val="F26B43"/>
          </p15:clr>
        </p15:guide>
        <p15:guide id="3" orient="horz" pos="3657" userDrawn="1">
          <p15:clr>
            <a:srgbClr val="F26B43"/>
          </p15:clr>
        </p15:guide>
        <p15:guide id="4" orient="horz" pos="3997" userDrawn="1">
          <p15:clr>
            <a:srgbClr val="A4A3A4"/>
          </p15:clr>
        </p15:guide>
        <p15:guide id="5" orient="horz" pos="4094" userDrawn="1">
          <p15:clr>
            <a:srgbClr val="A4A3A4"/>
          </p15:clr>
        </p15:guide>
        <p15:guide id="6" pos="7226" userDrawn="1">
          <p15:clr>
            <a:srgbClr val="F26B43"/>
          </p15:clr>
        </p15:guide>
        <p15:guide id="7" orient="horz" pos="686" userDrawn="1">
          <p15:clr>
            <a:srgbClr val="A4A3A4"/>
          </p15:clr>
        </p15:guide>
        <p15:guide id="9" orient="horz" pos="453" userDrawn="1">
          <p15:clr>
            <a:srgbClr val="A4A3A4"/>
          </p15:clr>
        </p15:guide>
        <p15:guide id="12" userDrawn="1">
          <p15:clr>
            <a:srgbClr val="547EBF"/>
          </p15:clr>
        </p15:guide>
        <p15:guide id="13" pos="7680" userDrawn="1">
          <p15:clr>
            <a:srgbClr val="547EBF"/>
          </p15:clr>
        </p15:guide>
        <p15:guide id="14" orient="horz" userDrawn="1">
          <p15:clr>
            <a:srgbClr val="547EBF"/>
          </p15:clr>
        </p15:guide>
        <p15:guide id="15" orient="horz" pos="4320" userDrawn="1">
          <p15:clr>
            <a:srgbClr val="547EBF"/>
          </p15:clr>
        </p15:guide>
        <p15:guide id="16" orient="horz" pos="210" userDrawn="1">
          <p15:clr>
            <a:srgbClr val="A4A3A4"/>
          </p15:clr>
        </p15:guide>
        <p15:guide id="17" orient="horz" pos="368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svg"/><Relationship Id="rId3" Type="http://schemas.openxmlformats.org/officeDocument/2006/relationships/image" Target="../media/image18.svg"/><Relationship Id="rId7" Type="http://schemas.openxmlformats.org/officeDocument/2006/relationships/image" Target="../media/image24.svg"/><Relationship Id="rId12" Type="http://schemas.openxmlformats.org/officeDocument/2006/relationships/image" Target="../media/image2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11" Type="http://schemas.openxmlformats.org/officeDocument/2006/relationships/image" Target="../media/image28.svg"/><Relationship Id="rId5" Type="http://schemas.openxmlformats.org/officeDocument/2006/relationships/image" Target="../media/image20.svg"/><Relationship Id="rId10" Type="http://schemas.openxmlformats.org/officeDocument/2006/relationships/image" Target="../media/image27.png"/><Relationship Id="rId4" Type="http://schemas.openxmlformats.org/officeDocument/2006/relationships/image" Target="../media/image19.png"/><Relationship Id="rId9" Type="http://schemas.openxmlformats.org/officeDocument/2006/relationships/image" Target="../media/image2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futurenetworkservices.nl/en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69">
            <a:extLst>
              <a:ext uri="{FF2B5EF4-FFF2-40B4-BE49-F238E27FC236}">
                <a16:creationId xmlns:a16="http://schemas.microsoft.com/office/drawing/2014/main" id="{6320C178-D2EE-4056-EA6F-ABBACFC05538}"/>
              </a:ext>
            </a:extLst>
          </p:cNvPr>
          <p:cNvSpPr txBox="1"/>
          <p:nvPr/>
        </p:nvSpPr>
        <p:spPr>
          <a:xfrm>
            <a:off x="1287137" y="5809539"/>
            <a:ext cx="4447818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Title: Cloud-based 6G Networks</a:t>
            </a:r>
          </a:p>
          <a:p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Source: TNO</a:t>
            </a:r>
          </a:p>
          <a:p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Contact: toon. </a:t>
            </a:r>
            <a:r>
              <a:rPr lang="en-US" sz="1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norp</a:t>
            </a:r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@ </a:t>
            </a:r>
            <a:r>
              <a:rPr lang="en-US" sz="1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tno</a:t>
            </a:r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nl</a:t>
            </a:r>
            <a:endParaRPr lang="en-US" sz="1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39E3B1-08AE-5F1C-4B69-73A04172A145}"/>
              </a:ext>
            </a:extLst>
          </p:cNvPr>
          <p:cNvSpPr txBox="1"/>
          <p:nvPr/>
        </p:nvSpPr>
        <p:spPr>
          <a:xfrm>
            <a:off x="9065410" y="137862"/>
            <a:ext cx="609667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3GPP Workshop on 6G</a:t>
            </a:r>
          </a:p>
          <a:p>
            <a:r>
              <a:rPr lang="en-GB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Incheon, Korea, March10-11, 2025</a:t>
            </a:r>
          </a:p>
          <a:p>
            <a:r>
              <a:rPr lang="en-GB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6GWS-250222</a:t>
            </a:r>
          </a:p>
          <a:p>
            <a:r>
              <a:rPr lang="en-GB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Agenda item: 5</a:t>
            </a:r>
          </a:p>
        </p:txBody>
      </p:sp>
    </p:spTree>
    <p:extLst>
      <p:ext uri="{BB962C8B-B14F-4D97-AF65-F5344CB8AC3E}">
        <p14:creationId xmlns:p14="http://schemas.microsoft.com/office/powerpoint/2010/main" val="365239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 descr="Cloud outline">
            <a:extLst>
              <a:ext uri="{FF2B5EF4-FFF2-40B4-BE49-F238E27FC236}">
                <a16:creationId xmlns:a16="http://schemas.microsoft.com/office/drawing/2014/main" id="{CD1A81C9-E7BB-1609-7D29-923AFB849F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92546" y="50688"/>
            <a:ext cx="7681765" cy="6996973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5B43FF-9F35-9037-A184-BD3E814785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GB" sz="2400" dirty="0"/>
          </a:p>
          <a:p>
            <a:endParaRPr lang="en-GB" sz="2400" dirty="0"/>
          </a:p>
          <a:p>
            <a:pPr marL="0" indent="0">
              <a:buNone/>
            </a:pPr>
            <a:r>
              <a:rPr lang="en-GB" sz="2400" dirty="0"/>
              <a:t>Cloud infrastructure will play a crucial role in 6G</a:t>
            </a:r>
          </a:p>
          <a:p>
            <a:endParaRPr lang="en-GB" sz="2400" dirty="0"/>
          </a:p>
          <a:p>
            <a:pPr marL="0" indent="0">
              <a:buNone/>
            </a:pPr>
            <a:r>
              <a:rPr lang="en-GB" sz="2400" dirty="0"/>
              <a:t>There are three different roles that can be identified for cloud infrastructure:</a:t>
            </a:r>
          </a:p>
          <a:p>
            <a:pPr lvl="1"/>
            <a:r>
              <a:rPr lang="en-GB" sz="2400" dirty="0"/>
              <a:t>Supporting mobile network functions</a:t>
            </a:r>
          </a:p>
          <a:p>
            <a:pPr lvl="1"/>
            <a:r>
              <a:rPr lang="en-GB" sz="2400" dirty="0"/>
              <a:t>3</a:t>
            </a:r>
            <a:r>
              <a:rPr lang="en-GB" sz="2400" baseline="30000" dirty="0"/>
              <a:t>rd</a:t>
            </a:r>
            <a:r>
              <a:rPr lang="en-GB" sz="2400" dirty="0"/>
              <a:t> party hosting in the edge</a:t>
            </a:r>
          </a:p>
          <a:p>
            <a:pPr lvl="1"/>
            <a:r>
              <a:rPr lang="en-GB" sz="2400" dirty="0"/>
              <a:t>AI agents – offloading compute from devices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C2B891-FA77-792D-3C39-E64B42EE0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6G networks will be cloud-based</a:t>
            </a:r>
          </a:p>
        </p:txBody>
      </p:sp>
    </p:spTree>
    <p:extLst>
      <p:ext uri="{BB962C8B-B14F-4D97-AF65-F5344CB8AC3E}">
        <p14:creationId xmlns:p14="http://schemas.microsoft.com/office/powerpoint/2010/main" val="157673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EDA3A-66FF-20CA-723A-13C9B5BC0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Role 1 – supporting mobile network functions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9A45AB-1DB9-326A-345F-0F3AF0A6BE4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19138" y="4682712"/>
            <a:ext cx="10752136" cy="1504594"/>
          </a:xfrm>
        </p:spPr>
        <p:txBody>
          <a:bodyPr/>
          <a:lstStyle/>
          <a:p>
            <a:r>
              <a:rPr lang="en-GB" dirty="0"/>
              <a:t>Flexibility – standardised interfaces between mobile network functions allow implementation of specific functions on different cloud or edge networks</a:t>
            </a:r>
          </a:p>
          <a:p>
            <a:r>
              <a:rPr lang="en-GB" dirty="0"/>
              <a:t>Resilience and avoiding lock-in – specified interfaces from toward underlying cloud infrastructure allow switching between cloud providers</a:t>
            </a:r>
          </a:p>
          <a:p>
            <a:r>
              <a:rPr lang="en-GB" dirty="0"/>
              <a:t>Zero downtime – support deploying patches or (new instances of) network functions during network operation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4CFED52-A49A-B916-A30B-3125DEC0A19F}"/>
              </a:ext>
            </a:extLst>
          </p:cNvPr>
          <p:cNvSpPr/>
          <p:nvPr/>
        </p:nvSpPr>
        <p:spPr>
          <a:xfrm>
            <a:off x="769385" y="1089027"/>
            <a:ext cx="5148032" cy="691436"/>
          </a:xfrm>
          <a:prstGeom prst="roundRect">
            <a:avLst/>
          </a:prstGeom>
          <a:solidFill>
            <a:schemeClr val="accent3"/>
          </a:solidFill>
          <a:ln w="28575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2400" dirty="0">
                <a:solidFill>
                  <a:srgbClr val="1464C8"/>
                </a:solidFill>
              </a:rPr>
              <a:t>Functions to be supported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A171F2-5BFB-F22D-0B68-3D932F259EC4}"/>
              </a:ext>
            </a:extLst>
          </p:cNvPr>
          <p:cNvSpPr/>
          <p:nvPr/>
        </p:nvSpPr>
        <p:spPr>
          <a:xfrm>
            <a:off x="6323242" y="1089028"/>
            <a:ext cx="5148032" cy="691436"/>
          </a:xfrm>
          <a:prstGeom prst="roundRect">
            <a:avLst/>
          </a:prstGeom>
          <a:solidFill>
            <a:schemeClr val="accent3"/>
          </a:solidFill>
          <a:ln w="28575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2400" dirty="0">
                <a:solidFill>
                  <a:srgbClr val="1464C8"/>
                </a:solidFill>
              </a:rPr>
              <a:t>Different cloud infra providers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DB06B4-1324-31B0-1827-10F3DEFFD3B1}"/>
              </a:ext>
            </a:extLst>
          </p:cNvPr>
          <p:cNvSpPr txBox="1"/>
          <p:nvPr/>
        </p:nvSpPr>
        <p:spPr>
          <a:xfrm>
            <a:off x="910371" y="2086603"/>
            <a:ext cx="5007045" cy="187713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85750" indent="-285750"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/>
              <a:t>Mobile network control</a:t>
            </a:r>
          </a:p>
          <a:p>
            <a:pPr marL="285750" indent="-285750"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/>
              <a:t>Centralised radio </a:t>
            </a:r>
          </a:p>
          <a:p>
            <a:pPr marL="285750" indent="-285750"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/>
              <a:t>AI processing for network optimisation</a:t>
            </a:r>
          </a:p>
          <a:p>
            <a:pPr marL="285750" indent="-285750"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/>
              <a:t>Media processing</a:t>
            </a:r>
          </a:p>
          <a:p>
            <a:pPr marL="285750" indent="-285750"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/>
              <a:t>Other, e.g. processing related to sensing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31FC21-1A4A-D0B6-CA15-851ED21EA7AF}"/>
              </a:ext>
            </a:extLst>
          </p:cNvPr>
          <p:cNvSpPr txBox="1"/>
          <p:nvPr/>
        </p:nvSpPr>
        <p:spPr>
          <a:xfrm>
            <a:off x="6464229" y="2086602"/>
            <a:ext cx="5007045" cy="187713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85750" indent="-285750"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/>
              <a:t>Business interest and/or regulatory constraints imply </a:t>
            </a:r>
            <a:br>
              <a:rPr lang="en-GB" sz="1600" dirty="0"/>
            </a:br>
            <a:r>
              <a:rPr lang="en-GB" sz="1600" dirty="0"/>
              <a:t>a mobile network may use different cloud providers</a:t>
            </a:r>
          </a:p>
          <a:p>
            <a:pPr marL="742950" lvl="1" indent="-28575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/>
              <a:t>Operator owned cloud/edge</a:t>
            </a:r>
          </a:p>
          <a:p>
            <a:pPr marL="742950" lvl="1" indent="-28575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 err="1"/>
              <a:t>Hyperscaler</a:t>
            </a:r>
            <a:r>
              <a:rPr lang="en-GB" sz="1600" dirty="0"/>
              <a:t> cloud</a:t>
            </a:r>
          </a:p>
          <a:p>
            <a:pPr marL="742950" lvl="1" indent="-28575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/>
              <a:t>Independent local cloud provider</a:t>
            </a:r>
          </a:p>
          <a:p>
            <a:pPr marL="742950" lvl="1" indent="-28575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/>
              <a:t>Private enterprise cloud</a:t>
            </a:r>
          </a:p>
          <a:p>
            <a:pPr lvl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600" dirty="0"/>
              <a:t>… or a combination of the above</a:t>
            </a:r>
          </a:p>
        </p:txBody>
      </p:sp>
    </p:spTree>
    <p:extLst>
      <p:ext uri="{BB962C8B-B14F-4D97-AF65-F5344CB8AC3E}">
        <p14:creationId xmlns:p14="http://schemas.microsoft.com/office/powerpoint/2010/main" val="521675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EDA3A-66FF-20CA-723A-13C9B5BC0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Role 2 – 3</a:t>
            </a:r>
            <a:r>
              <a:rPr lang="en-GB" baseline="30000" dirty="0"/>
              <a:t>rd</a:t>
            </a:r>
            <a:r>
              <a:rPr lang="en-GB" dirty="0"/>
              <a:t> party hosting in the edge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4CFED52-A49A-B916-A30B-3125DEC0A19F}"/>
              </a:ext>
            </a:extLst>
          </p:cNvPr>
          <p:cNvSpPr/>
          <p:nvPr/>
        </p:nvSpPr>
        <p:spPr>
          <a:xfrm>
            <a:off x="797583" y="1089027"/>
            <a:ext cx="4084588" cy="485997"/>
          </a:xfrm>
          <a:prstGeom prst="roundRect">
            <a:avLst/>
          </a:prstGeom>
          <a:solidFill>
            <a:schemeClr val="accent3"/>
          </a:solidFill>
          <a:ln w="28575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2000" dirty="0">
                <a:solidFill>
                  <a:srgbClr val="1464C8"/>
                </a:solidFill>
              </a:rPr>
              <a:t>Why edge?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A171F2-5BFB-F22D-0B68-3D932F259EC4}"/>
              </a:ext>
            </a:extLst>
          </p:cNvPr>
          <p:cNvSpPr/>
          <p:nvPr/>
        </p:nvSpPr>
        <p:spPr>
          <a:xfrm>
            <a:off x="797583" y="2873718"/>
            <a:ext cx="4084588" cy="415504"/>
          </a:xfrm>
          <a:prstGeom prst="roundRect">
            <a:avLst/>
          </a:prstGeom>
          <a:solidFill>
            <a:schemeClr val="accent3"/>
          </a:solidFill>
          <a:ln w="28575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2000" dirty="0">
                <a:solidFill>
                  <a:srgbClr val="1464C8"/>
                </a:solidFill>
              </a:rPr>
              <a:t>Why mobile network?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DB06B4-1324-31B0-1827-10F3DEFFD3B1}"/>
              </a:ext>
            </a:extLst>
          </p:cNvPr>
          <p:cNvSpPr txBox="1"/>
          <p:nvPr/>
        </p:nvSpPr>
        <p:spPr>
          <a:xfrm>
            <a:off x="910372" y="1618426"/>
            <a:ext cx="5007045" cy="140987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85750" indent="-285750" algn="l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/>
              <a:t>Latency requirements</a:t>
            </a:r>
          </a:p>
          <a:p>
            <a:pPr marL="285750" indent="-285750" algn="l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/>
              <a:t>Reduce core traffic transport</a:t>
            </a:r>
          </a:p>
          <a:p>
            <a:pPr marL="285750" indent="-285750" algn="l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/>
              <a:t>Privacy / data protection</a:t>
            </a:r>
          </a:p>
          <a:p>
            <a:pPr marL="285750" indent="-285750" algn="l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/>
              <a:t>Resilience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536CC4-D652-E516-A0C6-BE24918B7813}"/>
              </a:ext>
            </a:extLst>
          </p:cNvPr>
          <p:cNvSpPr txBox="1"/>
          <p:nvPr/>
        </p:nvSpPr>
        <p:spPr>
          <a:xfrm>
            <a:off x="910372" y="3358302"/>
            <a:ext cx="5007045" cy="51964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/>
              <a:t>Mobile network operators see providing </a:t>
            </a:r>
            <a:br>
              <a:rPr lang="en-GB" sz="1400" dirty="0"/>
            </a:br>
            <a:r>
              <a:rPr lang="en-GB" sz="1400" dirty="0"/>
              <a:t>compute as a new source of revenues</a:t>
            </a: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/>
              <a:t>Mobility implies applications follow from one edge</a:t>
            </a:r>
            <a:br>
              <a:rPr lang="en-GB" sz="1400" dirty="0"/>
            </a:br>
            <a:r>
              <a:rPr lang="en-GB" sz="1400" dirty="0"/>
              <a:t>(provider) into another edge </a:t>
            </a:r>
            <a:r>
              <a:rPr lang="en-GB" sz="1400"/>
              <a:t>(provider)</a:t>
            </a:r>
            <a:endParaRPr lang="en-GB" sz="1400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CE843C3-D6FA-8659-0861-BA746D7D4CC7}"/>
              </a:ext>
            </a:extLst>
          </p:cNvPr>
          <p:cNvSpPr/>
          <p:nvPr/>
        </p:nvSpPr>
        <p:spPr>
          <a:xfrm>
            <a:off x="768714" y="4414702"/>
            <a:ext cx="4084588" cy="415504"/>
          </a:xfrm>
          <a:prstGeom prst="roundRect">
            <a:avLst/>
          </a:prstGeom>
          <a:solidFill>
            <a:schemeClr val="accent3"/>
          </a:solidFill>
          <a:ln w="28575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2000" dirty="0">
                <a:solidFill>
                  <a:srgbClr val="1464C8"/>
                </a:solidFill>
              </a:rPr>
              <a:t>Importance of scale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AE76490-79F0-0D0E-72D1-2695A1AE4A83}"/>
              </a:ext>
            </a:extLst>
          </p:cNvPr>
          <p:cNvSpPr txBox="1"/>
          <p:nvPr/>
        </p:nvSpPr>
        <p:spPr>
          <a:xfrm>
            <a:off x="910371" y="4900700"/>
            <a:ext cx="4326281" cy="51964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85750" indent="-285750" algn="l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/>
              <a:t>Several initiatives for 3</a:t>
            </a:r>
            <a:r>
              <a:rPr lang="en-GB" sz="1400" baseline="30000" dirty="0"/>
              <a:t>rd</a:t>
            </a:r>
            <a:r>
              <a:rPr lang="en-GB" sz="1400" dirty="0"/>
              <a:t> part application hosting </a:t>
            </a:r>
            <a:br>
              <a:rPr lang="en-GB" sz="1400" dirty="0"/>
            </a:br>
            <a:r>
              <a:rPr lang="en-GB" sz="1400" dirty="0"/>
              <a:t>(3GPP Service Enablement, CAMARA, </a:t>
            </a:r>
            <a:r>
              <a:rPr lang="en-GB" sz="1400" dirty="0" err="1"/>
              <a:t>OpenAPI</a:t>
            </a:r>
            <a:r>
              <a:rPr lang="en-GB" sz="1400" dirty="0"/>
              <a:t>)</a:t>
            </a:r>
          </a:p>
          <a:p>
            <a:pPr marL="285750" indent="-285750" algn="l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/>
              <a:t>There is also the web-application ecosystem</a:t>
            </a:r>
          </a:p>
          <a:p>
            <a:pPr marL="285750" indent="-285750" algn="l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/>
              <a:t>Scale is needed to create a viable ecosystem </a:t>
            </a:r>
            <a:br>
              <a:rPr lang="en-GB" sz="1400" dirty="0"/>
            </a:br>
            <a:r>
              <a:rPr lang="en-GB" sz="1400" dirty="0"/>
              <a:t>for hosting on local cloud</a:t>
            </a:r>
          </a:p>
          <a:p>
            <a:pPr marL="285750" indent="-285750" algn="l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/>
              <a:t>Initial services should be monetizable. </a:t>
            </a:r>
            <a:br>
              <a:rPr lang="en-GB" sz="1400" dirty="0"/>
            </a:br>
            <a:r>
              <a:rPr lang="en-GB" sz="1400" dirty="0"/>
              <a:t>Keep It Simple Stupid and then grow from there.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E74BBFB-28F1-6078-BC47-739706F2A2EF}"/>
              </a:ext>
            </a:extLst>
          </p:cNvPr>
          <p:cNvSpPr/>
          <p:nvPr/>
        </p:nvSpPr>
        <p:spPr>
          <a:xfrm>
            <a:off x="6030206" y="3819839"/>
            <a:ext cx="2243704" cy="94259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1600" dirty="0"/>
              <a:t>Edge B</a:t>
            </a:r>
          </a:p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 err="1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E3B423B-C3E4-34F2-CAE9-BDA7B7D81D7E}"/>
              </a:ext>
            </a:extLst>
          </p:cNvPr>
          <p:cNvSpPr/>
          <p:nvPr/>
        </p:nvSpPr>
        <p:spPr>
          <a:xfrm>
            <a:off x="8906336" y="4030914"/>
            <a:ext cx="1979510" cy="94259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1600" dirty="0"/>
              <a:t>Edge A</a:t>
            </a:r>
          </a:p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 err="1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45C5EAE-624A-DC61-9F80-B01C967D816A}"/>
              </a:ext>
            </a:extLst>
          </p:cNvPr>
          <p:cNvSpPr/>
          <p:nvPr/>
        </p:nvSpPr>
        <p:spPr>
          <a:xfrm>
            <a:off x="8014092" y="2566862"/>
            <a:ext cx="2976836" cy="94259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1600" dirty="0"/>
              <a:t>MNO</a:t>
            </a:r>
          </a:p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 err="1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F072379-5E73-A0D2-8E4D-ADC1D244C17F}"/>
              </a:ext>
            </a:extLst>
          </p:cNvPr>
          <p:cNvSpPr/>
          <p:nvPr/>
        </p:nvSpPr>
        <p:spPr>
          <a:xfrm>
            <a:off x="9172196" y="1666312"/>
            <a:ext cx="2451827" cy="7651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1600" dirty="0"/>
              <a:t>App Provider</a:t>
            </a:r>
          </a:p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 err="1"/>
          </a:p>
        </p:txBody>
      </p:sp>
      <p:pic>
        <p:nvPicPr>
          <p:cNvPr id="17" name="Graphic 16" descr="Car with solid fill">
            <a:extLst>
              <a:ext uri="{FF2B5EF4-FFF2-40B4-BE49-F238E27FC236}">
                <a16:creationId xmlns:a16="http://schemas.microsoft.com/office/drawing/2014/main" id="{47F830E8-835E-A7E2-383F-28CCC250D8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6970309" y="4947141"/>
            <a:ext cx="865618" cy="914400"/>
          </a:xfrm>
          <a:prstGeom prst="rect">
            <a:avLst/>
          </a:prstGeom>
        </p:spPr>
      </p:pic>
      <p:pic>
        <p:nvPicPr>
          <p:cNvPr id="19" name="Graphic 18" descr="Car with solid fill">
            <a:extLst>
              <a:ext uri="{FF2B5EF4-FFF2-40B4-BE49-F238E27FC236}">
                <a16:creationId xmlns:a16="http://schemas.microsoft.com/office/drawing/2014/main" id="{F1CFB90F-06FC-C68B-A301-DCD6C799CB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9502510" y="5160520"/>
            <a:ext cx="865618" cy="914400"/>
          </a:xfrm>
          <a:prstGeom prst="rect">
            <a:avLst/>
          </a:prstGeom>
        </p:spPr>
      </p:pic>
      <p:pic>
        <p:nvPicPr>
          <p:cNvPr id="20" name="Graphic 19" descr="Car with solid fill">
            <a:extLst>
              <a:ext uri="{FF2B5EF4-FFF2-40B4-BE49-F238E27FC236}">
                <a16:creationId xmlns:a16="http://schemas.microsoft.com/office/drawing/2014/main" id="{D44C3697-51A3-30E4-4124-86EAE4D801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1124079" y="3308054"/>
            <a:ext cx="865618" cy="914400"/>
          </a:xfrm>
          <a:prstGeom prst="rect">
            <a:avLst/>
          </a:prstGeom>
        </p:spPr>
      </p:pic>
      <p:pic>
        <p:nvPicPr>
          <p:cNvPr id="21" name="Graphic 20" descr="Car with solid fill">
            <a:extLst>
              <a:ext uri="{FF2B5EF4-FFF2-40B4-BE49-F238E27FC236}">
                <a16:creationId xmlns:a16="http://schemas.microsoft.com/office/drawing/2014/main" id="{824D4410-2725-A70C-5A8F-7792E2F489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10028188" y="1853321"/>
            <a:ext cx="569042" cy="601111"/>
          </a:xfrm>
          <a:prstGeom prst="rect">
            <a:avLst/>
          </a:prstGeom>
        </p:spPr>
      </p:pic>
      <p:pic>
        <p:nvPicPr>
          <p:cNvPr id="22" name="Graphic 21" descr="Car with solid fill">
            <a:extLst>
              <a:ext uri="{FF2B5EF4-FFF2-40B4-BE49-F238E27FC236}">
                <a16:creationId xmlns:a16="http://schemas.microsoft.com/office/drawing/2014/main" id="{9A95617A-8931-5D85-A77B-44A996D378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10050791" y="2773989"/>
            <a:ext cx="569042" cy="601111"/>
          </a:xfrm>
          <a:prstGeom prst="rect">
            <a:avLst/>
          </a:prstGeom>
        </p:spPr>
      </p:pic>
      <p:pic>
        <p:nvPicPr>
          <p:cNvPr id="23" name="Graphic 22" descr="Car with solid fill">
            <a:extLst>
              <a:ext uri="{FF2B5EF4-FFF2-40B4-BE49-F238E27FC236}">
                <a16:creationId xmlns:a16="http://schemas.microsoft.com/office/drawing/2014/main" id="{B36E3153-1288-57BA-13FC-4E27ACD2E5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9592611" y="4414702"/>
            <a:ext cx="569042" cy="601111"/>
          </a:xfrm>
          <a:prstGeom prst="rect">
            <a:avLst/>
          </a:prstGeom>
        </p:spPr>
      </p:pic>
      <p:pic>
        <p:nvPicPr>
          <p:cNvPr id="24" name="Graphic 23" descr="Car with solid fill">
            <a:extLst>
              <a:ext uri="{FF2B5EF4-FFF2-40B4-BE49-F238E27FC236}">
                <a16:creationId xmlns:a16="http://schemas.microsoft.com/office/drawing/2014/main" id="{26024C78-62E3-A0FF-AA02-40C1BC322F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7198626" y="4161325"/>
            <a:ext cx="569042" cy="601111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E063614C-438F-A8F9-7B84-B9DF127E1565}"/>
              </a:ext>
            </a:extLst>
          </p:cNvPr>
          <p:cNvCxnSpPr/>
          <p:nvPr/>
        </p:nvCxnSpPr>
        <p:spPr>
          <a:xfrm>
            <a:off x="10652649" y="3158104"/>
            <a:ext cx="606153" cy="499496"/>
          </a:xfrm>
          <a:prstGeom prst="straightConnector1">
            <a:avLst/>
          </a:prstGeom>
          <a:ln w="28575" cap="rnd">
            <a:solidFill>
              <a:schemeClr val="bg1">
                <a:lumMod val="75000"/>
              </a:schemeClr>
            </a:solidFill>
            <a:prstDash val="sysDot"/>
            <a:round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F4DD268-4CC9-C983-9C35-412083F5D05A}"/>
              </a:ext>
            </a:extLst>
          </p:cNvPr>
          <p:cNvCxnSpPr>
            <a:cxnSpLocks/>
          </p:cNvCxnSpPr>
          <p:nvPr/>
        </p:nvCxnSpPr>
        <p:spPr>
          <a:xfrm>
            <a:off x="9935652" y="4900700"/>
            <a:ext cx="92536" cy="472911"/>
          </a:xfrm>
          <a:prstGeom prst="straightConnector1">
            <a:avLst/>
          </a:prstGeom>
          <a:ln w="28575" cap="rnd">
            <a:solidFill>
              <a:schemeClr val="bg1">
                <a:lumMod val="75000"/>
              </a:schemeClr>
            </a:solidFill>
            <a:prstDash val="sysDot"/>
            <a:round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AA4779E3-1E65-1F7E-76CD-B6A992A344FC}"/>
              </a:ext>
            </a:extLst>
          </p:cNvPr>
          <p:cNvCxnSpPr>
            <a:cxnSpLocks/>
          </p:cNvCxnSpPr>
          <p:nvPr/>
        </p:nvCxnSpPr>
        <p:spPr>
          <a:xfrm flipH="1">
            <a:off x="7432781" y="4607256"/>
            <a:ext cx="74509" cy="565338"/>
          </a:xfrm>
          <a:prstGeom prst="straightConnector1">
            <a:avLst/>
          </a:prstGeom>
          <a:ln w="28575" cap="rnd">
            <a:solidFill>
              <a:schemeClr val="bg1">
                <a:lumMod val="75000"/>
              </a:schemeClr>
            </a:solidFill>
            <a:prstDash val="sysDot"/>
            <a:round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Arrow: Left-Right 33">
            <a:extLst>
              <a:ext uri="{FF2B5EF4-FFF2-40B4-BE49-F238E27FC236}">
                <a16:creationId xmlns:a16="http://schemas.microsoft.com/office/drawing/2014/main" id="{D0B56DE1-CBEA-206E-AF92-393DECC3CEC3}"/>
              </a:ext>
            </a:extLst>
          </p:cNvPr>
          <p:cNvSpPr/>
          <p:nvPr/>
        </p:nvSpPr>
        <p:spPr>
          <a:xfrm rot="15709050">
            <a:off x="10090011" y="2482921"/>
            <a:ext cx="586074" cy="241034"/>
          </a:xfrm>
          <a:prstGeom prst="leftRightArrow">
            <a:avLst/>
          </a:prstGeom>
          <a:solidFill>
            <a:srgbClr val="FFC000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 err="1"/>
          </a:p>
        </p:txBody>
      </p:sp>
      <p:sp>
        <p:nvSpPr>
          <p:cNvPr id="35" name="Arrow: Left-Right 34">
            <a:extLst>
              <a:ext uri="{FF2B5EF4-FFF2-40B4-BE49-F238E27FC236}">
                <a16:creationId xmlns:a16="http://schemas.microsoft.com/office/drawing/2014/main" id="{4D82D801-DEA5-AFA5-212E-6E8538038E4B}"/>
              </a:ext>
            </a:extLst>
          </p:cNvPr>
          <p:cNvSpPr/>
          <p:nvPr/>
        </p:nvSpPr>
        <p:spPr>
          <a:xfrm rot="17212710">
            <a:off x="9741105" y="3547821"/>
            <a:ext cx="932931" cy="241034"/>
          </a:xfrm>
          <a:prstGeom prst="leftRightArrow">
            <a:avLst/>
          </a:prstGeom>
          <a:solidFill>
            <a:srgbClr val="FFC000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 err="1"/>
          </a:p>
        </p:txBody>
      </p:sp>
      <p:sp>
        <p:nvSpPr>
          <p:cNvPr id="36" name="Arrow: Left-Right 35">
            <a:extLst>
              <a:ext uri="{FF2B5EF4-FFF2-40B4-BE49-F238E27FC236}">
                <a16:creationId xmlns:a16="http://schemas.microsoft.com/office/drawing/2014/main" id="{5AF38F20-91A1-2917-192C-0C1688A7CF23}"/>
              </a:ext>
            </a:extLst>
          </p:cNvPr>
          <p:cNvSpPr/>
          <p:nvPr/>
        </p:nvSpPr>
        <p:spPr>
          <a:xfrm rot="19942468">
            <a:off x="7697947" y="3722658"/>
            <a:ext cx="2504518" cy="241034"/>
          </a:xfrm>
          <a:prstGeom prst="leftRightArrow">
            <a:avLst/>
          </a:prstGeom>
          <a:solidFill>
            <a:srgbClr val="FFC000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 err="1"/>
          </a:p>
        </p:txBody>
      </p:sp>
      <p:pic>
        <p:nvPicPr>
          <p:cNvPr id="38" name="Graphic 37" descr="Road with solid fill">
            <a:extLst>
              <a:ext uri="{FF2B5EF4-FFF2-40B4-BE49-F238E27FC236}">
                <a16:creationId xmlns:a16="http://schemas.microsoft.com/office/drawing/2014/main" id="{490E170D-05BA-718B-9AF9-6871C493CE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779634" y="4079560"/>
            <a:ext cx="1271394" cy="1271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642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EDA3A-66FF-20CA-723A-13C9B5BC0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Role 3 – AI agents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C12906C-8FBD-7A7F-FF96-40F83E7C2EC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19138" y="1412876"/>
            <a:ext cx="5045207" cy="4392612"/>
          </a:xfrm>
        </p:spPr>
        <p:txBody>
          <a:bodyPr/>
          <a:lstStyle/>
          <a:p>
            <a:pPr algn="l"/>
            <a:r>
              <a:rPr lang="en-GB" sz="1800" dirty="0">
                <a:latin typeface="NimbusRomNo9L-Regu"/>
              </a:rPr>
              <a:t>An AI </a:t>
            </a:r>
            <a:r>
              <a:rPr lang="en-US" sz="1800" b="0" i="0" u="none" strike="noStrike" baseline="0" dirty="0">
                <a:latin typeface="NimbusRomNo9L-Regu"/>
              </a:rPr>
              <a:t>agent is an intelligent components that can represent a device/phone/car/drone/robot/person </a:t>
            </a:r>
            <a:r>
              <a:rPr lang="en-US" sz="1800" dirty="0">
                <a:latin typeface="NimbusRomNo9L-Regu"/>
              </a:rPr>
              <a:t>and </a:t>
            </a:r>
            <a:r>
              <a:rPr lang="en-US" sz="1800" b="0" i="0" u="none" strike="noStrike" baseline="0" dirty="0">
                <a:latin typeface="NimbusRomNo9L-Regu"/>
              </a:rPr>
              <a:t>can interpret intent, interact with the environment, access contextual information, make decisions, and take actions autonomously or in collaboration with other AI agents.</a:t>
            </a:r>
          </a:p>
          <a:p>
            <a:pPr algn="l"/>
            <a:r>
              <a:rPr lang="en-US" sz="1800" dirty="0">
                <a:latin typeface="NimbusRomNo9L-Regu"/>
              </a:rPr>
              <a:t>AI agents can either be implemented in the device they represent, or can be offloaded to other devices or to the network </a:t>
            </a:r>
          </a:p>
          <a:p>
            <a:pPr algn="l"/>
            <a:r>
              <a:rPr lang="en-US" sz="1800" dirty="0">
                <a:latin typeface="NimbusRomNo9L-Regu"/>
              </a:rPr>
              <a:t>AI agents can collaborate with other AI agents in their (local) environment</a:t>
            </a:r>
          </a:p>
          <a:p>
            <a:pPr algn="l"/>
            <a:r>
              <a:rPr lang="en-GB" sz="1800" b="0" i="0" u="none" strike="noStrike" baseline="0" dirty="0">
                <a:latin typeface="NimbusRomNo9L-Regu"/>
              </a:rPr>
              <a:t>The 6G </a:t>
            </a:r>
            <a:r>
              <a:rPr lang="en-US" sz="1800" b="0" i="0" u="none" strike="noStrike" baseline="0" dirty="0">
                <a:latin typeface="NimbusRomNo9L-Regu"/>
              </a:rPr>
              <a:t>telco cloud should provide basic functionality to support AI agent collaboration </a:t>
            </a:r>
            <a:r>
              <a:rPr lang="en-US" sz="1800" dirty="0">
                <a:latin typeface="NimbusRomNo9L-Regu"/>
              </a:rPr>
              <a:t>(</a:t>
            </a:r>
            <a:r>
              <a:rPr lang="en-US" sz="1800" b="0" i="0" u="none" strike="noStrike" baseline="0" dirty="0">
                <a:latin typeface="NimbusRomNo9L-Regu"/>
              </a:rPr>
              <a:t>e.g. identification/authentication of AI agents).</a:t>
            </a:r>
            <a:endParaRPr lang="en-GB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3647F74-8182-D33F-EAD3-65082703FF88}"/>
              </a:ext>
            </a:extLst>
          </p:cNvPr>
          <p:cNvSpPr/>
          <p:nvPr/>
        </p:nvSpPr>
        <p:spPr>
          <a:xfrm>
            <a:off x="6662203" y="2383084"/>
            <a:ext cx="2243704" cy="13061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1600" dirty="0"/>
              <a:t>Cloud A</a:t>
            </a:r>
          </a:p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 err="1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1FFCF4B-4F27-3AE5-8447-16A26D117EB9}"/>
              </a:ext>
            </a:extLst>
          </p:cNvPr>
          <p:cNvSpPr/>
          <p:nvPr/>
        </p:nvSpPr>
        <p:spPr>
          <a:xfrm>
            <a:off x="9491765" y="2594157"/>
            <a:ext cx="1979510" cy="130614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1600" dirty="0"/>
              <a:t>Cloud B </a:t>
            </a:r>
          </a:p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 err="1"/>
          </a:p>
        </p:txBody>
      </p:sp>
      <p:pic>
        <p:nvPicPr>
          <p:cNvPr id="12" name="Graphic 11" descr="Car with solid fill">
            <a:extLst>
              <a:ext uri="{FF2B5EF4-FFF2-40B4-BE49-F238E27FC236}">
                <a16:creationId xmlns:a16="http://schemas.microsoft.com/office/drawing/2014/main" id="{D6D6A7EB-50DF-26CE-736B-16606507AC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7555738" y="3873928"/>
            <a:ext cx="865618" cy="914400"/>
          </a:xfrm>
          <a:prstGeom prst="rect">
            <a:avLst/>
          </a:prstGeom>
        </p:spPr>
      </p:pic>
      <p:pic>
        <p:nvPicPr>
          <p:cNvPr id="13" name="Graphic 12" descr="Car with solid fill">
            <a:extLst>
              <a:ext uri="{FF2B5EF4-FFF2-40B4-BE49-F238E27FC236}">
                <a16:creationId xmlns:a16="http://schemas.microsoft.com/office/drawing/2014/main" id="{246BFE76-4CB2-1B6B-33CA-244E48E116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7784055" y="3088112"/>
            <a:ext cx="569042" cy="601111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920989D-E7E1-0F98-DB3A-3B10CC1F327C}"/>
              </a:ext>
            </a:extLst>
          </p:cNvPr>
          <p:cNvCxnSpPr>
            <a:cxnSpLocks/>
          </p:cNvCxnSpPr>
          <p:nvPr/>
        </p:nvCxnSpPr>
        <p:spPr>
          <a:xfrm flipH="1">
            <a:off x="8018210" y="3534043"/>
            <a:ext cx="74509" cy="565338"/>
          </a:xfrm>
          <a:prstGeom prst="straightConnector1">
            <a:avLst/>
          </a:prstGeom>
          <a:ln w="28575" cap="rnd">
            <a:solidFill>
              <a:schemeClr val="bg1">
                <a:lumMod val="85000"/>
              </a:schemeClr>
            </a:solidFill>
            <a:prstDash val="sysDot"/>
            <a:round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Graphic 16" descr="Man with solid fill">
            <a:extLst>
              <a:ext uri="{FF2B5EF4-FFF2-40B4-BE49-F238E27FC236}">
                <a16:creationId xmlns:a16="http://schemas.microsoft.com/office/drawing/2014/main" id="{051375D3-8C50-247D-E616-A0411A73DD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61914" y="4279032"/>
            <a:ext cx="729775" cy="729775"/>
          </a:xfrm>
          <a:prstGeom prst="rect">
            <a:avLst/>
          </a:prstGeom>
        </p:spPr>
      </p:pic>
      <p:pic>
        <p:nvPicPr>
          <p:cNvPr id="18" name="Graphic 17" descr="Man with solid fill">
            <a:extLst>
              <a:ext uri="{FF2B5EF4-FFF2-40B4-BE49-F238E27FC236}">
                <a16:creationId xmlns:a16="http://schemas.microsoft.com/office/drawing/2014/main" id="{55C2A85D-377D-2E89-1C80-5BEF09B451F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450235" y="3228378"/>
            <a:ext cx="570440" cy="570440"/>
          </a:xfrm>
          <a:prstGeom prst="rect">
            <a:avLst/>
          </a:prstGeom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5A554605-B172-7ACF-022A-B457A70F83AF}"/>
              </a:ext>
            </a:extLst>
          </p:cNvPr>
          <p:cNvCxnSpPr>
            <a:cxnSpLocks/>
          </p:cNvCxnSpPr>
          <p:nvPr/>
        </p:nvCxnSpPr>
        <p:spPr>
          <a:xfrm flipH="1">
            <a:off x="10634297" y="3825188"/>
            <a:ext cx="88621" cy="453844"/>
          </a:xfrm>
          <a:prstGeom prst="straightConnector1">
            <a:avLst/>
          </a:prstGeom>
          <a:ln w="28575" cap="rnd">
            <a:solidFill>
              <a:schemeClr val="bg1">
                <a:lumMod val="85000"/>
              </a:schemeClr>
            </a:solidFill>
            <a:prstDash val="sysDot"/>
            <a:round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Graphic 23" descr="Robot with solid fill">
            <a:extLst>
              <a:ext uri="{FF2B5EF4-FFF2-40B4-BE49-F238E27FC236}">
                <a16:creationId xmlns:a16="http://schemas.microsoft.com/office/drawing/2014/main" id="{5A6A03AD-102D-EC9A-2D10-951575CCFF7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610937" y="2802892"/>
            <a:ext cx="570439" cy="570439"/>
          </a:xfrm>
          <a:prstGeom prst="rect">
            <a:avLst/>
          </a:prstGeom>
        </p:spPr>
      </p:pic>
      <p:pic>
        <p:nvPicPr>
          <p:cNvPr id="25" name="Graphic 24" descr="Robot with solid fill">
            <a:extLst>
              <a:ext uri="{FF2B5EF4-FFF2-40B4-BE49-F238E27FC236}">
                <a16:creationId xmlns:a16="http://schemas.microsoft.com/office/drawing/2014/main" id="{1D8906C1-6A7C-98AD-E748-BC535F54779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058307" y="1695270"/>
            <a:ext cx="840214" cy="840214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F3025676-3842-9020-B51C-5D6CB5F6E2D8}"/>
              </a:ext>
            </a:extLst>
          </p:cNvPr>
          <p:cNvCxnSpPr>
            <a:cxnSpLocks/>
          </p:cNvCxnSpPr>
          <p:nvPr/>
        </p:nvCxnSpPr>
        <p:spPr>
          <a:xfrm>
            <a:off x="9550848" y="2497929"/>
            <a:ext cx="208606" cy="380073"/>
          </a:xfrm>
          <a:prstGeom prst="straightConnector1">
            <a:avLst/>
          </a:prstGeom>
          <a:ln w="28575" cap="rnd">
            <a:solidFill>
              <a:schemeClr val="bg1">
                <a:lumMod val="85000"/>
              </a:schemeClr>
            </a:solidFill>
            <a:prstDash val="sysDot"/>
            <a:round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F75E493-C995-19EC-E24F-17B0DFFDDF00}"/>
              </a:ext>
            </a:extLst>
          </p:cNvPr>
          <p:cNvCxnSpPr>
            <a:cxnSpLocks/>
          </p:cNvCxnSpPr>
          <p:nvPr/>
        </p:nvCxnSpPr>
        <p:spPr>
          <a:xfrm>
            <a:off x="8353097" y="3373331"/>
            <a:ext cx="2196743" cy="328440"/>
          </a:xfrm>
          <a:prstGeom prst="straightConnector1">
            <a:avLst/>
          </a:prstGeom>
          <a:ln w="28575" cap="rnd">
            <a:solidFill>
              <a:srgbClr val="FFC000"/>
            </a:solidFill>
            <a:prstDash val="solid"/>
            <a:round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CBF6A789-52FE-4DFC-B415-FAF71C1FAC64}"/>
              </a:ext>
            </a:extLst>
          </p:cNvPr>
          <p:cNvCxnSpPr>
            <a:cxnSpLocks/>
          </p:cNvCxnSpPr>
          <p:nvPr/>
        </p:nvCxnSpPr>
        <p:spPr>
          <a:xfrm>
            <a:off x="9999635" y="3373331"/>
            <a:ext cx="627166" cy="287233"/>
          </a:xfrm>
          <a:prstGeom prst="straightConnector1">
            <a:avLst/>
          </a:prstGeom>
          <a:ln w="28575" cap="rnd">
            <a:solidFill>
              <a:srgbClr val="FFC000"/>
            </a:solidFill>
            <a:prstDash val="solid"/>
            <a:round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6842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69">
            <a:extLst>
              <a:ext uri="{FF2B5EF4-FFF2-40B4-BE49-F238E27FC236}">
                <a16:creationId xmlns:a16="http://schemas.microsoft.com/office/drawing/2014/main" id="{3C3063EF-F50E-21E0-12B0-7510ECDB03F9}"/>
              </a:ext>
            </a:extLst>
          </p:cNvPr>
          <p:cNvSpPr txBox="1"/>
          <p:nvPr/>
        </p:nvSpPr>
        <p:spPr>
          <a:xfrm>
            <a:off x="1287136" y="5809539"/>
            <a:ext cx="6245585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This contribution is sponsored by Future Network Services (FNS) - </a:t>
            </a:r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https://futurenetworkservices.nl/en/</a:t>
            </a:r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 </a:t>
            </a:r>
          </a:p>
          <a:p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This does not imply that all FNS partners fully support this contribution.</a:t>
            </a:r>
          </a:p>
        </p:txBody>
      </p:sp>
    </p:spTree>
    <p:extLst>
      <p:ext uri="{BB962C8B-B14F-4D97-AF65-F5344CB8AC3E}">
        <p14:creationId xmlns:p14="http://schemas.microsoft.com/office/powerpoint/2010/main" val="1759770763"/>
      </p:ext>
    </p:extLst>
  </p:cSld>
  <p:clrMapOvr>
    <a:masterClrMapping/>
  </p:clrMapOvr>
</p:sld>
</file>

<file path=ppt/theme/theme1.xml><?xml version="1.0" encoding="utf-8"?>
<a:theme xmlns:a="http://schemas.openxmlformats.org/drawingml/2006/main" name="FNS Template">
  <a:themeElements>
    <a:clrScheme name="FNS theme">
      <a:dk1>
        <a:srgbClr val="1464C8"/>
      </a:dk1>
      <a:lt1>
        <a:srgbClr val="FFFFFF"/>
      </a:lt1>
      <a:dk2>
        <a:srgbClr val="1464C8"/>
      </a:dk2>
      <a:lt2>
        <a:srgbClr val="D0E0F3"/>
      </a:lt2>
      <a:accent1>
        <a:srgbClr val="1464C8"/>
      </a:accent1>
      <a:accent2>
        <a:srgbClr val="4383D3"/>
      </a:accent2>
      <a:accent3>
        <a:srgbClr val="D0E0F3"/>
      </a:accent3>
      <a:accent4>
        <a:srgbClr val="71A2DE"/>
      </a:accent4>
      <a:accent5>
        <a:srgbClr val="FF6E59"/>
      </a:accent5>
      <a:accent6>
        <a:srgbClr val="D0E0F3"/>
      </a:accent6>
      <a:hlink>
        <a:srgbClr val="1464C8"/>
      </a:hlink>
      <a:folHlink>
        <a:srgbClr val="1464C8"/>
      </a:folHlink>
    </a:clrScheme>
    <a:fontScheme name="Aangepast 5">
      <a:majorFont>
        <a:latin typeface="PP Object Sans Heavy"/>
        <a:ea typeface=""/>
        <a:cs typeface=""/>
      </a:majorFont>
      <a:minorFont>
        <a:latin typeface="FS Me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144000" tIns="144000" rIns="144000" bIns="144000" rtlCol="0" anchor="ctr"/>
      <a:lstStyle>
        <a:defPPr algn="ctr">
          <a:lnSpc>
            <a:spcPct val="90000"/>
          </a:lnSpc>
          <a:spcBef>
            <a:spcPts val="200"/>
          </a:spcBef>
          <a:spcAft>
            <a:spcPts val="200"/>
          </a:spcAft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accent1"/>
          </a:solidFill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90000"/>
          </a:lnSpc>
          <a:spcBef>
            <a:spcPts val="600"/>
          </a:spcBef>
          <a:spcAft>
            <a:spcPts val="600"/>
          </a:spcAft>
          <a:defRPr sz="16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2024_02_06 FNS general intro - NEW - EN v1.2.pptx.potx" id="{0EF149BE-8422-4E38-988E-BF752533F851}" vid="{458E42BE-D5BF-4AFF-A739-8617DA2137C2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Cluster Document" ma:contentTypeID="0x010100A35317DCC28344A7B82488658A034A5C0100DED0AF933A12C34D802200410CD93BB9" ma:contentTypeVersion="11" ma:contentTypeDescription="Create a new document." ma:contentTypeScope="" ma:versionID="ab12a95289b1b80497523157d79e4293">
  <xsd:schema xmlns:xsd="http://www.w3.org/2001/XMLSchema" xmlns:xs="http://www.w3.org/2001/XMLSchema" xmlns:p="http://schemas.microsoft.com/office/2006/metadata/properties" xmlns:ns2="2f6a910d-138e-42c1-8e8a-320c1b7cf3f7" xmlns:ns3="851d13db-18be-4c30-a11e-977ca8a1e4f2" xmlns:ns5="22942998-67df-414f-bea1-be972230db83" targetNamespace="http://schemas.microsoft.com/office/2006/metadata/properties" ma:root="true" ma:fieldsID="d10b232de9598c39ddd56c971612c139" ns2:_="" ns3:_="" ns5:_="">
    <xsd:import namespace="2f6a910d-138e-42c1-8e8a-320c1b7cf3f7"/>
    <xsd:import namespace="851d13db-18be-4c30-a11e-977ca8a1e4f2"/>
    <xsd:import namespace="22942998-67df-414f-bea1-be972230db83"/>
    <xsd:element name="properties">
      <xsd:complexType>
        <xsd:sequence>
          <xsd:element name="documentManagement">
            <xsd:complexType>
              <xsd:all>
                <xsd:element ref="ns2:TNOC_ClusterName" minOccurs="0"/>
                <xsd:element ref="ns2:TNOC_ClusterId" minOccurs="0"/>
                <xsd:element ref="ns3:h15fbb78f4cb41d290e72f301ea2865f" minOccurs="0"/>
                <xsd:element ref="ns3:TaxCatchAll" minOccurs="0"/>
                <xsd:element ref="ns3:TaxCatchAllLabel" minOccurs="0"/>
                <xsd:element ref="ns3:_dlc_DocIdPersistId" minOccurs="0"/>
                <xsd:element ref="ns3:n2a7a23bcc2241cb9261f9a914c7c1bb" minOccurs="0"/>
                <xsd:element ref="ns3:lca20d149a844688b6abf34073d5c21d" minOccurs="0"/>
                <xsd:element ref="ns3:_dlc_DocIdUrl" minOccurs="0"/>
                <xsd:element ref="ns3:bac4ab11065f4f6c809c820c57e320e5" minOccurs="0"/>
                <xsd:element ref="ns3:_dlc_DocId" minOccurs="0"/>
                <xsd:element ref="ns5:MediaServiceMetadata" minOccurs="0"/>
                <xsd:element ref="ns5:MediaServiceFastMetadata" minOccurs="0"/>
                <xsd:element ref="ns5:MediaServiceSearchProperties" minOccurs="0"/>
                <xsd:element ref="ns5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6a910d-138e-42c1-8e8a-320c1b7cf3f7" elementFormDefault="qualified">
    <xsd:import namespace="http://schemas.microsoft.com/office/2006/documentManagement/types"/>
    <xsd:import namespace="http://schemas.microsoft.com/office/infopath/2007/PartnerControls"/>
    <xsd:element name="TNOC_ClusterName" ma:index="6" nillable="true" ma:displayName="Cluster name" ma:internalName="TNOC_ClusterName">
      <xsd:simpleType>
        <xsd:restriction base="dms:Text">
          <xsd:maxLength value="255"/>
        </xsd:restriction>
      </xsd:simpleType>
    </xsd:element>
    <xsd:element name="TNOC_ClusterId" ma:index="7" nillable="true" ma:displayName="Cluster ID" ma:internalName="TNOC_ClusterId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1d13db-18be-4c30-a11e-977ca8a1e4f2" elementFormDefault="qualified">
    <xsd:import namespace="http://schemas.microsoft.com/office/2006/documentManagement/types"/>
    <xsd:import namespace="http://schemas.microsoft.com/office/infopath/2007/PartnerControls"/>
    <xsd:element name="h15fbb78f4cb41d290e72f301ea2865f" ma:index="13" nillable="true" ma:taxonomy="true" ma:internalName="h15fbb78f4cb41d290e72f301ea2865f" ma:taxonomyFieldName="TNOC_ClusterType" ma:displayName="Cluster type" ma:fieldId="{115fbb78-f4cb-41d2-90e7-2f301ea2865f}" ma:sspId="7378aa68-586f-4892-bb77-0985b40f41a6" ma:termSetId="e7feef8e-5ede-44cd-b7d5-7ed7dacef0b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4" nillable="true" ma:displayName="Taxonomy Catch All Column" ma:hidden="true" ma:list="{ce77f874-a8dd-4ac3-a394-0219338679a3}" ma:internalName="TaxCatchAll" ma:showField="CatchAllData" ma:web="851d13db-18be-4c30-a11e-977ca8a1e4f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5" nillable="true" ma:displayName="Taxonomy Catch All Column1" ma:hidden="true" ma:list="{ce77f874-a8dd-4ac3-a394-0219338679a3}" ma:internalName="TaxCatchAllLabel" ma:readOnly="true" ma:showField="CatchAllDataLabel" ma:web="851d13db-18be-4c30-a11e-977ca8a1e4f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PersistId" ma:index="16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n2a7a23bcc2241cb9261f9a914c7c1bb" ma:index="17" nillable="true" ma:taxonomy="true" ma:internalName="n2a7a23bcc2241cb9261f9a914c7c1bb" ma:taxonomyFieldName="TNOC_DocumentClassification" ma:displayName="Document classification" ma:fieldId="{72a7a23b-cc22-41cb-9261-f9a914c7c1bb}" ma:sspId="7378aa68-586f-4892-bb77-0985b40f41a6" ma:termSetId="ff8f31fd-7572-41dc-9fe4-bd4c6d280f3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lca20d149a844688b6abf34073d5c21d" ma:index="19" nillable="true" ma:taxonomy="true" ma:internalName="lca20d149a844688b6abf34073d5c21d" ma:taxonomyFieldName="TNOC_DocumentType" ma:displayName="Document type" ma:fieldId="{5ca20d14-9a84-4688-b6ab-f34073d5c21d}" ma:sspId="7378aa68-586f-4892-bb77-0985b40f41a6" ma:termSetId="e8a13a9e-c4f3-4184-b8d9-8210abad494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_dlc_DocIdUrl" ma:index="20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bac4ab11065f4f6c809c820c57e320e5" ma:index="22" nillable="true" ma:taxonomy="true" ma:internalName="bac4ab11065f4f6c809c820c57e320e5" ma:taxonomyFieldName="TNOC_DocumentCategory" ma:displayName="Document category" ma:fieldId="{bac4ab11-065f-4f6c-809c-820c57e320e5}" ma:sspId="7378aa68-586f-4892-bb77-0985b40f41a6" ma:termSetId="94d42b6a-4155-4fa6-95e9-087bc306ceb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_dlc_DocId" ma:index="23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942998-67df-414f-bea1-be972230db8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11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NOC_ClusterName xmlns="2f6a910d-138e-42c1-8e8a-320c1b7cf3f7">Future Networks and Service</TNOC_ClusterName>
    <TNOC_ClusterId xmlns="2f6a910d-138e-42c1-8e8a-320c1b7cf3f7">95652</TNOC_ClusterId>
    <TaxCatchAll xmlns="851d13db-18be-4c30-a11e-977ca8a1e4f2">
      <Value>5</Value>
      <Value>3</Value>
    </TaxCatchAll>
    <n2a7a23bcc2241cb9261f9a914c7c1bb xmlns="851d13db-18be-4c30-a11e-977ca8a1e4f2">
      <Terms xmlns="http://schemas.microsoft.com/office/infopath/2007/PartnerControls">
        <TermInfo xmlns="http://schemas.microsoft.com/office/infopath/2007/PartnerControls">
          <TermName xmlns="http://schemas.microsoft.com/office/infopath/2007/PartnerControls">TNO Internal</TermName>
          <TermId xmlns="http://schemas.microsoft.com/office/infopath/2007/PartnerControls">1a23c89f-ef54-4907-86fd-8242403ff722</TermId>
        </TermInfo>
      </Terms>
    </n2a7a23bcc2241cb9261f9a914c7c1bb>
    <lca20d149a844688b6abf34073d5c21d xmlns="851d13db-18be-4c30-a11e-977ca8a1e4f2">
      <Terms xmlns="http://schemas.microsoft.com/office/infopath/2007/PartnerControls"/>
    </lca20d149a844688b6abf34073d5c21d>
    <bac4ab11065f4f6c809c820c57e320e5 xmlns="851d13db-18be-4c30-a11e-977ca8a1e4f2">
      <Terms xmlns="http://schemas.microsoft.com/office/infopath/2007/PartnerControls"/>
    </bac4ab11065f4f6c809c820c57e320e5>
    <h15fbb78f4cb41d290e72f301ea2865f xmlns="851d13db-18be-4c30-a11e-977ca8a1e4f2">
      <Terms xmlns="http://schemas.microsoft.com/office/infopath/2007/PartnerControls">
        <TermInfo xmlns="http://schemas.microsoft.com/office/infopath/2007/PartnerControls">
          <TermName xmlns="http://schemas.microsoft.com/office/infopath/2007/PartnerControls">Team</TermName>
          <TermId xmlns="http://schemas.microsoft.com/office/infopath/2007/PartnerControls">c614ed86-6527-4042-aa9d-da80e2b69463</TermId>
        </TermInfo>
      </Terms>
    </h15fbb78f4cb41d290e72f301ea2865f>
    <_dlc_DocId xmlns="851d13db-18be-4c30-a11e-977ca8a1e4f2">Q7732EA5KN3U-260082926-100</_dlc_DocId>
    <_dlc_DocIdUrl xmlns="851d13db-18be-4c30-a11e-977ca8a1e4f2">
      <Url>https://365tno.sharepoint.com/teams/T98338/_layouts/15/DocIdRedir.aspx?ID=Q7732EA5KN3U-260082926-100</Url>
      <Description>Q7732EA5KN3U-260082926-100</Description>
    </_dlc_DocIdUrl>
  </documentManagement>
</p:properties>
</file>

<file path=customXml/itemProps1.xml><?xml version="1.0" encoding="utf-8"?>
<ds:datastoreItem xmlns:ds="http://schemas.openxmlformats.org/officeDocument/2006/customXml" ds:itemID="{6551967D-C978-44BC-8DC5-73E3941715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6a910d-138e-42c1-8e8a-320c1b7cf3f7"/>
    <ds:schemaRef ds:uri="851d13db-18be-4c30-a11e-977ca8a1e4f2"/>
    <ds:schemaRef ds:uri="22942998-67df-414f-bea1-be972230db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2740506-36EC-4F9A-A69A-F79085FFABCB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9345CFA2-E9D3-4344-8C38-09C31610F341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A70D0A2-9A63-45E8-94BD-6DEA50872891}">
  <ds:schemaRefs>
    <ds:schemaRef ds:uri="http://www.w3.org/XML/1998/namespace"/>
    <ds:schemaRef ds:uri="3a006eee-5028-4f61-a735-2546b561e8ad"/>
    <ds:schemaRef ds:uri="http://schemas.microsoft.com/office/2006/documentManagement/types"/>
    <ds:schemaRef ds:uri="2f6a910d-138e-42c1-8e8a-320c1b7cf3f7"/>
    <ds:schemaRef ds:uri="http://purl.org/dc/elements/1.1/"/>
    <ds:schemaRef ds:uri="http://purl.org/dc/dcmitype/"/>
    <ds:schemaRef ds:uri="4a24cb67-2a88-489a-a7ad-cb13bf08391c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purl.org/dc/terms/"/>
    <ds:schemaRef ds:uri="1a75a995-2149-4658-90a8-3f36f4ece107"/>
    <ds:schemaRef ds:uri="39be773a-7fef-4e5e-9bae-b20c11c8353d"/>
    <ds:schemaRef ds:uri="851d13db-18be-4c30-a11e-977ca8a1e4f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2024_02_06 FNS general intro - NEW - EN v1.2.pptx-PC-28453</Template>
  <TotalTime>2480</TotalTime>
  <Words>481</Words>
  <Application>Microsoft Office PowerPoint</Application>
  <PresentationFormat>Widescreen</PresentationFormat>
  <Paragraphs>60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Roboto</vt:lpstr>
      <vt:lpstr>Franklin Gothic Medium</vt:lpstr>
      <vt:lpstr>Arial</vt:lpstr>
      <vt:lpstr>NimbusRomNo9L-Regu</vt:lpstr>
      <vt:lpstr>Calibri</vt:lpstr>
      <vt:lpstr>Segoe UI</vt:lpstr>
      <vt:lpstr>FNS Template</vt:lpstr>
      <vt:lpstr>PowerPoint Presentation</vt:lpstr>
      <vt:lpstr>6G networks will be cloud-based</vt:lpstr>
      <vt:lpstr>Role 1 – supporting mobile network functions</vt:lpstr>
      <vt:lpstr>Role 2 – 3rd party hosting in the edge</vt:lpstr>
      <vt:lpstr>Role 3 – AI agents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Wijngaard, P.T.A. (Paul)</dc:creator>
  <cp:keywords/>
  <cp:lastModifiedBy>Norp, A.H.J. (Toon)</cp:lastModifiedBy>
  <cp:revision>9</cp:revision>
  <dcterms:created xsi:type="dcterms:W3CDTF">2024-02-06T17:39:58Z</dcterms:created>
  <dcterms:modified xsi:type="dcterms:W3CDTF">2025-02-17T16:41:17Z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1175448</vt:lpwstr>
  </property>
  <property fmtid="{D5CDD505-2E9C-101B-9397-08002B2CF9AE}" pid="3" name="NXPowerLiteSettings">
    <vt:lpwstr>C700052003A000</vt:lpwstr>
  </property>
  <property fmtid="{D5CDD505-2E9C-101B-9397-08002B2CF9AE}" pid="4" name="NXPowerLiteVersion">
    <vt:lpwstr>D8.0.4</vt:lpwstr>
  </property>
  <property fmtid="{D5CDD505-2E9C-101B-9397-08002B2CF9AE}" pid="5" name="do_Template">
    <vt:lpwstr>TNO.pptx</vt:lpwstr>
  </property>
  <property fmtid="{D5CDD505-2E9C-101B-9397-08002B2CF9AE}" pid="6" name="do_LanguageID">
    <vt:lpwstr>2057</vt:lpwstr>
  </property>
  <property fmtid="{D5CDD505-2E9C-101B-9397-08002B2CF9AE}" pid="7" name="CreatedWithVersion">
    <vt:lpwstr>1.11.3</vt:lpwstr>
  </property>
  <property fmtid="{D5CDD505-2E9C-101B-9397-08002B2CF9AE}" pid="8" name="do_Title">
    <vt:lpwstr>Test</vt:lpwstr>
  </property>
  <property fmtid="{D5CDD505-2E9C-101B-9397-08002B2CF9AE}" pid="9" name="do_Subtitle">
    <vt:lpwstr/>
  </property>
  <property fmtid="{D5CDD505-2E9C-101B-9397-08002B2CF9AE}" pid="10" name="do_Speaker">
    <vt:lpwstr>M. Hoogendam-Dullemond</vt:lpwstr>
  </property>
  <property fmtid="{D5CDD505-2E9C-101B-9397-08002B2CF9AE}" pid="11" name="do_Location">
    <vt:lpwstr/>
  </property>
  <property fmtid="{D5CDD505-2E9C-101B-9397-08002B2CF9AE}" pid="12" name="do_Date">
    <vt:lpwstr>False</vt:lpwstr>
  </property>
  <property fmtid="{D5CDD505-2E9C-101B-9397-08002B2CF9AE}" pid="13" name="do_DateHandout">
    <vt:lpwstr>False</vt:lpwstr>
  </property>
  <property fmtid="{D5CDD505-2E9C-101B-9397-08002B2CF9AE}" pid="14" name="do_DateValue">
    <vt:lpwstr>30-01-2023</vt:lpwstr>
  </property>
  <property fmtid="{D5CDD505-2E9C-101B-9397-08002B2CF9AE}" pid="15" name="do_SlideNumber">
    <vt:lpwstr>False</vt:lpwstr>
  </property>
  <property fmtid="{D5CDD505-2E9C-101B-9397-08002B2CF9AE}" pid="16" name="do_SlideNumberHandout">
    <vt:lpwstr>False</vt:lpwstr>
  </property>
  <property fmtid="{D5CDD505-2E9C-101B-9397-08002B2CF9AE}" pid="17" name="do_Footer">
    <vt:lpwstr>False</vt:lpwstr>
  </property>
  <property fmtid="{D5CDD505-2E9C-101B-9397-08002B2CF9AE}" pid="18" name="do_FooterHandout">
    <vt:lpwstr>False</vt:lpwstr>
  </property>
  <property fmtid="{D5CDD505-2E9C-101B-9397-08002B2CF9AE}" pid="19" name="do_Language">
    <vt:lpwstr>2057</vt:lpwstr>
  </property>
  <property fmtid="{D5CDD505-2E9C-101B-9397-08002B2CF9AE}" pid="20" name="ContentTypeId">
    <vt:lpwstr>0x010100A35317DCC28344A7B82488658A034A5C0100DED0AF933A12C34D802200410CD93BB9</vt:lpwstr>
  </property>
  <property fmtid="{D5CDD505-2E9C-101B-9397-08002B2CF9AE}" pid="21" name="MediaServiceImageTags">
    <vt:lpwstr/>
  </property>
  <property fmtid="{D5CDD505-2E9C-101B-9397-08002B2CF9AE}" pid="22" name="TNOC_DocumentClassification">
    <vt:lpwstr>5;#TNO Internal|1a23c89f-ef54-4907-86fd-8242403ff722</vt:lpwstr>
  </property>
  <property fmtid="{D5CDD505-2E9C-101B-9397-08002B2CF9AE}" pid="23" name="TNOC_DocumentType">
    <vt:lpwstr/>
  </property>
  <property fmtid="{D5CDD505-2E9C-101B-9397-08002B2CF9AE}" pid="24" name="TNOC_DocumentCategory">
    <vt:lpwstr/>
  </property>
  <property fmtid="{D5CDD505-2E9C-101B-9397-08002B2CF9AE}" pid="25" name="TNOC_ClusterType">
    <vt:lpwstr>3;#Team|c614ed86-6527-4042-aa9d-da80e2b69463</vt:lpwstr>
  </property>
  <property fmtid="{D5CDD505-2E9C-101B-9397-08002B2CF9AE}" pid="26" name="TNOC_DocumentSetType">
    <vt:lpwstr/>
  </property>
  <property fmtid="{D5CDD505-2E9C-101B-9397-08002B2CF9AE}" pid="27" name="_dlc_DocIdItemGuid">
    <vt:lpwstr>6bce965f-49de-4fd9-90a6-de032d4f64e0</vt:lpwstr>
  </property>
</Properties>
</file>