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6"/>
  </p:notesMasterIdLst>
  <p:sldIdLst>
    <p:sldId id="438" r:id="rId5"/>
    <p:sldId id="439" r:id="rId6"/>
    <p:sldId id="440" r:id="rId7"/>
    <p:sldId id="441" r:id="rId8"/>
    <p:sldId id="442" r:id="rId9"/>
    <p:sldId id="443" r:id="rId10"/>
    <p:sldId id="444" r:id="rId11"/>
    <p:sldId id="445" r:id="rId12"/>
    <p:sldId id="446" r:id="rId13"/>
    <p:sldId id="447" r:id="rId14"/>
    <p:sldId id="448" r:id="rId15"/>
  </p:sldIdLst>
  <p:sldSz cx="24382413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B9508A2-CDA9-5D67-6B8C-EDD483FA720B}" name="Annabel Yeaman" initials="AY" userId="S::ayeaman@gsma.com::98b13845-d442-44d3-9312-d617369a57b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lie Mahoney" initials="JM" lastIdx="1" clrIdx="0">
    <p:extLst>
      <p:ext uri="{19B8F6BF-5375-455C-9EA6-DF929625EA0E}">
        <p15:presenceInfo xmlns:p15="http://schemas.microsoft.com/office/powerpoint/2012/main" userId="S::jmahoney@gsma.com::e70f65d1-207d-4979-a352-3362d480167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5E96"/>
    <a:srgbClr val="C983C7"/>
    <a:srgbClr val="1089BF"/>
    <a:srgbClr val="00B5E5"/>
    <a:srgbClr val="19827A"/>
    <a:srgbClr val="2CB5B5"/>
    <a:srgbClr val="F49600"/>
    <a:srgbClr val="DD6605"/>
    <a:srgbClr val="C3C8C8"/>
    <a:srgbClr val="750A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F71E17-00C4-8143-B155-FEE531C23419}" v="1" dt="2025-02-16T22:27:47.1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7"/>
    <p:restoredTop sz="94676"/>
  </p:normalViewPr>
  <p:slideViewPr>
    <p:cSldViewPr snapToGrid="0">
      <p:cViewPr varScale="1">
        <p:scale>
          <a:sx n="52" d="100"/>
          <a:sy n="52" d="100"/>
        </p:scale>
        <p:origin x="248" y="4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rteza Kheirkhah" userId="72f9aea8-1af7-4510-9c72-4748f7a8ad37" providerId="ADAL" clId="{36F71E17-00C4-8143-B155-FEE531C23419}"/>
    <pc:docChg chg="undo custSel addSld delSld modSld addSection delSection modSection">
      <pc:chgData name="Morteza Kheirkhah" userId="72f9aea8-1af7-4510-9c72-4748f7a8ad37" providerId="ADAL" clId="{36F71E17-00C4-8143-B155-FEE531C23419}" dt="2025-02-16T22:33:46.299" v="285" actId="2696"/>
      <pc:docMkLst>
        <pc:docMk/>
      </pc:docMkLst>
      <pc:sldChg chg="add modTransition">
        <pc:chgData name="Morteza Kheirkhah" userId="72f9aea8-1af7-4510-9c72-4748f7a8ad37" providerId="ADAL" clId="{36F71E17-00C4-8143-B155-FEE531C23419}" dt="2025-02-16T22:27:47.120" v="55"/>
        <pc:sldMkLst>
          <pc:docMk/>
          <pc:sldMk cId="2915148021" sldId="257"/>
        </pc:sldMkLst>
      </pc:sldChg>
      <pc:sldChg chg="add modTransition">
        <pc:chgData name="Morteza Kheirkhah" userId="72f9aea8-1af7-4510-9c72-4748f7a8ad37" providerId="ADAL" clId="{36F71E17-00C4-8143-B155-FEE531C23419}" dt="2025-02-16T22:27:47.120" v="55"/>
        <pc:sldMkLst>
          <pc:docMk/>
          <pc:sldMk cId="153214756" sldId="261"/>
        </pc:sldMkLst>
      </pc:sldChg>
      <pc:sldChg chg="add modTransition">
        <pc:chgData name="Morteza Kheirkhah" userId="72f9aea8-1af7-4510-9c72-4748f7a8ad37" providerId="ADAL" clId="{36F71E17-00C4-8143-B155-FEE531C23419}" dt="2025-02-16T22:27:47.120" v="55"/>
        <pc:sldMkLst>
          <pc:docMk/>
          <pc:sldMk cId="421286334" sldId="262"/>
        </pc:sldMkLst>
      </pc:sldChg>
      <pc:sldChg chg="del">
        <pc:chgData name="Morteza Kheirkhah" userId="72f9aea8-1af7-4510-9c72-4748f7a8ad37" providerId="ADAL" clId="{36F71E17-00C4-8143-B155-FEE531C23419}" dt="2025-02-16T22:25:38.503" v="17" actId="18676"/>
        <pc:sldMkLst>
          <pc:docMk/>
          <pc:sldMk cId="2431325502" sldId="262"/>
        </pc:sldMkLst>
      </pc:sldChg>
      <pc:sldChg chg="del">
        <pc:chgData name="Morteza Kheirkhah" userId="72f9aea8-1af7-4510-9c72-4748f7a8ad37" providerId="ADAL" clId="{36F71E17-00C4-8143-B155-FEE531C23419}" dt="2025-02-16T22:25:38.503" v="17" actId="18676"/>
        <pc:sldMkLst>
          <pc:docMk/>
          <pc:sldMk cId="201611965" sldId="263"/>
        </pc:sldMkLst>
      </pc:sldChg>
      <pc:sldChg chg="modSp add mod modTransition">
        <pc:chgData name="Morteza Kheirkhah" userId="72f9aea8-1af7-4510-9c72-4748f7a8ad37" providerId="ADAL" clId="{36F71E17-00C4-8143-B155-FEE531C23419}" dt="2025-02-16T22:33:46.129" v="284" actId="12"/>
        <pc:sldMkLst>
          <pc:docMk/>
          <pc:sldMk cId="859834027" sldId="263"/>
        </pc:sldMkLst>
        <pc:spChg chg="mod">
          <ac:chgData name="Morteza Kheirkhah" userId="72f9aea8-1af7-4510-9c72-4748f7a8ad37" providerId="ADAL" clId="{36F71E17-00C4-8143-B155-FEE531C23419}" dt="2025-02-16T22:33:46.129" v="284" actId="12"/>
          <ac:spMkLst>
            <pc:docMk/>
            <pc:sldMk cId="859834027" sldId="263"/>
            <ac:spMk id="3" creationId="{1B70B69F-DB86-D969-C98F-47A7570CA1AE}"/>
          </ac:spMkLst>
        </pc:spChg>
      </pc:sldChg>
      <pc:sldChg chg="del">
        <pc:chgData name="Morteza Kheirkhah" userId="72f9aea8-1af7-4510-9c72-4748f7a8ad37" providerId="ADAL" clId="{36F71E17-00C4-8143-B155-FEE531C23419}" dt="2025-02-16T22:25:58.079" v="21" actId="2696"/>
        <pc:sldMkLst>
          <pc:docMk/>
          <pc:sldMk cId="363984140" sldId="271"/>
        </pc:sldMkLst>
      </pc:sldChg>
      <pc:sldChg chg="del">
        <pc:chgData name="Morteza Kheirkhah" userId="72f9aea8-1af7-4510-9c72-4748f7a8ad37" providerId="ADAL" clId="{36F71E17-00C4-8143-B155-FEE531C23419}" dt="2025-02-16T22:25:58.107" v="23" actId="2696"/>
        <pc:sldMkLst>
          <pc:docMk/>
          <pc:sldMk cId="1098169094" sldId="272"/>
        </pc:sldMkLst>
      </pc:sldChg>
      <pc:sldChg chg="del">
        <pc:chgData name="Morteza Kheirkhah" userId="72f9aea8-1af7-4510-9c72-4748f7a8ad37" providerId="ADAL" clId="{36F71E17-00C4-8143-B155-FEE531C23419}" dt="2025-02-16T22:25:58.153" v="27" actId="2696"/>
        <pc:sldMkLst>
          <pc:docMk/>
          <pc:sldMk cId="4013020009" sldId="274"/>
        </pc:sldMkLst>
      </pc:sldChg>
      <pc:sldChg chg="del">
        <pc:chgData name="Morteza Kheirkhah" userId="72f9aea8-1af7-4510-9c72-4748f7a8ad37" providerId="ADAL" clId="{36F71E17-00C4-8143-B155-FEE531C23419}" dt="2025-02-16T22:25:38.503" v="17" actId="18676"/>
        <pc:sldMkLst>
          <pc:docMk/>
          <pc:sldMk cId="1877808558" sldId="275"/>
        </pc:sldMkLst>
      </pc:sldChg>
      <pc:sldChg chg="del">
        <pc:chgData name="Morteza Kheirkhah" userId="72f9aea8-1af7-4510-9c72-4748f7a8ad37" providerId="ADAL" clId="{36F71E17-00C4-8143-B155-FEE531C23419}" dt="2025-02-16T22:25:38.503" v="17" actId="18676"/>
        <pc:sldMkLst>
          <pc:docMk/>
          <pc:sldMk cId="2509375985" sldId="276"/>
        </pc:sldMkLst>
      </pc:sldChg>
      <pc:sldChg chg="del">
        <pc:chgData name="Morteza Kheirkhah" userId="72f9aea8-1af7-4510-9c72-4748f7a8ad37" providerId="ADAL" clId="{36F71E17-00C4-8143-B155-FEE531C23419}" dt="2025-02-16T22:25:12.093" v="6" actId="2696"/>
        <pc:sldMkLst>
          <pc:docMk/>
          <pc:sldMk cId="919933547" sldId="277"/>
        </pc:sldMkLst>
      </pc:sldChg>
      <pc:sldChg chg="del">
        <pc:chgData name="Morteza Kheirkhah" userId="72f9aea8-1af7-4510-9c72-4748f7a8ad37" providerId="ADAL" clId="{36F71E17-00C4-8143-B155-FEE531C23419}" dt="2025-02-16T22:25:12.110" v="10" actId="2696"/>
        <pc:sldMkLst>
          <pc:docMk/>
          <pc:sldMk cId="1438591666" sldId="278"/>
        </pc:sldMkLst>
      </pc:sldChg>
      <pc:sldChg chg="del">
        <pc:chgData name="Morteza Kheirkhah" userId="72f9aea8-1af7-4510-9c72-4748f7a8ad37" providerId="ADAL" clId="{36F71E17-00C4-8143-B155-FEE531C23419}" dt="2025-02-16T22:25:31.017" v="16" actId="18676"/>
        <pc:sldMkLst>
          <pc:docMk/>
          <pc:sldMk cId="1677324767" sldId="279"/>
        </pc:sldMkLst>
      </pc:sldChg>
      <pc:sldChg chg="del">
        <pc:chgData name="Morteza Kheirkhah" userId="72f9aea8-1af7-4510-9c72-4748f7a8ad37" providerId="ADAL" clId="{36F71E17-00C4-8143-B155-FEE531C23419}" dt="2025-02-16T22:25:58.117" v="24" actId="2696"/>
        <pc:sldMkLst>
          <pc:docMk/>
          <pc:sldMk cId="3393103973" sldId="280"/>
        </pc:sldMkLst>
      </pc:sldChg>
      <pc:sldChg chg="del">
        <pc:chgData name="Morteza Kheirkhah" userId="72f9aea8-1af7-4510-9c72-4748f7a8ad37" providerId="ADAL" clId="{36F71E17-00C4-8143-B155-FEE531C23419}" dt="2025-02-16T22:25:58.145" v="26" actId="2696"/>
        <pc:sldMkLst>
          <pc:docMk/>
          <pc:sldMk cId="1339891967" sldId="281"/>
        </pc:sldMkLst>
      </pc:sldChg>
      <pc:sldChg chg="del">
        <pc:chgData name="Morteza Kheirkhah" userId="72f9aea8-1af7-4510-9c72-4748f7a8ad37" providerId="ADAL" clId="{36F71E17-00C4-8143-B155-FEE531C23419}" dt="2025-02-16T22:25:58.271" v="37" actId="2696"/>
        <pc:sldMkLst>
          <pc:docMk/>
          <pc:sldMk cId="674228526" sldId="282"/>
        </pc:sldMkLst>
      </pc:sldChg>
      <pc:sldChg chg="del">
        <pc:chgData name="Morteza Kheirkhah" userId="72f9aea8-1af7-4510-9c72-4748f7a8ad37" providerId="ADAL" clId="{36F71E17-00C4-8143-B155-FEE531C23419}" dt="2025-02-16T22:25:58.159" v="28" actId="2696"/>
        <pc:sldMkLst>
          <pc:docMk/>
          <pc:sldMk cId="1192732816" sldId="283"/>
        </pc:sldMkLst>
      </pc:sldChg>
      <pc:sldChg chg="del">
        <pc:chgData name="Morteza Kheirkhah" userId="72f9aea8-1af7-4510-9c72-4748f7a8ad37" providerId="ADAL" clId="{36F71E17-00C4-8143-B155-FEE531C23419}" dt="2025-02-16T22:25:05.588" v="3" actId="2696"/>
        <pc:sldMkLst>
          <pc:docMk/>
          <pc:sldMk cId="266195517" sldId="284"/>
        </pc:sldMkLst>
      </pc:sldChg>
      <pc:sldChg chg="del">
        <pc:chgData name="Morteza Kheirkhah" userId="72f9aea8-1af7-4510-9c72-4748f7a8ad37" providerId="ADAL" clId="{36F71E17-00C4-8143-B155-FEE531C23419}" dt="2025-02-16T22:25:12.081" v="4" actId="2696"/>
        <pc:sldMkLst>
          <pc:docMk/>
          <pc:sldMk cId="2035142151" sldId="285"/>
        </pc:sldMkLst>
      </pc:sldChg>
      <pc:sldChg chg="del">
        <pc:chgData name="Morteza Kheirkhah" userId="72f9aea8-1af7-4510-9c72-4748f7a8ad37" providerId="ADAL" clId="{36F71E17-00C4-8143-B155-FEE531C23419}" dt="2025-02-16T22:25:58.362" v="46" actId="2696"/>
        <pc:sldMkLst>
          <pc:docMk/>
          <pc:sldMk cId="1288306349" sldId="287"/>
        </pc:sldMkLst>
      </pc:sldChg>
      <pc:sldChg chg="del">
        <pc:chgData name="Morteza Kheirkhah" userId="72f9aea8-1af7-4510-9c72-4748f7a8ad37" providerId="ADAL" clId="{36F71E17-00C4-8143-B155-FEE531C23419}" dt="2025-02-16T22:25:58.380" v="47" actId="2696"/>
        <pc:sldMkLst>
          <pc:docMk/>
          <pc:sldMk cId="4098974851" sldId="288"/>
        </pc:sldMkLst>
      </pc:sldChg>
      <pc:sldChg chg="del">
        <pc:chgData name="Morteza Kheirkhah" userId="72f9aea8-1af7-4510-9c72-4748f7a8ad37" providerId="ADAL" clId="{36F71E17-00C4-8143-B155-FEE531C23419}" dt="2025-02-16T22:25:58.337" v="45" actId="2696"/>
        <pc:sldMkLst>
          <pc:docMk/>
          <pc:sldMk cId="3584885965" sldId="291"/>
        </pc:sldMkLst>
      </pc:sldChg>
      <pc:sldChg chg="del">
        <pc:chgData name="Morteza Kheirkhah" userId="72f9aea8-1af7-4510-9c72-4748f7a8ad37" providerId="ADAL" clId="{36F71E17-00C4-8143-B155-FEE531C23419}" dt="2025-02-16T22:25:58.306" v="41" actId="2696"/>
        <pc:sldMkLst>
          <pc:docMk/>
          <pc:sldMk cId="584519000" sldId="292"/>
        </pc:sldMkLst>
      </pc:sldChg>
      <pc:sldChg chg="del">
        <pc:chgData name="Morteza Kheirkhah" userId="72f9aea8-1af7-4510-9c72-4748f7a8ad37" providerId="ADAL" clId="{36F71E17-00C4-8143-B155-FEE531C23419}" dt="2025-02-16T22:25:58.277" v="39" actId="2696"/>
        <pc:sldMkLst>
          <pc:docMk/>
          <pc:sldMk cId="2509305380" sldId="293"/>
        </pc:sldMkLst>
      </pc:sldChg>
      <pc:sldChg chg="del">
        <pc:chgData name="Morteza Kheirkhah" userId="72f9aea8-1af7-4510-9c72-4748f7a8ad37" providerId="ADAL" clId="{36F71E17-00C4-8143-B155-FEE531C23419}" dt="2025-02-16T22:25:58.302" v="40" actId="2696"/>
        <pc:sldMkLst>
          <pc:docMk/>
          <pc:sldMk cId="1741762478" sldId="294"/>
        </pc:sldMkLst>
      </pc:sldChg>
      <pc:sldChg chg="add modTransition">
        <pc:chgData name="Morteza Kheirkhah" userId="72f9aea8-1af7-4510-9c72-4748f7a8ad37" providerId="ADAL" clId="{36F71E17-00C4-8143-B155-FEE531C23419}" dt="2025-02-16T22:27:47.120" v="55"/>
        <pc:sldMkLst>
          <pc:docMk/>
          <pc:sldMk cId="1967991821" sldId="303"/>
        </pc:sldMkLst>
      </pc:sldChg>
      <pc:sldChg chg="modSp add mod modTransition">
        <pc:chgData name="Morteza Kheirkhah" userId="72f9aea8-1af7-4510-9c72-4748f7a8ad37" providerId="ADAL" clId="{36F71E17-00C4-8143-B155-FEE531C23419}" dt="2025-02-16T22:27:47.232" v="61" actId="27636"/>
        <pc:sldMkLst>
          <pc:docMk/>
          <pc:sldMk cId="1292202466" sldId="323"/>
        </pc:sldMkLst>
        <pc:spChg chg="mod">
          <ac:chgData name="Morteza Kheirkhah" userId="72f9aea8-1af7-4510-9c72-4748f7a8ad37" providerId="ADAL" clId="{36F71E17-00C4-8143-B155-FEE531C23419}" dt="2025-02-16T22:27:47.232" v="61" actId="27636"/>
          <ac:spMkLst>
            <pc:docMk/>
            <pc:sldMk cId="1292202466" sldId="323"/>
            <ac:spMk id="2" creationId="{5EF0A79D-1B49-B82A-32CE-D3F204D23145}"/>
          </ac:spMkLst>
        </pc:spChg>
      </pc:sldChg>
      <pc:sldChg chg="add">
        <pc:chgData name="Morteza Kheirkhah" userId="72f9aea8-1af7-4510-9c72-4748f7a8ad37" providerId="ADAL" clId="{36F71E17-00C4-8143-B155-FEE531C23419}" dt="2025-02-16T22:27:47.120" v="55"/>
        <pc:sldMkLst>
          <pc:docMk/>
          <pc:sldMk cId="1256701703" sldId="324"/>
        </pc:sldMkLst>
      </pc:sldChg>
      <pc:sldChg chg="add">
        <pc:chgData name="Morteza Kheirkhah" userId="72f9aea8-1af7-4510-9c72-4748f7a8ad37" providerId="ADAL" clId="{36F71E17-00C4-8143-B155-FEE531C23419}" dt="2025-02-16T22:27:47.120" v="55"/>
        <pc:sldMkLst>
          <pc:docMk/>
          <pc:sldMk cId="3679629996" sldId="325"/>
        </pc:sldMkLst>
      </pc:sldChg>
      <pc:sldChg chg="add">
        <pc:chgData name="Morteza Kheirkhah" userId="72f9aea8-1af7-4510-9c72-4748f7a8ad37" providerId="ADAL" clId="{36F71E17-00C4-8143-B155-FEE531C23419}" dt="2025-02-16T22:27:47.120" v="55"/>
        <pc:sldMkLst>
          <pc:docMk/>
          <pc:sldMk cId="559286311" sldId="326"/>
        </pc:sldMkLst>
      </pc:sldChg>
      <pc:sldChg chg="add modTransition">
        <pc:chgData name="Morteza Kheirkhah" userId="72f9aea8-1af7-4510-9c72-4748f7a8ad37" providerId="ADAL" clId="{36F71E17-00C4-8143-B155-FEE531C23419}" dt="2025-02-16T22:27:47.120" v="55"/>
        <pc:sldMkLst>
          <pc:docMk/>
          <pc:sldMk cId="5313211" sldId="328"/>
        </pc:sldMkLst>
      </pc:sldChg>
      <pc:sldChg chg="modSp add mod modTransition">
        <pc:chgData name="Morteza Kheirkhah" userId="72f9aea8-1af7-4510-9c72-4748f7a8ad37" providerId="ADAL" clId="{36F71E17-00C4-8143-B155-FEE531C23419}" dt="2025-02-16T22:27:47.221" v="59" actId="27636"/>
        <pc:sldMkLst>
          <pc:docMk/>
          <pc:sldMk cId="3738150196" sldId="329"/>
        </pc:sldMkLst>
        <pc:spChg chg="mod">
          <ac:chgData name="Morteza Kheirkhah" userId="72f9aea8-1af7-4510-9c72-4748f7a8ad37" providerId="ADAL" clId="{36F71E17-00C4-8143-B155-FEE531C23419}" dt="2025-02-16T22:27:47.221" v="59" actId="27636"/>
          <ac:spMkLst>
            <pc:docMk/>
            <pc:sldMk cId="3738150196" sldId="329"/>
            <ac:spMk id="3" creationId="{AC60603B-E555-3971-D4F1-31F13B70B150}"/>
          </ac:spMkLst>
        </pc:spChg>
      </pc:sldChg>
      <pc:sldChg chg="add modTransition">
        <pc:chgData name="Morteza Kheirkhah" userId="72f9aea8-1af7-4510-9c72-4748f7a8ad37" providerId="ADAL" clId="{36F71E17-00C4-8143-B155-FEE531C23419}" dt="2025-02-16T22:27:47.120" v="55"/>
        <pc:sldMkLst>
          <pc:docMk/>
          <pc:sldMk cId="1192649243" sldId="330"/>
        </pc:sldMkLst>
      </pc:sldChg>
      <pc:sldChg chg="add modTransition">
        <pc:chgData name="Morteza Kheirkhah" userId="72f9aea8-1af7-4510-9c72-4748f7a8ad37" providerId="ADAL" clId="{36F71E17-00C4-8143-B155-FEE531C23419}" dt="2025-02-16T22:27:47.120" v="55"/>
        <pc:sldMkLst>
          <pc:docMk/>
          <pc:sldMk cId="1791116621" sldId="333"/>
        </pc:sldMkLst>
      </pc:sldChg>
      <pc:sldChg chg="add modTransition">
        <pc:chgData name="Morteza Kheirkhah" userId="72f9aea8-1af7-4510-9c72-4748f7a8ad37" providerId="ADAL" clId="{36F71E17-00C4-8143-B155-FEE531C23419}" dt="2025-02-16T22:27:47.120" v="55"/>
        <pc:sldMkLst>
          <pc:docMk/>
          <pc:sldMk cId="3714976144" sldId="336"/>
        </pc:sldMkLst>
      </pc:sldChg>
      <pc:sldChg chg="add">
        <pc:chgData name="Morteza Kheirkhah" userId="72f9aea8-1af7-4510-9c72-4748f7a8ad37" providerId="ADAL" clId="{36F71E17-00C4-8143-B155-FEE531C23419}" dt="2025-02-16T22:27:47.120" v="55"/>
        <pc:sldMkLst>
          <pc:docMk/>
          <pc:sldMk cId="1685098247" sldId="339"/>
        </pc:sldMkLst>
      </pc:sldChg>
      <pc:sldChg chg="add modTransition">
        <pc:chgData name="Morteza Kheirkhah" userId="72f9aea8-1af7-4510-9c72-4748f7a8ad37" providerId="ADAL" clId="{36F71E17-00C4-8143-B155-FEE531C23419}" dt="2025-02-16T22:27:47.120" v="55"/>
        <pc:sldMkLst>
          <pc:docMk/>
          <pc:sldMk cId="3288743537" sldId="342"/>
        </pc:sldMkLst>
      </pc:sldChg>
      <pc:sldChg chg="modSp add mod modTransition">
        <pc:chgData name="Morteza Kheirkhah" userId="72f9aea8-1af7-4510-9c72-4748f7a8ad37" providerId="ADAL" clId="{36F71E17-00C4-8143-B155-FEE531C23419}" dt="2025-02-16T22:29:49.446" v="135" actId="12"/>
        <pc:sldMkLst>
          <pc:docMk/>
          <pc:sldMk cId="4018897011" sldId="343"/>
        </pc:sldMkLst>
        <pc:spChg chg="mod">
          <ac:chgData name="Morteza Kheirkhah" userId="72f9aea8-1af7-4510-9c72-4748f7a8ad37" providerId="ADAL" clId="{36F71E17-00C4-8143-B155-FEE531C23419}" dt="2025-02-16T22:29:49.446" v="135" actId="12"/>
          <ac:spMkLst>
            <pc:docMk/>
            <pc:sldMk cId="4018897011" sldId="343"/>
            <ac:spMk id="3" creationId="{3862FEC3-FAAF-3FEA-EF07-0C4BA048D2D8}"/>
          </ac:spMkLst>
        </pc:spChg>
      </pc:sldChg>
      <pc:sldChg chg="add modTransition">
        <pc:chgData name="Morteza Kheirkhah" userId="72f9aea8-1af7-4510-9c72-4748f7a8ad37" providerId="ADAL" clId="{36F71E17-00C4-8143-B155-FEE531C23419}" dt="2025-02-16T22:27:47.120" v="55"/>
        <pc:sldMkLst>
          <pc:docMk/>
          <pc:sldMk cId="4226272278" sldId="344"/>
        </pc:sldMkLst>
      </pc:sldChg>
      <pc:sldChg chg="add modTransition">
        <pc:chgData name="Morteza Kheirkhah" userId="72f9aea8-1af7-4510-9c72-4748f7a8ad37" providerId="ADAL" clId="{36F71E17-00C4-8143-B155-FEE531C23419}" dt="2025-02-16T22:27:47.120" v="55"/>
        <pc:sldMkLst>
          <pc:docMk/>
          <pc:sldMk cId="1717553599" sldId="345"/>
        </pc:sldMkLst>
      </pc:sldChg>
      <pc:sldChg chg="add modTransition">
        <pc:chgData name="Morteza Kheirkhah" userId="72f9aea8-1af7-4510-9c72-4748f7a8ad37" providerId="ADAL" clId="{36F71E17-00C4-8143-B155-FEE531C23419}" dt="2025-02-16T22:27:47.120" v="55"/>
        <pc:sldMkLst>
          <pc:docMk/>
          <pc:sldMk cId="3736884635" sldId="346"/>
        </pc:sldMkLst>
      </pc:sldChg>
      <pc:sldChg chg="add modTransition">
        <pc:chgData name="Morteza Kheirkhah" userId="72f9aea8-1af7-4510-9c72-4748f7a8ad37" providerId="ADAL" clId="{36F71E17-00C4-8143-B155-FEE531C23419}" dt="2025-02-16T22:27:47.120" v="55"/>
        <pc:sldMkLst>
          <pc:docMk/>
          <pc:sldMk cId="4226279406" sldId="347"/>
        </pc:sldMkLst>
      </pc:sldChg>
      <pc:sldChg chg="modSp add mod modTransition">
        <pc:chgData name="Morteza Kheirkhah" userId="72f9aea8-1af7-4510-9c72-4748f7a8ad37" providerId="ADAL" clId="{36F71E17-00C4-8143-B155-FEE531C23419}" dt="2025-02-16T22:27:47.198" v="56" actId="27636"/>
        <pc:sldMkLst>
          <pc:docMk/>
          <pc:sldMk cId="493740169" sldId="348"/>
        </pc:sldMkLst>
        <pc:spChg chg="mod">
          <ac:chgData name="Morteza Kheirkhah" userId="72f9aea8-1af7-4510-9c72-4748f7a8ad37" providerId="ADAL" clId="{36F71E17-00C4-8143-B155-FEE531C23419}" dt="2025-02-16T22:27:47.198" v="56" actId="27636"/>
          <ac:spMkLst>
            <pc:docMk/>
            <pc:sldMk cId="493740169" sldId="348"/>
            <ac:spMk id="3" creationId="{AED4BE25-315A-B3F6-6754-D7DE0609C575}"/>
          </ac:spMkLst>
        </pc:spChg>
      </pc:sldChg>
      <pc:sldChg chg="add">
        <pc:chgData name="Morteza Kheirkhah" userId="72f9aea8-1af7-4510-9c72-4748f7a8ad37" providerId="ADAL" clId="{36F71E17-00C4-8143-B155-FEE531C23419}" dt="2025-02-16T22:27:47.120" v="55"/>
        <pc:sldMkLst>
          <pc:docMk/>
          <pc:sldMk cId="3533059508" sldId="350"/>
        </pc:sldMkLst>
      </pc:sldChg>
      <pc:sldChg chg="modSp add mod modTransition">
        <pc:chgData name="Morteza Kheirkhah" userId="72f9aea8-1af7-4510-9c72-4748f7a8ad37" providerId="ADAL" clId="{36F71E17-00C4-8143-B155-FEE531C23419}" dt="2025-02-16T22:30:58.383" v="173" actId="12"/>
        <pc:sldMkLst>
          <pc:docMk/>
          <pc:sldMk cId="1775728349" sldId="351"/>
        </pc:sldMkLst>
        <pc:spChg chg="mod">
          <ac:chgData name="Morteza Kheirkhah" userId="72f9aea8-1af7-4510-9c72-4748f7a8ad37" providerId="ADAL" clId="{36F71E17-00C4-8143-B155-FEE531C23419}" dt="2025-02-16T22:30:58.383" v="173" actId="12"/>
          <ac:spMkLst>
            <pc:docMk/>
            <pc:sldMk cId="1775728349" sldId="351"/>
            <ac:spMk id="3" creationId="{C19D2FFF-0C33-8F21-196C-FF0C82302881}"/>
          </ac:spMkLst>
        </pc:spChg>
      </pc:sldChg>
      <pc:sldChg chg="modSp add mod modTransition">
        <pc:chgData name="Morteza Kheirkhah" userId="72f9aea8-1af7-4510-9c72-4748f7a8ad37" providerId="ADAL" clId="{36F71E17-00C4-8143-B155-FEE531C23419}" dt="2025-02-16T22:30:57.723" v="172" actId="12"/>
        <pc:sldMkLst>
          <pc:docMk/>
          <pc:sldMk cId="3837073951" sldId="352"/>
        </pc:sldMkLst>
        <pc:spChg chg="mod">
          <ac:chgData name="Morteza Kheirkhah" userId="72f9aea8-1af7-4510-9c72-4748f7a8ad37" providerId="ADAL" clId="{36F71E17-00C4-8143-B155-FEE531C23419}" dt="2025-02-16T22:30:57.723" v="172" actId="12"/>
          <ac:spMkLst>
            <pc:docMk/>
            <pc:sldMk cId="3837073951" sldId="352"/>
            <ac:spMk id="3" creationId="{C38B5FA7-506D-4D7F-FC38-2ACE9416EF54}"/>
          </ac:spMkLst>
        </pc:spChg>
      </pc:sldChg>
      <pc:sldChg chg="modSp add mod modTransition">
        <pc:chgData name="Morteza Kheirkhah" userId="72f9aea8-1af7-4510-9c72-4748f7a8ad37" providerId="ADAL" clId="{36F71E17-00C4-8143-B155-FEE531C23419}" dt="2025-02-16T22:27:47.209" v="58" actId="27636"/>
        <pc:sldMkLst>
          <pc:docMk/>
          <pc:sldMk cId="1493433669" sldId="353"/>
        </pc:sldMkLst>
        <pc:spChg chg="mod">
          <ac:chgData name="Morteza Kheirkhah" userId="72f9aea8-1af7-4510-9c72-4748f7a8ad37" providerId="ADAL" clId="{36F71E17-00C4-8143-B155-FEE531C23419}" dt="2025-02-16T22:27:47.209" v="58" actId="27636"/>
          <ac:spMkLst>
            <pc:docMk/>
            <pc:sldMk cId="1493433669" sldId="353"/>
            <ac:spMk id="3" creationId="{BD333AB5-C378-F606-F41B-6EFCE838D507}"/>
          </ac:spMkLst>
        </pc:spChg>
      </pc:sldChg>
      <pc:sldChg chg="modSp add del mod">
        <pc:chgData name="Morteza Kheirkhah" userId="72f9aea8-1af7-4510-9c72-4748f7a8ad37" providerId="ADAL" clId="{36F71E17-00C4-8143-B155-FEE531C23419}" dt="2025-02-16T22:29:25.325" v="133" actId="2696"/>
        <pc:sldMkLst>
          <pc:docMk/>
          <pc:sldMk cId="3063129090" sldId="354"/>
        </pc:sldMkLst>
        <pc:spChg chg="mod">
          <ac:chgData name="Morteza Kheirkhah" userId="72f9aea8-1af7-4510-9c72-4748f7a8ad37" providerId="ADAL" clId="{36F71E17-00C4-8143-B155-FEE531C23419}" dt="2025-02-16T22:27:54.764" v="62" actId="21"/>
          <ac:spMkLst>
            <pc:docMk/>
            <pc:sldMk cId="3063129090" sldId="354"/>
            <ac:spMk id="2" creationId="{D29313ED-AD4A-80B1-9236-F4E9BF3BB269}"/>
          </ac:spMkLst>
        </pc:spChg>
        <pc:spChg chg="mod">
          <ac:chgData name="Morteza Kheirkhah" userId="72f9aea8-1af7-4510-9c72-4748f7a8ad37" providerId="ADAL" clId="{36F71E17-00C4-8143-B155-FEE531C23419}" dt="2025-02-16T22:28:27.969" v="83" actId="21"/>
          <ac:spMkLst>
            <pc:docMk/>
            <pc:sldMk cId="3063129090" sldId="354"/>
            <ac:spMk id="3" creationId="{DDA81D85-2DBE-F73D-34B4-8156A6B43243}"/>
          </ac:spMkLst>
        </pc:spChg>
      </pc:sldChg>
      <pc:sldChg chg="modSp add mod modTransition">
        <pc:chgData name="Morteza Kheirkhah" userId="72f9aea8-1af7-4510-9c72-4748f7a8ad37" providerId="ADAL" clId="{36F71E17-00C4-8143-B155-FEE531C23419}" dt="2025-02-16T22:32:14.624" v="188" actId="14"/>
        <pc:sldMkLst>
          <pc:docMk/>
          <pc:sldMk cId="1006433862" sldId="355"/>
        </pc:sldMkLst>
        <pc:spChg chg="mod">
          <ac:chgData name="Morteza Kheirkhah" userId="72f9aea8-1af7-4510-9c72-4748f7a8ad37" providerId="ADAL" clId="{36F71E17-00C4-8143-B155-FEE531C23419}" dt="2025-02-16T22:32:14.624" v="188" actId="14"/>
          <ac:spMkLst>
            <pc:docMk/>
            <pc:sldMk cId="1006433862" sldId="355"/>
            <ac:spMk id="3" creationId="{5C8C73BC-7034-613D-FA56-B2244DBBE243}"/>
          </ac:spMkLst>
        </pc:spChg>
      </pc:sldChg>
      <pc:sldChg chg="modSp add mod modTransition">
        <pc:chgData name="Morteza Kheirkhah" userId="72f9aea8-1af7-4510-9c72-4748f7a8ad37" providerId="ADAL" clId="{36F71E17-00C4-8143-B155-FEE531C23419}" dt="2025-02-16T22:27:47.229" v="60" actId="27636"/>
        <pc:sldMkLst>
          <pc:docMk/>
          <pc:sldMk cId="1940661904" sldId="357"/>
        </pc:sldMkLst>
        <pc:spChg chg="mod">
          <ac:chgData name="Morteza Kheirkhah" userId="72f9aea8-1af7-4510-9c72-4748f7a8ad37" providerId="ADAL" clId="{36F71E17-00C4-8143-B155-FEE531C23419}" dt="2025-02-16T22:27:47.229" v="60" actId="27636"/>
          <ac:spMkLst>
            <pc:docMk/>
            <pc:sldMk cId="1940661904" sldId="357"/>
            <ac:spMk id="3" creationId="{1C0E1C82-1BB4-F0E8-2A0B-10FEC9CE1292}"/>
          </ac:spMkLst>
        </pc:spChg>
      </pc:sldChg>
      <pc:sldChg chg="add modTransition">
        <pc:chgData name="Morteza Kheirkhah" userId="72f9aea8-1af7-4510-9c72-4748f7a8ad37" providerId="ADAL" clId="{36F71E17-00C4-8143-B155-FEE531C23419}" dt="2025-02-16T22:27:47.120" v="55"/>
        <pc:sldMkLst>
          <pc:docMk/>
          <pc:sldMk cId="784837522" sldId="358"/>
        </pc:sldMkLst>
      </pc:sldChg>
      <pc:sldChg chg="add modTransition">
        <pc:chgData name="Morteza Kheirkhah" userId="72f9aea8-1af7-4510-9c72-4748f7a8ad37" providerId="ADAL" clId="{36F71E17-00C4-8143-B155-FEE531C23419}" dt="2025-02-16T22:27:47.120" v="55"/>
        <pc:sldMkLst>
          <pc:docMk/>
          <pc:sldMk cId="4080701782" sldId="359"/>
        </pc:sldMkLst>
      </pc:sldChg>
      <pc:sldChg chg="del">
        <pc:chgData name="Morteza Kheirkhah" userId="72f9aea8-1af7-4510-9c72-4748f7a8ad37" providerId="ADAL" clId="{36F71E17-00C4-8143-B155-FEE531C23419}" dt="2025-02-16T22:25:12.124" v="11" actId="2696"/>
        <pc:sldMkLst>
          <pc:docMk/>
          <pc:sldMk cId="4256114458" sldId="398"/>
        </pc:sldMkLst>
      </pc:sldChg>
      <pc:sldChg chg="del">
        <pc:chgData name="Morteza Kheirkhah" userId="72f9aea8-1af7-4510-9c72-4748f7a8ad37" providerId="ADAL" clId="{36F71E17-00C4-8143-B155-FEE531C23419}" dt="2025-02-16T22:25:15.223" v="13" actId="2696"/>
        <pc:sldMkLst>
          <pc:docMk/>
          <pc:sldMk cId="907508088" sldId="399"/>
        </pc:sldMkLst>
      </pc:sldChg>
      <pc:sldChg chg="del">
        <pc:chgData name="Morteza Kheirkhah" userId="72f9aea8-1af7-4510-9c72-4748f7a8ad37" providerId="ADAL" clId="{36F71E17-00C4-8143-B155-FEE531C23419}" dt="2025-02-16T22:25:29.589" v="15" actId="18676"/>
        <pc:sldMkLst>
          <pc:docMk/>
          <pc:sldMk cId="1094017114" sldId="400"/>
        </pc:sldMkLst>
      </pc:sldChg>
      <pc:sldChg chg="del">
        <pc:chgData name="Morteza Kheirkhah" userId="72f9aea8-1af7-4510-9c72-4748f7a8ad37" providerId="ADAL" clId="{36F71E17-00C4-8143-B155-FEE531C23419}" dt="2025-02-16T22:25:38.503" v="17" actId="18676"/>
        <pc:sldMkLst>
          <pc:docMk/>
          <pc:sldMk cId="2833707229" sldId="401"/>
        </pc:sldMkLst>
      </pc:sldChg>
      <pc:sldChg chg="del">
        <pc:chgData name="Morteza Kheirkhah" userId="72f9aea8-1af7-4510-9c72-4748f7a8ad37" providerId="ADAL" clId="{36F71E17-00C4-8143-B155-FEE531C23419}" dt="2025-02-16T22:25:38.503" v="17" actId="18676"/>
        <pc:sldMkLst>
          <pc:docMk/>
          <pc:sldMk cId="1420687770" sldId="402"/>
        </pc:sldMkLst>
      </pc:sldChg>
      <pc:sldChg chg="del">
        <pc:chgData name="Morteza Kheirkhah" userId="72f9aea8-1af7-4510-9c72-4748f7a8ad37" providerId="ADAL" clId="{36F71E17-00C4-8143-B155-FEE531C23419}" dt="2025-02-16T22:25:31.017" v="16" actId="18676"/>
        <pc:sldMkLst>
          <pc:docMk/>
          <pc:sldMk cId="887238255" sldId="403"/>
        </pc:sldMkLst>
      </pc:sldChg>
      <pc:sldChg chg="del">
        <pc:chgData name="Morteza Kheirkhah" userId="72f9aea8-1af7-4510-9c72-4748f7a8ad37" providerId="ADAL" clId="{36F71E17-00C4-8143-B155-FEE531C23419}" dt="2025-02-16T22:25:58.213" v="31" actId="2696"/>
        <pc:sldMkLst>
          <pc:docMk/>
          <pc:sldMk cId="47484461" sldId="404"/>
        </pc:sldMkLst>
      </pc:sldChg>
      <pc:sldChg chg="del">
        <pc:chgData name="Morteza Kheirkhah" userId="72f9aea8-1af7-4510-9c72-4748f7a8ad37" providerId="ADAL" clId="{36F71E17-00C4-8143-B155-FEE531C23419}" dt="2025-02-16T22:25:38.503" v="17" actId="18676"/>
        <pc:sldMkLst>
          <pc:docMk/>
          <pc:sldMk cId="2864196336" sldId="405"/>
        </pc:sldMkLst>
      </pc:sldChg>
      <pc:sldChg chg="del">
        <pc:chgData name="Morteza Kheirkhah" userId="72f9aea8-1af7-4510-9c72-4748f7a8ad37" providerId="ADAL" clId="{36F71E17-00C4-8143-B155-FEE531C23419}" dt="2025-02-16T22:25:58.226" v="32" actId="2696"/>
        <pc:sldMkLst>
          <pc:docMk/>
          <pc:sldMk cId="2328464901" sldId="407"/>
        </pc:sldMkLst>
      </pc:sldChg>
      <pc:sldChg chg="del">
        <pc:chgData name="Morteza Kheirkhah" userId="72f9aea8-1af7-4510-9c72-4748f7a8ad37" providerId="ADAL" clId="{36F71E17-00C4-8143-B155-FEE531C23419}" dt="2025-02-16T22:25:31.017" v="16" actId="18676"/>
        <pc:sldMkLst>
          <pc:docMk/>
          <pc:sldMk cId="3244019244" sldId="408"/>
        </pc:sldMkLst>
      </pc:sldChg>
      <pc:sldChg chg="del">
        <pc:chgData name="Morteza Kheirkhah" userId="72f9aea8-1af7-4510-9c72-4748f7a8ad37" providerId="ADAL" clId="{36F71E17-00C4-8143-B155-FEE531C23419}" dt="2025-02-16T22:25:58.268" v="36" actId="2696"/>
        <pc:sldMkLst>
          <pc:docMk/>
          <pc:sldMk cId="4186929480" sldId="409"/>
        </pc:sldMkLst>
      </pc:sldChg>
      <pc:sldChg chg="del">
        <pc:chgData name="Morteza Kheirkhah" userId="72f9aea8-1af7-4510-9c72-4748f7a8ad37" providerId="ADAL" clId="{36F71E17-00C4-8143-B155-FEE531C23419}" dt="2025-02-16T22:25:58.239" v="33" actId="2696"/>
        <pc:sldMkLst>
          <pc:docMk/>
          <pc:sldMk cId="1021774368" sldId="410"/>
        </pc:sldMkLst>
      </pc:sldChg>
      <pc:sldChg chg="del">
        <pc:chgData name="Morteza Kheirkhah" userId="72f9aea8-1af7-4510-9c72-4748f7a8ad37" providerId="ADAL" clId="{36F71E17-00C4-8143-B155-FEE531C23419}" dt="2025-02-16T22:25:58.264" v="35" actId="2696"/>
        <pc:sldMkLst>
          <pc:docMk/>
          <pc:sldMk cId="1075795569" sldId="411"/>
        </pc:sldMkLst>
      </pc:sldChg>
      <pc:sldChg chg="del">
        <pc:chgData name="Morteza Kheirkhah" userId="72f9aea8-1af7-4510-9c72-4748f7a8ad37" providerId="ADAL" clId="{36F71E17-00C4-8143-B155-FEE531C23419}" dt="2025-02-16T22:25:58.252" v="34" actId="2696"/>
        <pc:sldMkLst>
          <pc:docMk/>
          <pc:sldMk cId="1963205287" sldId="412"/>
        </pc:sldMkLst>
      </pc:sldChg>
      <pc:sldChg chg="del">
        <pc:chgData name="Morteza Kheirkhah" userId="72f9aea8-1af7-4510-9c72-4748f7a8ad37" providerId="ADAL" clId="{36F71E17-00C4-8143-B155-FEE531C23419}" dt="2025-02-16T22:25:58.274" v="38" actId="2696"/>
        <pc:sldMkLst>
          <pc:docMk/>
          <pc:sldMk cId="247339125" sldId="413"/>
        </pc:sldMkLst>
      </pc:sldChg>
      <pc:sldChg chg="del">
        <pc:chgData name="Morteza Kheirkhah" userId="72f9aea8-1af7-4510-9c72-4748f7a8ad37" providerId="ADAL" clId="{36F71E17-00C4-8143-B155-FEE531C23419}" dt="2025-02-16T22:24:57.871" v="1" actId="2696"/>
        <pc:sldMkLst>
          <pc:docMk/>
          <pc:sldMk cId="3369957472" sldId="417"/>
        </pc:sldMkLst>
      </pc:sldChg>
      <pc:sldChg chg="del">
        <pc:chgData name="Morteza Kheirkhah" userId="72f9aea8-1af7-4510-9c72-4748f7a8ad37" providerId="ADAL" clId="{36F71E17-00C4-8143-B155-FEE531C23419}" dt="2025-02-16T22:25:12.106" v="9" actId="2696"/>
        <pc:sldMkLst>
          <pc:docMk/>
          <pc:sldMk cId="1331076207" sldId="418"/>
        </pc:sldMkLst>
      </pc:sldChg>
      <pc:sldChg chg="del">
        <pc:chgData name="Morteza Kheirkhah" userId="72f9aea8-1af7-4510-9c72-4748f7a8ad37" providerId="ADAL" clId="{36F71E17-00C4-8143-B155-FEE531C23419}" dt="2025-02-16T22:25:38.503" v="17" actId="18676"/>
        <pc:sldMkLst>
          <pc:docMk/>
          <pc:sldMk cId="745899330" sldId="419"/>
        </pc:sldMkLst>
      </pc:sldChg>
      <pc:sldChg chg="del">
        <pc:chgData name="Morteza Kheirkhah" userId="72f9aea8-1af7-4510-9c72-4748f7a8ad37" providerId="ADAL" clId="{36F71E17-00C4-8143-B155-FEE531C23419}" dt="2025-02-16T22:25:12.146" v="12" actId="2696"/>
        <pc:sldMkLst>
          <pc:docMk/>
          <pc:sldMk cId="1569833148" sldId="421"/>
        </pc:sldMkLst>
      </pc:sldChg>
      <pc:sldChg chg="del">
        <pc:chgData name="Morteza Kheirkhah" userId="72f9aea8-1af7-4510-9c72-4748f7a8ad37" providerId="ADAL" clId="{36F71E17-00C4-8143-B155-FEE531C23419}" dt="2025-02-16T22:25:58.313" v="42" actId="2696"/>
        <pc:sldMkLst>
          <pc:docMk/>
          <pc:sldMk cId="703954659" sldId="422"/>
        </pc:sldMkLst>
      </pc:sldChg>
      <pc:sldChg chg="del">
        <pc:chgData name="Morteza Kheirkhah" userId="72f9aea8-1af7-4510-9c72-4748f7a8ad37" providerId="ADAL" clId="{36F71E17-00C4-8143-B155-FEE531C23419}" dt="2025-02-16T22:25:58.322" v="43" actId="2696"/>
        <pc:sldMkLst>
          <pc:docMk/>
          <pc:sldMk cId="2417378254" sldId="423"/>
        </pc:sldMkLst>
      </pc:sldChg>
      <pc:sldChg chg="del">
        <pc:chgData name="Morteza Kheirkhah" userId="72f9aea8-1af7-4510-9c72-4748f7a8ad37" providerId="ADAL" clId="{36F71E17-00C4-8143-B155-FEE531C23419}" dt="2025-02-16T22:25:58.395" v="49" actId="2696"/>
        <pc:sldMkLst>
          <pc:docMk/>
          <pc:sldMk cId="1246395691" sldId="424"/>
        </pc:sldMkLst>
      </pc:sldChg>
      <pc:sldChg chg="del">
        <pc:chgData name="Morteza Kheirkhah" userId="72f9aea8-1af7-4510-9c72-4748f7a8ad37" providerId="ADAL" clId="{36F71E17-00C4-8143-B155-FEE531C23419}" dt="2025-02-16T22:25:58.392" v="48" actId="2696"/>
        <pc:sldMkLst>
          <pc:docMk/>
          <pc:sldMk cId="3298302600" sldId="425"/>
        </pc:sldMkLst>
      </pc:sldChg>
      <pc:sldChg chg="del">
        <pc:chgData name="Morteza Kheirkhah" userId="72f9aea8-1af7-4510-9c72-4748f7a8ad37" providerId="ADAL" clId="{36F71E17-00C4-8143-B155-FEE531C23419}" dt="2025-02-16T22:25:12.087" v="5" actId="2696"/>
        <pc:sldMkLst>
          <pc:docMk/>
          <pc:sldMk cId="451614536" sldId="426"/>
        </pc:sldMkLst>
      </pc:sldChg>
      <pc:sldChg chg="del">
        <pc:chgData name="Morteza Kheirkhah" userId="72f9aea8-1af7-4510-9c72-4748f7a8ad37" providerId="ADAL" clId="{36F71E17-00C4-8143-B155-FEE531C23419}" dt="2025-02-16T22:25:12.097" v="7" actId="2696"/>
        <pc:sldMkLst>
          <pc:docMk/>
          <pc:sldMk cId="4000500043" sldId="427"/>
        </pc:sldMkLst>
      </pc:sldChg>
      <pc:sldChg chg="del">
        <pc:chgData name="Morteza Kheirkhah" userId="72f9aea8-1af7-4510-9c72-4748f7a8ad37" providerId="ADAL" clId="{36F71E17-00C4-8143-B155-FEE531C23419}" dt="2025-02-16T22:25:12.101" v="8" actId="2696"/>
        <pc:sldMkLst>
          <pc:docMk/>
          <pc:sldMk cId="965589694" sldId="428"/>
        </pc:sldMkLst>
      </pc:sldChg>
      <pc:sldChg chg="del">
        <pc:chgData name="Morteza Kheirkhah" userId="72f9aea8-1af7-4510-9c72-4748f7a8ad37" providerId="ADAL" clId="{36F71E17-00C4-8143-B155-FEE531C23419}" dt="2025-02-16T22:25:38.503" v="17" actId="18676"/>
        <pc:sldMkLst>
          <pc:docMk/>
          <pc:sldMk cId="2224191330" sldId="429"/>
        </pc:sldMkLst>
      </pc:sldChg>
      <pc:sldChg chg="del">
        <pc:chgData name="Morteza Kheirkhah" userId="72f9aea8-1af7-4510-9c72-4748f7a8ad37" providerId="ADAL" clId="{36F71E17-00C4-8143-B155-FEE531C23419}" dt="2025-02-16T22:25:38.503" v="17" actId="18676"/>
        <pc:sldMkLst>
          <pc:docMk/>
          <pc:sldMk cId="154195183" sldId="430"/>
        </pc:sldMkLst>
      </pc:sldChg>
      <pc:sldChg chg="del">
        <pc:chgData name="Morteza Kheirkhah" userId="72f9aea8-1af7-4510-9c72-4748f7a8ad37" providerId="ADAL" clId="{36F71E17-00C4-8143-B155-FEE531C23419}" dt="2025-02-16T22:25:38.503" v="17" actId="18676"/>
        <pc:sldMkLst>
          <pc:docMk/>
          <pc:sldMk cId="1759512923" sldId="431"/>
        </pc:sldMkLst>
      </pc:sldChg>
      <pc:sldChg chg="del">
        <pc:chgData name="Morteza Kheirkhah" userId="72f9aea8-1af7-4510-9c72-4748f7a8ad37" providerId="ADAL" clId="{36F71E17-00C4-8143-B155-FEE531C23419}" dt="2025-02-16T22:25:58.095" v="22" actId="2696"/>
        <pc:sldMkLst>
          <pc:docMk/>
          <pc:sldMk cId="3274577840" sldId="432"/>
        </pc:sldMkLst>
      </pc:sldChg>
      <pc:sldChg chg="del">
        <pc:chgData name="Morteza Kheirkhah" userId="72f9aea8-1af7-4510-9c72-4748f7a8ad37" providerId="ADAL" clId="{36F71E17-00C4-8143-B155-FEE531C23419}" dt="2025-02-16T22:25:58.132" v="25" actId="2696"/>
        <pc:sldMkLst>
          <pc:docMk/>
          <pc:sldMk cId="1532688110" sldId="433"/>
        </pc:sldMkLst>
      </pc:sldChg>
      <pc:sldChg chg="del">
        <pc:chgData name="Morteza Kheirkhah" userId="72f9aea8-1af7-4510-9c72-4748f7a8ad37" providerId="ADAL" clId="{36F71E17-00C4-8143-B155-FEE531C23419}" dt="2025-02-16T22:25:58.325" v="44" actId="2696"/>
        <pc:sldMkLst>
          <pc:docMk/>
          <pc:sldMk cId="1078577912" sldId="435"/>
        </pc:sldMkLst>
      </pc:sldChg>
      <pc:sldChg chg="del">
        <pc:chgData name="Morteza Kheirkhah" userId="72f9aea8-1af7-4510-9c72-4748f7a8ad37" providerId="ADAL" clId="{36F71E17-00C4-8143-B155-FEE531C23419}" dt="2025-02-16T22:25:58.170" v="29" actId="2696"/>
        <pc:sldMkLst>
          <pc:docMk/>
          <pc:sldMk cId="387647190" sldId="436"/>
        </pc:sldMkLst>
      </pc:sldChg>
      <pc:sldChg chg="del">
        <pc:chgData name="Morteza Kheirkhah" userId="72f9aea8-1af7-4510-9c72-4748f7a8ad37" providerId="ADAL" clId="{36F71E17-00C4-8143-B155-FEE531C23419}" dt="2025-02-16T22:25:58.191" v="30" actId="2696"/>
        <pc:sldMkLst>
          <pc:docMk/>
          <pc:sldMk cId="2696673320" sldId="437"/>
        </pc:sldMkLst>
      </pc:sldChg>
      <pc:sldChg chg="modSp new add del mod">
        <pc:chgData name="Morteza Kheirkhah" userId="72f9aea8-1af7-4510-9c72-4748f7a8ad37" providerId="ADAL" clId="{36F71E17-00C4-8143-B155-FEE531C23419}" dt="2025-02-16T22:29:13.552" v="130" actId="403"/>
        <pc:sldMkLst>
          <pc:docMk/>
          <pc:sldMk cId="884529133" sldId="438"/>
        </pc:sldMkLst>
        <pc:spChg chg="mod">
          <ac:chgData name="Morteza Kheirkhah" userId="72f9aea8-1af7-4510-9c72-4748f7a8ad37" providerId="ADAL" clId="{36F71E17-00C4-8143-B155-FEE531C23419}" dt="2025-02-16T22:27:56.801" v="63"/>
          <ac:spMkLst>
            <pc:docMk/>
            <pc:sldMk cId="884529133" sldId="438"/>
            <ac:spMk id="2" creationId="{EC23661C-0CE4-54F5-5528-F295E183BD67}"/>
          </ac:spMkLst>
        </pc:spChg>
        <pc:spChg chg="mod">
          <ac:chgData name="Morteza Kheirkhah" userId="72f9aea8-1af7-4510-9c72-4748f7a8ad37" providerId="ADAL" clId="{36F71E17-00C4-8143-B155-FEE531C23419}" dt="2025-02-16T22:29:13.552" v="130" actId="403"/>
          <ac:spMkLst>
            <pc:docMk/>
            <pc:sldMk cId="884529133" sldId="438"/>
            <ac:spMk id="4" creationId="{95E18AFE-273C-6FF0-86F9-8294B2E98D1B}"/>
          </ac:spMkLst>
        </pc:spChg>
      </pc:sldChg>
      <pc:sldChg chg="modSp new add del mod">
        <pc:chgData name="Morteza Kheirkhah" userId="72f9aea8-1af7-4510-9c72-4748f7a8ad37" providerId="ADAL" clId="{36F71E17-00C4-8143-B155-FEE531C23419}" dt="2025-02-16T22:33:46.299" v="285" actId="2696"/>
        <pc:sldMkLst>
          <pc:docMk/>
          <pc:sldMk cId="2199626398" sldId="439"/>
        </pc:sldMkLst>
        <pc:spChg chg="mod">
          <ac:chgData name="Morteza Kheirkhah" userId="72f9aea8-1af7-4510-9c72-4748f7a8ad37" providerId="ADAL" clId="{36F71E17-00C4-8143-B155-FEE531C23419}" dt="2025-02-16T22:32:30.844" v="241" actId="5793"/>
          <ac:spMkLst>
            <pc:docMk/>
            <pc:sldMk cId="2199626398" sldId="439"/>
            <ac:spMk id="3" creationId="{B971EDC2-7262-8BA0-8D55-5BD8F4ADACEA}"/>
          </ac:spMkLst>
        </pc:spChg>
      </pc:sldChg>
      <pc:sldChg chg="new add del">
        <pc:chgData name="Morteza Kheirkhah" userId="72f9aea8-1af7-4510-9c72-4748f7a8ad37" providerId="ADAL" clId="{36F71E17-00C4-8143-B155-FEE531C23419}" dt="2025-02-16T22:29:26.719" v="134" actId="2696"/>
        <pc:sldMkLst>
          <pc:docMk/>
          <pc:sldMk cId="2988088046" sldId="439"/>
        </pc:sldMkLst>
      </pc:sldChg>
      <pc:sldChg chg="new del">
        <pc:chgData name="Morteza Kheirkhah" userId="72f9aea8-1af7-4510-9c72-4748f7a8ad37" providerId="ADAL" clId="{36F71E17-00C4-8143-B155-FEE531C23419}" dt="2025-02-16T22:29:23.958" v="132" actId="680"/>
        <pc:sldMkLst>
          <pc:docMk/>
          <pc:sldMk cId="591938310" sldId="440"/>
        </pc:sldMkLst>
      </pc:sldChg>
      <pc:sldChg chg="new del">
        <pc:chgData name="Morteza Kheirkhah" userId="72f9aea8-1af7-4510-9c72-4748f7a8ad37" providerId="ADAL" clId="{36F71E17-00C4-8143-B155-FEE531C23419}" dt="2025-02-16T22:28:44.603" v="87" actId="2696"/>
        <pc:sldMkLst>
          <pc:docMk/>
          <pc:sldMk cId="2372709824" sldId="44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3A464680-3045-5948-9B76-2EA128E0C74A}" type="datetimeFigureOut">
              <a:rPr lang="en-GB" smtClean="0"/>
              <a:pPr/>
              <a:t>19/02/2025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C64E0384-D593-FC49-AA1D-4F7809DD4C5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8259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Enhanced service-based architecture (SBA) with modularity &amp; flexibility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4E0384-D593-FC49-AA1D-4F7809DD4C5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91924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4E0384-D593-FC49-AA1D-4F7809DD4C5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49500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Decentralized identity management for privacy-preserving authentication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4E0384-D593-FC49-AA1D-4F7809DD4C5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85754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Optimization of power consumption and network cooling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4E0384-D593-FC49-AA1D-4F7809DD4C5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88780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Integrated compute and communication architecture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4E0384-D593-FC49-AA1D-4F7809DD4C5D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1766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Multi-generation core network support for hybrid deployments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4E0384-D593-FC49-AA1D-4F7809DD4C5D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70726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Enhanced private networks and enterprise-grade 6G solutions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4E0384-D593-FC49-AA1D-4F7809DD4C5D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07114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064" y="881063"/>
            <a:ext cx="22617364" cy="1021818"/>
          </a:xfrm>
        </p:spPr>
        <p:txBody>
          <a:bodyPr/>
          <a:lstStyle>
            <a:lvl1pPr>
              <a:defRPr sz="8000" baseline="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9039E-3F48-4BF4-BC59-03AB40DD2DC0}" type="datetime1">
              <a:rPr lang="en-GB" smtClean="0"/>
              <a:t>19/02/2025</a:t>
            </a:fld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77D3-387C-4881-A960-1F7F91E3F80B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EBFC167-B716-A327-ECFD-AEC5D22B5F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372164" y="12871279"/>
            <a:ext cx="2127600" cy="33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174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_0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6">
            <a:extLst>
              <a:ext uri="{FF2B5EF4-FFF2-40B4-BE49-F238E27FC236}">
                <a16:creationId xmlns:a16="http://schemas.microsoft.com/office/drawing/2014/main" id="{35FA7D57-A765-5652-445E-CA88F064A14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0896600" cy="13716000"/>
          </a:xfrm>
          <a:solidFill>
            <a:schemeClr val="bg1">
              <a:lumMod val="85000"/>
            </a:schemeClr>
          </a:solidFill>
        </p:spPr>
        <p:txBody>
          <a:bodyPr anchor="ctr" anchorCtr="1"/>
          <a:lstStyle>
            <a:lvl1pPr>
              <a:lnSpc>
                <a:spcPct val="88000"/>
              </a:lnSpc>
              <a:defRPr sz="4000" b="0"/>
            </a:lvl1pPr>
            <a:lvl3pPr algn="ctr">
              <a:defRPr/>
            </a:lvl3pPr>
          </a:lstStyle>
          <a:p>
            <a:pPr lvl="0"/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B21DDDF-9F58-018D-7641-C0172BCA5EB2}"/>
              </a:ext>
            </a:extLst>
          </p:cNvPr>
          <p:cNvGrpSpPr/>
          <p:nvPr userDrawn="1"/>
        </p:nvGrpSpPr>
        <p:grpSpPr>
          <a:xfrm rot="16200000">
            <a:off x="10781509" y="115090"/>
            <a:ext cx="13715999" cy="13485815"/>
            <a:chOff x="2" y="-1"/>
            <a:chExt cx="24382416" cy="2438242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E9DEC84-A7A7-B2CA-1C51-4FBF92CB5FBE}"/>
                </a:ext>
              </a:extLst>
            </p:cNvPr>
            <p:cNvSpPr/>
            <p:nvPr/>
          </p:nvSpPr>
          <p:spPr>
            <a:xfrm rot="16200000">
              <a:off x="10897452" y="-10897451"/>
              <a:ext cx="2587514" cy="243824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55F24DB5-D27A-BC9D-0F48-6EDD8F7767F1}"/>
                </a:ext>
              </a:extLst>
            </p:cNvPr>
            <p:cNvGrpSpPr/>
            <p:nvPr userDrawn="1"/>
          </p:nvGrpSpPr>
          <p:grpSpPr>
            <a:xfrm>
              <a:off x="2" y="2587514"/>
              <a:ext cx="24382416" cy="21794908"/>
              <a:chOff x="2" y="7608494"/>
              <a:chExt cx="24382416" cy="11961410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16336F52-5DF8-8E29-4B99-0C1EC481382F}"/>
                  </a:ext>
                </a:extLst>
              </p:cNvPr>
              <p:cNvSpPr>
                <a:spLocks/>
              </p:cNvSpPr>
              <p:nvPr/>
            </p:nvSpPr>
            <p:spPr>
              <a:xfrm rot="16200000">
                <a:off x="11481174" y="-3872677"/>
                <a:ext cx="1420072" cy="24382414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8FFF0EEE-E29C-9168-E755-B3B0FFB521D0}"/>
                  </a:ext>
                </a:extLst>
              </p:cNvPr>
              <p:cNvSpPr/>
              <p:nvPr/>
            </p:nvSpPr>
            <p:spPr>
              <a:xfrm rot="16200000">
                <a:off x="11570069" y="-2541498"/>
                <a:ext cx="1242286" cy="2438241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E5284B3E-6285-AEC4-D883-3D52839EFA8A}"/>
                  </a:ext>
                </a:extLst>
              </p:cNvPr>
              <p:cNvSpPr>
                <a:spLocks/>
              </p:cNvSpPr>
              <p:nvPr/>
            </p:nvSpPr>
            <p:spPr>
              <a:xfrm rot="16200000">
                <a:off x="7541683" y="2729170"/>
                <a:ext cx="9299053" cy="2438241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2781F175-7E0F-A5F0-5EA8-84A156206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E88A085-3330-4B00-A60A-515326445D30}" type="datetime1">
              <a:rPr lang="en-GB" smtClean="0"/>
              <a:pPr/>
              <a:t>19/02/2025</a:t>
            </a:fld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F2CA7A7-D746-BE19-F148-7811E73C4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1C77D3-387C-4881-A960-1F7F91E3F80B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228D62D3-1FFD-0ABC-8607-9778DF92B0C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6045864" y="5626851"/>
            <a:ext cx="7301548" cy="6565149"/>
          </a:xfrm>
        </p:spPr>
        <p:txBody>
          <a:bodyPr/>
          <a:lstStyle>
            <a:lvl1pPr>
              <a:defRPr sz="4400">
                <a:solidFill>
                  <a:schemeClr val="bg1"/>
                </a:solidFill>
              </a:defRPr>
            </a:lvl1pPr>
            <a:lvl2pPr>
              <a:defRPr sz="4400">
                <a:solidFill>
                  <a:schemeClr val="bg1"/>
                </a:solidFill>
              </a:defRPr>
            </a:lvl2pPr>
            <a:lvl3pPr>
              <a:defRPr sz="3200">
                <a:solidFill>
                  <a:schemeClr val="bg1"/>
                </a:solidFill>
              </a:defRPr>
            </a:lvl3pPr>
            <a:lvl4pPr>
              <a:buClrTx/>
              <a:defRPr sz="32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54184F31-94DF-9F7A-09CB-A278E0B92C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372164" y="12871279"/>
            <a:ext cx="2127600" cy="33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187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972ED41C-BC63-CCC9-525D-2F7C1D56F627}"/>
              </a:ext>
            </a:extLst>
          </p:cNvPr>
          <p:cNvGrpSpPr/>
          <p:nvPr userDrawn="1"/>
        </p:nvGrpSpPr>
        <p:grpSpPr>
          <a:xfrm rot="16200000">
            <a:off x="5333209" y="-5333211"/>
            <a:ext cx="13715998" cy="24382417"/>
            <a:chOff x="3" y="-1"/>
            <a:chExt cx="24382416" cy="24382424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D1B524B-3D40-A964-AE67-36FE4D8385E0}"/>
                </a:ext>
              </a:extLst>
            </p:cNvPr>
            <p:cNvSpPr/>
            <p:nvPr/>
          </p:nvSpPr>
          <p:spPr>
            <a:xfrm rot="16200000">
              <a:off x="6096003" y="-6096000"/>
              <a:ext cx="12190416" cy="243824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D511F6C9-8F96-B31B-E24E-C5A2B8D6DA99}"/>
                </a:ext>
              </a:extLst>
            </p:cNvPr>
            <p:cNvGrpSpPr/>
            <p:nvPr userDrawn="1"/>
          </p:nvGrpSpPr>
          <p:grpSpPr>
            <a:xfrm>
              <a:off x="3" y="12191209"/>
              <a:ext cx="24382416" cy="12191214"/>
              <a:chOff x="3" y="12879162"/>
              <a:chExt cx="24382416" cy="6690742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289ECD7D-3D62-C3F0-8DC0-E6A2C72260EF}"/>
                  </a:ext>
                </a:extLst>
              </p:cNvPr>
              <p:cNvSpPr>
                <a:spLocks/>
              </p:cNvSpPr>
              <p:nvPr/>
            </p:nvSpPr>
            <p:spPr>
              <a:xfrm rot="16200000">
                <a:off x="10852760" y="2026407"/>
                <a:ext cx="2676903" cy="24382414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0F71AC1C-6861-88DE-0456-AB5F6C35D8CE}"/>
                  </a:ext>
                </a:extLst>
              </p:cNvPr>
              <p:cNvSpPr/>
              <p:nvPr/>
            </p:nvSpPr>
            <p:spPr>
              <a:xfrm rot="16200000">
                <a:off x="11067304" y="4488770"/>
                <a:ext cx="2247816" cy="24382411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C7E037D4-079F-4C16-7B74-BDFEB31FD933}"/>
                  </a:ext>
                </a:extLst>
              </p:cNvPr>
              <p:cNvSpPr>
                <a:spLocks/>
              </p:cNvSpPr>
              <p:nvPr userDrawn="1"/>
            </p:nvSpPr>
            <p:spPr>
              <a:xfrm rot="16200000">
                <a:off x="11308201" y="6495688"/>
                <a:ext cx="1766018" cy="24382414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2E0493D-61A7-878A-76BD-FCC834E1786E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881063" y="5931351"/>
            <a:ext cx="10415587" cy="842988"/>
          </a:xfrm>
        </p:spPr>
        <p:txBody>
          <a:bodyPr/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47735E-7B8F-8BC8-4F7E-BCF621E9717A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E88A085-3330-4B00-A60A-515326445D30}" type="datetime1">
              <a:rPr lang="en-GB" smtClean="0"/>
              <a:pPr/>
              <a:t>19/02/2025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9CCE7D-722A-BE32-8704-7FDDF2102C3A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1C77D3-387C-4881-A960-1F7F91E3F80B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27B900B3-DF3E-739D-34F9-3945912E39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372164" y="12871279"/>
            <a:ext cx="2127600" cy="333546"/>
          </a:xfrm>
          <a:prstGeom prst="rect">
            <a:avLst/>
          </a:prstGeom>
        </p:spPr>
      </p:pic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780988D1-2308-8A71-5492-5AE99664108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1063" y="7077239"/>
            <a:ext cx="10415587" cy="1838161"/>
          </a:xfrm>
        </p:spPr>
        <p:txBody>
          <a:bodyPr/>
          <a:lstStyle>
            <a:lvl1pPr>
              <a:defRPr sz="3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94145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7679" userDrawn="1">
          <p15:clr>
            <a:srgbClr val="FBAE40"/>
          </p15:clr>
        </p15:guide>
        <p15:guide id="2" orient="horz" pos="432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Message_Gray Backgroun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2781F175-7E0F-A5F0-5EA8-84A156206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8A085-3330-4B00-A60A-515326445D30}" type="datetime1">
              <a:rPr lang="en-GB" smtClean="0"/>
              <a:t>19/02/2025</a:t>
            </a:fld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F2CA7A7-D746-BE19-F148-7811E73C4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77D3-387C-4881-A960-1F7F91E3F80B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60ACDC8D-FE47-7356-E580-965D01DB8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1063" y="881063"/>
            <a:ext cx="16702087" cy="1071062"/>
          </a:xfrm>
        </p:spPr>
        <p:txBody>
          <a:bodyPr/>
          <a:lstStyle>
            <a:lvl1pPr>
              <a:lnSpc>
                <a:spcPct val="87000"/>
              </a:lnSpc>
              <a:defRPr sz="8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228D62D3-1FFD-0ABC-8607-9778DF92B0C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7839095" y="2813538"/>
            <a:ext cx="5660668" cy="9407770"/>
          </a:xfrm>
        </p:spPr>
        <p:txBody>
          <a:bodyPr/>
          <a:lstStyle>
            <a:lvl1pPr>
              <a:defRPr sz="4400"/>
            </a:lvl1pPr>
            <a:lvl2pPr>
              <a:defRPr sz="4400"/>
            </a:lvl2pPr>
            <a:lvl3pPr>
              <a:defRPr sz="3200"/>
            </a:lvl3pPr>
            <a:lvl4pPr>
              <a:defRPr sz="32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49192E39-2111-9126-4383-08527C3F49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372164" y="12871279"/>
            <a:ext cx="2127600" cy="33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359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Message_Red Background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2781F175-7E0F-A5F0-5EA8-84A156206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E88A085-3330-4B00-A60A-515326445D30}" type="datetime1">
              <a:rPr lang="en-GB" smtClean="0"/>
              <a:pPr/>
              <a:t>19/02/2025</a:t>
            </a:fld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F2CA7A7-D746-BE19-F148-7811E73C4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1C77D3-387C-4881-A960-1F7F91E3F80B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480A9ED2-01FA-5ACA-5AFB-D2496B64DDC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372164" y="12871279"/>
            <a:ext cx="2127600" cy="333546"/>
          </a:xfrm>
          <a:prstGeom prst="rect">
            <a:avLst/>
          </a:prstGeom>
        </p:spPr>
      </p:pic>
      <p:sp>
        <p:nvSpPr>
          <p:cNvPr id="16" name="Title 10">
            <a:extLst>
              <a:ext uri="{FF2B5EF4-FFF2-40B4-BE49-F238E27FC236}">
                <a16:creationId xmlns:a16="http://schemas.microsoft.com/office/drawing/2014/main" id="{502632FA-F949-4C8E-853E-FCA0B7EE5D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1063" y="881063"/>
            <a:ext cx="16721137" cy="1071062"/>
          </a:xfrm>
        </p:spPr>
        <p:txBody>
          <a:bodyPr/>
          <a:lstStyle>
            <a:lvl1pPr>
              <a:lnSpc>
                <a:spcPct val="87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0C6B3C30-83BE-ABFA-B443-F6A77F552EC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7839095" y="2813538"/>
            <a:ext cx="5660668" cy="9407770"/>
          </a:xfrm>
        </p:spPr>
        <p:txBody>
          <a:bodyPr/>
          <a:lstStyle>
            <a:lvl1pPr>
              <a:defRPr sz="4400">
                <a:solidFill>
                  <a:schemeClr val="bg1"/>
                </a:solidFill>
              </a:defRPr>
            </a:lvl1pPr>
            <a:lvl2pPr>
              <a:defRPr sz="4400">
                <a:solidFill>
                  <a:schemeClr val="bg1"/>
                </a:solidFill>
              </a:defRPr>
            </a:lvl2pPr>
            <a:lvl3pPr>
              <a:defRPr sz="3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32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97954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_Red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064" y="881063"/>
            <a:ext cx="22617364" cy="1021818"/>
          </a:xfrm>
        </p:spPr>
        <p:txBody>
          <a:bodyPr/>
          <a:lstStyle>
            <a:lvl1pPr>
              <a:defRPr sz="80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4400">
                <a:solidFill>
                  <a:schemeClr val="bg1"/>
                </a:solidFill>
              </a:defRPr>
            </a:lvl1pPr>
            <a:lvl2pPr>
              <a:defRPr sz="4400">
                <a:solidFill>
                  <a:schemeClr val="bg1"/>
                </a:solidFill>
              </a:defRPr>
            </a:lvl2pPr>
            <a:lvl3pPr>
              <a:defRPr sz="3200">
                <a:solidFill>
                  <a:schemeClr val="bg1"/>
                </a:solidFill>
              </a:defRPr>
            </a:lvl3pPr>
            <a:lvl4pPr>
              <a:buClrTx/>
              <a:defRPr sz="32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CEADB6-F722-4B9F-A14D-58DDD1683164}" type="datetime1">
              <a:rPr lang="en-GB" smtClean="0"/>
              <a:pPr/>
              <a:t>19/02/2025</a:t>
            </a:fld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1C77D3-387C-4881-A960-1F7F91E3F80B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7AEF6063-5539-CDED-8ED3-B904B8687B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372164" y="12871279"/>
            <a:ext cx="2127600" cy="33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850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064" y="881063"/>
            <a:ext cx="22617364" cy="1021818"/>
          </a:xfrm>
        </p:spPr>
        <p:txBody>
          <a:bodyPr/>
          <a:lstStyle>
            <a:lvl1pPr>
              <a:defRPr sz="8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1062" y="3536950"/>
            <a:ext cx="10932143" cy="8758238"/>
          </a:xfrm>
        </p:spPr>
        <p:txBody>
          <a:bodyPr/>
          <a:lstStyle>
            <a:lvl1pPr>
              <a:defRPr sz="4400">
                <a:solidFill>
                  <a:schemeClr val="accent4"/>
                </a:solidFill>
              </a:defRPr>
            </a:lvl1pPr>
            <a:lvl2pPr>
              <a:defRPr sz="4400"/>
            </a:lvl2pPr>
            <a:lvl3pPr>
              <a:defRPr sz="3200"/>
            </a:lvl3pPr>
            <a:lvl4pPr>
              <a:buClr>
                <a:schemeClr val="accent4"/>
              </a:buClr>
              <a:defRPr sz="32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EADB6-F722-4B9F-A14D-58DDD1683164}" type="datetime1">
              <a:rPr lang="en-GB" smtClean="0"/>
              <a:t>19/02/2025</a:t>
            </a:fld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77D3-387C-4881-A960-1F7F91E3F80B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5B54E90F-50F9-D450-21A3-1F26B493D0B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2569206" y="3536950"/>
            <a:ext cx="10930557" cy="8758238"/>
          </a:xfrm>
        </p:spPr>
        <p:txBody>
          <a:bodyPr/>
          <a:lstStyle>
            <a:lvl1pPr>
              <a:defRPr sz="4400">
                <a:solidFill>
                  <a:schemeClr val="accent4"/>
                </a:solidFill>
              </a:defRPr>
            </a:lvl1pPr>
            <a:lvl2pPr>
              <a:defRPr sz="4400"/>
            </a:lvl2pPr>
            <a:lvl3pPr>
              <a:defRPr sz="3200"/>
            </a:lvl3pPr>
            <a:lvl4pPr>
              <a:defRPr sz="32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33240DBB-AF57-9221-705F-3C7F495A8F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372164" y="12871279"/>
            <a:ext cx="2127600" cy="33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969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_Red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064" y="881063"/>
            <a:ext cx="22617364" cy="1021818"/>
          </a:xfrm>
        </p:spPr>
        <p:txBody>
          <a:bodyPr/>
          <a:lstStyle>
            <a:lvl1pPr>
              <a:defRPr sz="80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1062" y="3536950"/>
            <a:ext cx="10932143" cy="8758238"/>
          </a:xfrm>
        </p:spPr>
        <p:txBody>
          <a:bodyPr/>
          <a:lstStyle>
            <a:lvl1pPr>
              <a:defRPr sz="4400">
                <a:solidFill>
                  <a:schemeClr val="bg1"/>
                </a:solidFill>
              </a:defRPr>
            </a:lvl1pPr>
            <a:lvl2pPr>
              <a:defRPr sz="4400" baseline="0">
                <a:solidFill>
                  <a:schemeClr val="bg1"/>
                </a:solidFill>
              </a:defRPr>
            </a:lvl2pPr>
            <a:lvl3pPr>
              <a:defRPr sz="3200">
                <a:solidFill>
                  <a:schemeClr val="bg1"/>
                </a:solidFill>
              </a:defRPr>
            </a:lvl3pPr>
            <a:lvl4pPr>
              <a:buClrTx/>
              <a:defRPr sz="32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CEADB6-F722-4B9F-A14D-58DDD1683164}" type="datetime1">
              <a:rPr lang="en-GB" smtClean="0"/>
              <a:pPr/>
              <a:t>19/02/2025</a:t>
            </a:fld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1C77D3-387C-4881-A960-1F7F91E3F80B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5B54E90F-50F9-D450-21A3-1F26B493D0B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2569206" y="3536950"/>
            <a:ext cx="10930557" cy="8758238"/>
          </a:xfrm>
        </p:spPr>
        <p:txBody>
          <a:bodyPr/>
          <a:lstStyle>
            <a:lvl1pPr>
              <a:defRPr sz="4400">
                <a:solidFill>
                  <a:schemeClr val="bg1"/>
                </a:solidFill>
              </a:defRPr>
            </a:lvl1pPr>
            <a:lvl2pPr>
              <a:defRPr sz="4400">
                <a:solidFill>
                  <a:schemeClr val="bg1"/>
                </a:solidFill>
              </a:defRPr>
            </a:lvl2pPr>
            <a:lvl3pPr>
              <a:defRPr sz="3200">
                <a:solidFill>
                  <a:schemeClr val="bg1"/>
                </a:solidFill>
              </a:defRPr>
            </a:lvl3pPr>
            <a:lvl4pPr>
              <a:buClrTx/>
              <a:defRPr sz="32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5928FC6B-84ED-7344-6D4C-8E10BB0BD6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372164" y="12871279"/>
            <a:ext cx="2127600" cy="33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33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064" y="881063"/>
            <a:ext cx="22617364" cy="1021818"/>
          </a:xfrm>
        </p:spPr>
        <p:txBody>
          <a:bodyPr/>
          <a:lstStyle>
            <a:lvl1pPr>
              <a:defRPr sz="8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1063" y="3536950"/>
            <a:ext cx="7124577" cy="8758238"/>
          </a:xfrm>
        </p:spPr>
        <p:txBody>
          <a:bodyPr/>
          <a:lstStyle>
            <a:lvl1pPr>
              <a:defRPr sz="4400">
                <a:solidFill>
                  <a:schemeClr val="accent4"/>
                </a:solidFill>
              </a:defRPr>
            </a:lvl1pPr>
            <a:lvl2pPr>
              <a:defRPr sz="4400"/>
            </a:lvl2pPr>
            <a:lvl3pPr>
              <a:defRPr sz="3200"/>
            </a:lvl3pPr>
            <a:lvl4pPr>
              <a:buClr>
                <a:schemeClr val="accent4"/>
              </a:buClr>
              <a:defRPr sz="32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EADB6-F722-4B9F-A14D-58DDD1683164}" type="datetime1">
              <a:rPr lang="en-GB" smtClean="0"/>
              <a:t>19/02/2025</a:t>
            </a:fld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77D3-387C-4881-A960-1F7F91E3F80B}" type="slidenum">
              <a:rPr lang="en-GB" smtClean="0"/>
              <a:t>‹#›</a:t>
            </a:fld>
            <a:endParaRPr lang="en-GB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33240DBB-AF57-9221-705F-3C7F495A8F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372164" y="12871279"/>
            <a:ext cx="2127600" cy="333546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1CFBB50-87E0-D806-5666-9B050DB8CBC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628918" y="3536950"/>
            <a:ext cx="7124577" cy="8758238"/>
          </a:xfrm>
        </p:spPr>
        <p:txBody>
          <a:bodyPr/>
          <a:lstStyle>
            <a:lvl1pPr>
              <a:defRPr sz="4400">
                <a:solidFill>
                  <a:schemeClr val="accent4"/>
                </a:solidFill>
              </a:defRPr>
            </a:lvl1pPr>
            <a:lvl2pPr>
              <a:defRPr sz="4400"/>
            </a:lvl2pPr>
            <a:lvl3pPr>
              <a:defRPr sz="3200"/>
            </a:lvl3pPr>
            <a:lvl4pPr>
              <a:buClr>
                <a:schemeClr val="accent4"/>
              </a:buClr>
              <a:defRPr sz="32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750B4A51-2A2C-566C-3CFC-3BEF1B68A015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16373851" y="3536950"/>
            <a:ext cx="7124577" cy="8758238"/>
          </a:xfrm>
        </p:spPr>
        <p:txBody>
          <a:bodyPr/>
          <a:lstStyle>
            <a:lvl1pPr>
              <a:defRPr sz="4400">
                <a:solidFill>
                  <a:schemeClr val="accent4"/>
                </a:solidFill>
              </a:defRPr>
            </a:lvl1pPr>
            <a:lvl2pPr>
              <a:defRPr sz="4400"/>
            </a:lvl2pPr>
            <a:lvl3pPr>
              <a:defRPr sz="3200"/>
            </a:lvl3pPr>
            <a:lvl4pPr>
              <a:buClr>
                <a:schemeClr val="accent4"/>
              </a:buClr>
              <a:defRPr sz="32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90019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_Red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064" y="881063"/>
            <a:ext cx="22617364" cy="1021818"/>
          </a:xfrm>
        </p:spPr>
        <p:txBody>
          <a:bodyPr/>
          <a:lstStyle>
            <a:lvl1pPr>
              <a:defRPr sz="80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1063" y="3536950"/>
            <a:ext cx="7124577" cy="8758238"/>
          </a:xfrm>
        </p:spPr>
        <p:txBody>
          <a:bodyPr/>
          <a:lstStyle>
            <a:lvl1pPr>
              <a:defRPr sz="4400">
                <a:solidFill>
                  <a:schemeClr val="bg1"/>
                </a:solidFill>
              </a:defRPr>
            </a:lvl1pPr>
            <a:lvl2pPr>
              <a:defRPr sz="4400">
                <a:solidFill>
                  <a:schemeClr val="bg1"/>
                </a:solidFill>
              </a:defRPr>
            </a:lvl2pPr>
            <a:lvl3pPr>
              <a:defRPr sz="3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32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CEADB6-F722-4B9F-A14D-58DDD1683164}" type="datetime1">
              <a:rPr lang="en-GB" smtClean="0"/>
              <a:pPr/>
              <a:t>19/02/2025</a:t>
            </a:fld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1C77D3-387C-4881-A960-1F7F91E3F80B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33240DBB-AF57-9221-705F-3C7F495A8F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372164" y="12871279"/>
            <a:ext cx="2127600" cy="333546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1CFBB50-87E0-D806-5666-9B050DB8CBC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628918" y="3536950"/>
            <a:ext cx="7124577" cy="8758238"/>
          </a:xfrm>
        </p:spPr>
        <p:txBody>
          <a:bodyPr/>
          <a:lstStyle>
            <a:lvl1pPr>
              <a:defRPr sz="4400">
                <a:solidFill>
                  <a:schemeClr val="bg1"/>
                </a:solidFill>
              </a:defRPr>
            </a:lvl1pPr>
            <a:lvl2pPr>
              <a:defRPr sz="4400">
                <a:solidFill>
                  <a:schemeClr val="bg1"/>
                </a:solidFill>
              </a:defRPr>
            </a:lvl2pPr>
            <a:lvl3pPr>
              <a:defRPr sz="3200">
                <a:solidFill>
                  <a:schemeClr val="bg1"/>
                </a:solidFill>
              </a:defRPr>
            </a:lvl3pPr>
            <a:lvl4pPr marL="648000" indent="-648000">
              <a:buClr>
                <a:schemeClr val="accent4"/>
              </a:buClr>
              <a:defRPr lang="en-US" sz="3200" kern="1200" spc="-13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marL="648000" lvl="3" indent="-648000" algn="l" defTabSz="1828709" rtl="0" eaLnBrk="1" latinLnBrk="0" hangingPunct="1">
              <a:lnSpc>
                <a:spcPct val="88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Arial" panose="020B0604020202020204" pitchFamily="34" charset="0"/>
              <a:buChar char="–"/>
            </a:pPr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750B4A51-2A2C-566C-3CFC-3BEF1B68A015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16373851" y="3536950"/>
            <a:ext cx="7124577" cy="8758238"/>
          </a:xfrm>
        </p:spPr>
        <p:txBody>
          <a:bodyPr/>
          <a:lstStyle>
            <a:lvl1pPr>
              <a:defRPr sz="4400">
                <a:solidFill>
                  <a:schemeClr val="bg1"/>
                </a:solidFill>
              </a:defRPr>
            </a:lvl1pPr>
            <a:lvl2pPr>
              <a:defRPr sz="4400">
                <a:solidFill>
                  <a:schemeClr val="bg1"/>
                </a:solidFill>
              </a:defRPr>
            </a:lvl2pPr>
            <a:lvl3pPr>
              <a:defRPr sz="3200">
                <a:solidFill>
                  <a:schemeClr val="bg1"/>
                </a:solidFill>
              </a:defRPr>
            </a:lvl3pPr>
            <a:lvl4pPr marL="648000" indent="-648000">
              <a:buClr>
                <a:schemeClr val="accent4"/>
              </a:buClr>
              <a:defRPr lang="en-US" sz="3200" kern="1200" spc="-13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marL="648000" lvl="3" indent="-648000" algn="l" defTabSz="1828709" rtl="0" eaLnBrk="1" latinLnBrk="0" hangingPunct="1">
              <a:lnSpc>
                <a:spcPct val="88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Arial" panose="020B0604020202020204" pitchFamily="34" charset="0"/>
              <a:buChar char="–"/>
            </a:pPr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79207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Picture A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77D3-387C-4881-A960-1F7F91E3F80B}" type="slidenum">
              <a:rPr lang="en-GB" smtClean="0"/>
              <a:t>‹#›</a:t>
            </a:fld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C931263-CF04-265D-F287-4D5ACD269E2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6007426" cy="13716000"/>
          </a:xfrm>
          <a:solidFill>
            <a:schemeClr val="bg1">
              <a:lumMod val="85000"/>
            </a:schemeClr>
          </a:solidFill>
        </p:spPr>
        <p:txBody>
          <a:bodyPr anchor="ctr" anchorCtr="1"/>
          <a:lstStyle>
            <a:lvl1pPr>
              <a:lnSpc>
                <a:spcPct val="88000"/>
              </a:lnSpc>
              <a:defRPr sz="4000" b="0"/>
            </a:lvl1pPr>
            <a:lvl3pPr algn="ctr">
              <a:defRPr/>
            </a:lvl3pPr>
          </a:lstStyle>
          <a:p>
            <a:pPr lvl="0"/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B4841FE-32C4-0298-142F-7A21E85D0C5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7839095" y="2026640"/>
            <a:ext cx="5660668" cy="1026854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8FB3E3C-747F-02C7-8E65-6046052799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372164" y="12871279"/>
            <a:ext cx="2127600" cy="33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183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064" y="881063"/>
            <a:ext cx="22617364" cy="1021818"/>
          </a:xfrm>
        </p:spPr>
        <p:txBody>
          <a:bodyPr/>
          <a:lstStyle>
            <a:lvl1pPr>
              <a:defRPr sz="8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4400">
                <a:solidFill>
                  <a:schemeClr val="accent4"/>
                </a:solidFill>
              </a:defRPr>
            </a:lvl1pPr>
            <a:lvl2pPr>
              <a:defRPr sz="4400"/>
            </a:lvl2pPr>
            <a:lvl3pPr>
              <a:defRPr sz="3200"/>
            </a:lvl3pPr>
            <a:lvl4pPr>
              <a:buClr>
                <a:schemeClr val="accent4"/>
              </a:buClr>
              <a:defRPr sz="32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EADB6-F722-4B9F-A14D-58DDD1683164}" type="datetime1">
              <a:rPr lang="en-GB" smtClean="0"/>
              <a:t>19/02/2025</a:t>
            </a:fld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77D3-387C-4881-A960-1F7F91E3F80B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B8B74983-247E-E6E7-44B9-B45188B0AB0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372164" y="12871279"/>
            <a:ext cx="2127600" cy="33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051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Picture A_Red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1C77D3-387C-4881-A960-1F7F91E3F80B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C931263-CF04-265D-F287-4D5ACD269E2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6007426" cy="13716000"/>
          </a:xfrm>
          <a:solidFill>
            <a:schemeClr val="bg1">
              <a:lumMod val="85000"/>
            </a:schemeClr>
          </a:solidFill>
        </p:spPr>
        <p:txBody>
          <a:bodyPr anchor="ctr" anchorCtr="1"/>
          <a:lstStyle>
            <a:lvl1pPr>
              <a:lnSpc>
                <a:spcPct val="88000"/>
              </a:lnSpc>
              <a:defRPr sz="4000" b="0"/>
            </a:lvl1pPr>
            <a:lvl3pPr algn="ctr">
              <a:defRPr/>
            </a:lvl3pPr>
          </a:lstStyle>
          <a:p>
            <a:pPr lvl="0"/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B4841FE-32C4-0298-142F-7A21E85D0C5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7839095" y="2026640"/>
            <a:ext cx="5660668" cy="1026854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0AEB487A-C207-885A-8A9D-688F14E5C00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372164" y="12871279"/>
            <a:ext cx="2127600" cy="33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334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Picture B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C931263-CF04-265D-F287-4D5ACD269E2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81063" y="881062"/>
            <a:ext cx="15126362" cy="11414125"/>
          </a:xfrm>
          <a:solidFill>
            <a:schemeClr val="bg1">
              <a:lumMod val="85000"/>
            </a:schemeClr>
          </a:solidFill>
        </p:spPr>
        <p:txBody>
          <a:bodyPr anchor="ctr" anchorCtr="1"/>
          <a:lstStyle>
            <a:lvl1pPr>
              <a:lnSpc>
                <a:spcPct val="88000"/>
              </a:lnSpc>
              <a:defRPr sz="4000" b="0"/>
            </a:lvl1pPr>
            <a:lvl3pPr algn="ctr">
              <a:defRPr/>
            </a:lvl3pPr>
          </a:lstStyle>
          <a:p>
            <a:pPr lvl="0"/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B4841FE-32C4-0298-142F-7A21E85D0C5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7839095" y="2026640"/>
            <a:ext cx="5660668" cy="1026854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912AE86A-C8E6-21B6-852A-D756DCEEDAE7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7E88A085-3330-4B00-A60A-515326445D30}" type="datetime1">
              <a:rPr lang="en-GB" smtClean="0"/>
              <a:t>19/02/2025</a:t>
            </a:fld>
            <a:endParaRPr lang="en-GB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6407607C-CE0E-2DE4-7856-E46C106F27B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51C77D3-387C-4881-A960-1F7F91E3F80B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54D64EAF-C3F4-EBEE-D7D3-F4E432F2F5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372164" y="12871279"/>
            <a:ext cx="2127600" cy="33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747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Picture B_Red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2781F175-7E0F-A5F0-5EA8-84A156206C97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E88A085-3330-4B00-A60A-515326445D30}" type="datetime1">
              <a:rPr lang="en-GB" smtClean="0"/>
              <a:pPr/>
              <a:t>19/02/2025</a:t>
            </a:fld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F2CA7A7-D746-BE19-F148-7811E73C490C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1C77D3-387C-4881-A960-1F7F91E3F80B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228D62D3-1FFD-0ABC-8607-9778DF92B0CB}"/>
              </a:ext>
            </a:extLst>
          </p:cNvPr>
          <p:cNvSpPr>
            <a:spLocks noGrp="1"/>
          </p:cNvSpPr>
          <p:nvPr userDrawn="1">
            <p:ph type="body" sz="quarter" idx="14"/>
          </p:nvPr>
        </p:nvSpPr>
        <p:spPr>
          <a:xfrm>
            <a:off x="17839095" y="2026640"/>
            <a:ext cx="5660668" cy="1026854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1" name="Picture Placeholder 50">
            <a:extLst>
              <a:ext uri="{FF2B5EF4-FFF2-40B4-BE49-F238E27FC236}">
                <a16:creationId xmlns:a16="http://schemas.microsoft.com/office/drawing/2014/main" id="{3724C21E-4471-E2C2-F25E-15C7BC4D99B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81063" y="1927489"/>
            <a:ext cx="15152394" cy="9196992"/>
          </a:xfrm>
          <a:custGeom>
            <a:avLst/>
            <a:gdLst>
              <a:gd name="connsiteX0" fmla="*/ 0 w 15152394"/>
              <a:gd name="connsiteY0" fmla="*/ 6895008 h 9196992"/>
              <a:gd name="connsiteX1" fmla="*/ 3524400 w 15152394"/>
              <a:gd name="connsiteY1" fmla="*/ 6895008 h 9196992"/>
              <a:gd name="connsiteX2" fmla="*/ 3524400 w 15152394"/>
              <a:gd name="connsiteY2" fmla="*/ 9194400 h 9196992"/>
              <a:gd name="connsiteX3" fmla="*/ 0 w 15152394"/>
              <a:gd name="connsiteY3" fmla="*/ 9194400 h 9196992"/>
              <a:gd name="connsiteX4" fmla="*/ 3876528 w 15152394"/>
              <a:gd name="connsiteY4" fmla="*/ 4599790 h 9196992"/>
              <a:gd name="connsiteX5" fmla="*/ 7400929 w 15152394"/>
              <a:gd name="connsiteY5" fmla="*/ 4599790 h 9196992"/>
              <a:gd name="connsiteX6" fmla="*/ 7400929 w 15152394"/>
              <a:gd name="connsiteY6" fmla="*/ 9196991 h 9196992"/>
              <a:gd name="connsiteX7" fmla="*/ 3876528 w 15152394"/>
              <a:gd name="connsiteY7" fmla="*/ 9196991 h 9196992"/>
              <a:gd name="connsiteX8" fmla="*/ 7753055 w 15152394"/>
              <a:gd name="connsiteY8" fmla="*/ 2299392 h 9196992"/>
              <a:gd name="connsiteX9" fmla="*/ 11277456 w 15152394"/>
              <a:gd name="connsiteY9" fmla="*/ 2299392 h 9196992"/>
              <a:gd name="connsiteX10" fmla="*/ 11277456 w 15152394"/>
              <a:gd name="connsiteY10" fmla="*/ 9196992 h 9196992"/>
              <a:gd name="connsiteX11" fmla="*/ 7753055 w 15152394"/>
              <a:gd name="connsiteY11" fmla="*/ 9196992 h 9196992"/>
              <a:gd name="connsiteX12" fmla="*/ 11627993 w 15152394"/>
              <a:gd name="connsiteY12" fmla="*/ 0 h 9196992"/>
              <a:gd name="connsiteX13" fmla="*/ 15152394 w 15152394"/>
              <a:gd name="connsiteY13" fmla="*/ 0 h 9196992"/>
              <a:gd name="connsiteX14" fmla="*/ 15152394 w 15152394"/>
              <a:gd name="connsiteY14" fmla="*/ 9194400 h 9196992"/>
              <a:gd name="connsiteX15" fmla="*/ 11627993 w 15152394"/>
              <a:gd name="connsiteY15" fmla="*/ 9194400 h 9196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5152394" h="9196992">
                <a:moveTo>
                  <a:pt x="0" y="6895008"/>
                </a:moveTo>
                <a:lnTo>
                  <a:pt x="3524400" y="6895008"/>
                </a:lnTo>
                <a:lnTo>
                  <a:pt x="3524400" y="9194400"/>
                </a:lnTo>
                <a:lnTo>
                  <a:pt x="0" y="9194400"/>
                </a:lnTo>
                <a:close/>
                <a:moveTo>
                  <a:pt x="3876528" y="4599790"/>
                </a:moveTo>
                <a:lnTo>
                  <a:pt x="7400929" y="4599790"/>
                </a:lnTo>
                <a:lnTo>
                  <a:pt x="7400929" y="9196991"/>
                </a:lnTo>
                <a:lnTo>
                  <a:pt x="3876528" y="9196991"/>
                </a:lnTo>
                <a:close/>
                <a:moveTo>
                  <a:pt x="7753055" y="2299392"/>
                </a:moveTo>
                <a:lnTo>
                  <a:pt x="11277456" y="2299392"/>
                </a:lnTo>
                <a:lnTo>
                  <a:pt x="11277456" y="9196992"/>
                </a:lnTo>
                <a:lnTo>
                  <a:pt x="7753055" y="9196992"/>
                </a:lnTo>
                <a:close/>
                <a:moveTo>
                  <a:pt x="11627993" y="0"/>
                </a:moveTo>
                <a:lnTo>
                  <a:pt x="15152394" y="0"/>
                </a:lnTo>
                <a:lnTo>
                  <a:pt x="15152394" y="9194400"/>
                </a:lnTo>
                <a:lnTo>
                  <a:pt x="11627993" y="91944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ctr" anchorCtr="1">
            <a:noAutofit/>
          </a:bodyPr>
          <a:lstStyle>
            <a:lvl1pPr>
              <a:lnSpc>
                <a:spcPct val="88000"/>
              </a:lnSpc>
              <a:defRPr sz="4000" b="0"/>
            </a:lvl1pPr>
            <a:lvl3pPr algn="ctr">
              <a:defRPr/>
            </a:lvl3pPr>
          </a:lstStyle>
          <a:p>
            <a:pPr lvl="0"/>
            <a:endParaRPr lang="en-GB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0F3063AC-CFAA-6E28-1948-E7ADDEA6FB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372164" y="12871279"/>
            <a:ext cx="2127600" cy="33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977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Picture 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C931263-CF04-265D-F287-4D5ACD269E2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81063" y="1819188"/>
            <a:ext cx="22618700" cy="10476000"/>
          </a:xfrm>
          <a:solidFill>
            <a:schemeClr val="bg1">
              <a:lumMod val="85000"/>
            </a:schemeClr>
          </a:solidFill>
        </p:spPr>
        <p:txBody>
          <a:bodyPr anchor="ctr" anchorCtr="1"/>
          <a:lstStyle>
            <a:lvl1pPr>
              <a:lnSpc>
                <a:spcPct val="88000"/>
              </a:lnSpc>
              <a:defRPr sz="4000" b="0"/>
            </a:lvl1pPr>
            <a:lvl3pPr algn="ctr">
              <a:defRPr/>
            </a:lvl3pPr>
          </a:lstStyle>
          <a:p>
            <a:pPr lvl="0"/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B4841FE-32C4-0298-142F-7A21E85D0C5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1062" y="881063"/>
            <a:ext cx="8853487" cy="362034"/>
          </a:xfrm>
        </p:spPr>
        <p:txBody>
          <a:bodyPr wrap="square">
            <a:spAutoFit/>
          </a:bodyPr>
          <a:lstStyle>
            <a:lvl1pPr>
              <a:lnSpc>
                <a:spcPct val="95000"/>
              </a:lnSpc>
              <a:defRPr sz="2400" b="0" spc="-3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912AE86A-C8E6-21B6-852A-D756DCEEDAE7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7E88A085-3330-4B00-A60A-515326445D30}" type="datetime1">
              <a:rPr lang="en-GB" smtClean="0"/>
              <a:t>19/02/2025</a:t>
            </a:fld>
            <a:endParaRPr lang="en-GB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6407607C-CE0E-2DE4-7856-E46C106F27B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51C77D3-387C-4881-A960-1F7F91E3F80B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7CF08E3A-0E93-7115-F8FA-A5AD022967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372164" y="12871279"/>
            <a:ext cx="2127600" cy="33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16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rge Picture 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C931263-CF04-265D-F287-4D5ACD269E2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24382413" cy="13716000"/>
          </a:xfrm>
          <a:solidFill>
            <a:schemeClr val="bg1">
              <a:lumMod val="85000"/>
            </a:schemeClr>
          </a:solidFill>
        </p:spPr>
        <p:txBody>
          <a:bodyPr anchor="ctr" anchorCtr="1"/>
          <a:lstStyle>
            <a:lvl1pPr>
              <a:lnSpc>
                <a:spcPct val="88000"/>
              </a:lnSpc>
              <a:defRPr sz="4000" b="0"/>
            </a:lvl1pPr>
            <a:lvl3pPr algn="ctr">
              <a:defRPr/>
            </a:lvl3pPr>
          </a:lstStyle>
          <a:p>
            <a:pPr lvl="0"/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B4841FE-32C4-0298-142F-7A21E85D0C5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0001" y="4900169"/>
            <a:ext cx="17908242" cy="1969770"/>
          </a:xfrm>
        </p:spPr>
        <p:txBody>
          <a:bodyPr wrap="square">
            <a:spAutoFit/>
          </a:bodyPr>
          <a:lstStyle>
            <a:lvl1pPr>
              <a:lnSpc>
                <a:spcPct val="80000"/>
              </a:lnSpc>
              <a:defRPr sz="8000" b="0" spc="-3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text styles for large quotes or single line messages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7DE320BF-BBC8-6B81-04EE-0B9A92F3B4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0000" y="12871279"/>
            <a:ext cx="2127600" cy="33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94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-Picture_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77D3-387C-4881-A960-1F7F91E3F80B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B4841FE-32C4-0298-142F-7A21E85D0C5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7839095" y="2026640"/>
            <a:ext cx="5660668" cy="1026854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806FCBA-A490-2F94-0542-196A1D088CF2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7E88A085-3330-4B00-A60A-515326445D30}" type="datetime1">
              <a:rPr lang="en-GB" smtClean="0"/>
              <a:t>19/02/2025</a:t>
            </a:fld>
            <a:endParaRPr lang="en-GB"/>
          </a:p>
        </p:txBody>
      </p:sp>
      <p:sp>
        <p:nvSpPr>
          <p:cNvPr id="13" name="Picture Placeholder 6">
            <a:extLst>
              <a:ext uri="{FF2B5EF4-FFF2-40B4-BE49-F238E27FC236}">
                <a16:creationId xmlns:a16="http://schemas.microsoft.com/office/drawing/2014/main" id="{9A2048E1-631B-804B-CE01-38E58D4F80A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82653" y="887460"/>
            <a:ext cx="5660665" cy="5577864"/>
          </a:xfrm>
          <a:solidFill>
            <a:schemeClr val="bg1">
              <a:lumMod val="85000"/>
            </a:schemeClr>
          </a:solidFill>
        </p:spPr>
        <p:txBody>
          <a:bodyPr anchor="ctr" anchorCtr="1"/>
          <a:lstStyle>
            <a:lvl1pPr>
              <a:lnSpc>
                <a:spcPct val="88000"/>
              </a:lnSpc>
              <a:defRPr sz="4000" b="0"/>
            </a:lvl1pPr>
            <a:lvl3pPr algn="ctr">
              <a:defRPr/>
            </a:lvl3pPr>
          </a:lstStyle>
          <a:p>
            <a:pPr lvl="0"/>
            <a:endParaRPr lang="en-GB"/>
          </a:p>
        </p:txBody>
      </p:sp>
      <p:sp>
        <p:nvSpPr>
          <p:cNvPr id="16" name="Picture Placeholder 6">
            <a:extLst>
              <a:ext uri="{FF2B5EF4-FFF2-40B4-BE49-F238E27FC236}">
                <a16:creationId xmlns:a16="http://schemas.microsoft.com/office/drawing/2014/main" id="{C86C63EE-228E-AE8B-0C6F-10BBE5D88F2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766429" y="6717324"/>
            <a:ext cx="7631776" cy="5577863"/>
          </a:xfrm>
          <a:solidFill>
            <a:schemeClr val="bg1">
              <a:lumMod val="85000"/>
            </a:schemeClr>
          </a:solidFill>
        </p:spPr>
        <p:txBody>
          <a:bodyPr anchor="ctr" anchorCtr="1"/>
          <a:lstStyle>
            <a:lvl1pPr>
              <a:lnSpc>
                <a:spcPct val="88000"/>
              </a:lnSpc>
              <a:defRPr sz="4000" b="0"/>
            </a:lvl1pPr>
            <a:lvl3pPr algn="ctr">
              <a:defRPr/>
            </a:lvl3pPr>
          </a:lstStyle>
          <a:p>
            <a:pPr lvl="0"/>
            <a:endParaRPr lang="en-GB"/>
          </a:p>
        </p:txBody>
      </p:sp>
      <p:sp>
        <p:nvSpPr>
          <p:cNvPr id="17" name="Picture Placeholder 6">
            <a:extLst>
              <a:ext uri="{FF2B5EF4-FFF2-40B4-BE49-F238E27FC236}">
                <a16:creationId xmlns:a16="http://schemas.microsoft.com/office/drawing/2014/main" id="{1C942F2F-C76A-4105-04E1-3174C6060D9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82653" y="6717324"/>
            <a:ext cx="7631107" cy="5577863"/>
          </a:xfrm>
          <a:solidFill>
            <a:schemeClr val="bg1">
              <a:lumMod val="85000"/>
            </a:schemeClr>
          </a:solidFill>
        </p:spPr>
        <p:txBody>
          <a:bodyPr anchor="ctr" anchorCtr="1"/>
          <a:lstStyle>
            <a:lvl1pPr>
              <a:lnSpc>
                <a:spcPct val="88000"/>
              </a:lnSpc>
              <a:defRPr sz="4000" b="0"/>
            </a:lvl1pPr>
            <a:lvl3pPr algn="ctr">
              <a:defRPr/>
            </a:lvl3pPr>
          </a:lstStyle>
          <a:p>
            <a:pPr lvl="0"/>
            <a:endParaRPr lang="en-GB"/>
          </a:p>
        </p:txBody>
      </p:sp>
      <p:sp>
        <p:nvSpPr>
          <p:cNvPr id="18" name="Picture Placeholder 6">
            <a:extLst>
              <a:ext uri="{FF2B5EF4-FFF2-40B4-BE49-F238E27FC236}">
                <a16:creationId xmlns:a16="http://schemas.microsoft.com/office/drawing/2014/main" id="{72238313-B7CE-B0D6-2883-63C1F2B02E9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795318" y="887460"/>
            <a:ext cx="9602887" cy="5577864"/>
          </a:xfrm>
          <a:solidFill>
            <a:schemeClr val="bg1">
              <a:lumMod val="85000"/>
            </a:schemeClr>
          </a:solidFill>
        </p:spPr>
        <p:txBody>
          <a:bodyPr anchor="ctr" anchorCtr="1"/>
          <a:lstStyle>
            <a:lvl1pPr>
              <a:lnSpc>
                <a:spcPct val="88000"/>
              </a:lnSpc>
              <a:defRPr sz="4000" b="0"/>
            </a:lvl1pPr>
            <a:lvl3pPr algn="ctr">
              <a:defRPr/>
            </a:lvl3pPr>
          </a:lstStyle>
          <a:p>
            <a:pPr lvl="0"/>
            <a:endParaRPr lang="en-GB"/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D65B50D6-954C-BE41-5B3B-A63C8CA74D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372164" y="12871279"/>
            <a:ext cx="2127600" cy="33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510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-Picture_and Content 0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77D3-387C-4881-A960-1F7F91E3F80B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B4841FE-32C4-0298-142F-7A21E85D0C5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7839095" y="2026640"/>
            <a:ext cx="5660668" cy="1026854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806FCBA-A490-2F94-0542-196A1D088CF2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7E88A085-3330-4B00-A60A-515326445D30}" type="datetime1">
              <a:rPr lang="en-GB" smtClean="0"/>
              <a:t>19/02/2025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B23AC10-DA36-8668-FC79-CED2494FB35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81063" y="12944834"/>
            <a:ext cx="3689553" cy="307777"/>
          </a:xfrm>
          <a:prstGeom prst="rect">
            <a:avLst/>
          </a:prstGeom>
        </p:spPr>
        <p:txBody>
          <a:bodyPr/>
          <a:lstStyle/>
          <a:p>
            <a:r>
              <a:rPr lang="en-GB"/>
              <a:t>© GSMA 2022</a:t>
            </a:r>
          </a:p>
        </p:txBody>
      </p:sp>
      <p:sp>
        <p:nvSpPr>
          <p:cNvPr id="13" name="Picture Placeholder 6">
            <a:extLst>
              <a:ext uri="{FF2B5EF4-FFF2-40B4-BE49-F238E27FC236}">
                <a16:creationId xmlns:a16="http://schemas.microsoft.com/office/drawing/2014/main" id="{9A2048E1-631B-804B-CE01-38E58D4F80A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2268415" cy="2883877"/>
          </a:xfrm>
          <a:solidFill>
            <a:schemeClr val="bg1">
              <a:lumMod val="85000"/>
            </a:schemeClr>
          </a:solidFill>
        </p:spPr>
        <p:txBody>
          <a:bodyPr anchor="ctr" anchorCtr="1"/>
          <a:lstStyle>
            <a:lvl1pPr>
              <a:lnSpc>
                <a:spcPct val="88000"/>
              </a:lnSpc>
              <a:defRPr sz="4000" b="0"/>
            </a:lvl1pPr>
            <a:lvl3pPr algn="ctr">
              <a:defRPr/>
            </a:lvl3pPr>
          </a:lstStyle>
          <a:p>
            <a:pPr lvl="0"/>
            <a:endParaRPr lang="en-GB"/>
          </a:p>
        </p:txBody>
      </p:sp>
      <p:sp>
        <p:nvSpPr>
          <p:cNvPr id="16" name="Picture Placeholder 6">
            <a:extLst>
              <a:ext uri="{FF2B5EF4-FFF2-40B4-BE49-F238E27FC236}">
                <a16:creationId xmlns:a16="http://schemas.microsoft.com/office/drawing/2014/main" id="{C86C63EE-228E-AE8B-0C6F-10BBE5D88F2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428364" y="7044633"/>
            <a:ext cx="4662036" cy="3712267"/>
          </a:xfrm>
          <a:solidFill>
            <a:schemeClr val="bg1">
              <a:lumMod val="85000"/>
            </a:schemeClr>
          </a:solidFill>
        </p:spPr>
        <p:txBody>
          <a:bodyPr anchor="ctr" anchorCtr="1"/>
          <a:lstStyle>
            <a:lvl1pPr>
              <a:lnSpc>
                <a:spcPct val="88000"/>
              </a:lnSpc>
              <a:defRPr sz="4000" b="0"/>
            </a:lvl1pPr>
            <a:lvl3pPr algn="ctr">
              <a:defRPr/>
            </a:lvl3pPr>
          </a:lstStyle>
          <a:p>
            <a:pPr lvl="0"/>
            <a:endParaRPr lang="en-GB"/>
          </a:p>
        </p:txBody>
      </p:sp>
      <p:sp>
        <p:nvSpPr>
          <p:cNvPr id="17" name="Picture Placeholder 6">
            <a:extLst>
              <a:ext uri="{FF2B5EF4-FFF2-40B4-BE49-F238E27FC236}">
                <a16:creationId xmlns:a16="http://schemas.microsoft.com/office/drawing/2014/main" id="{1C942F2F-C76A-4105-04E1-3174C6060D9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" y="7044633"/>
            <a:ext cx="7192108" cy="6671367"/>
          </a:xfrm>
          <a:solidFill>
            <a:schemeClr val="bg1">
              <a:lumMod val="85000"/>
            </a:schemeClr>
          </a:solidFill>
        </p:spPr>
        <p:txBody>
          <a:bodyPr anchor="ctr" anchorCtr="1"/>
          <a:lstStyle>
            <a:lvl1pPr>
              <a:lnSpc>
                <a:spcPct val="88000"/>
              </a:lnSpc>
              <a:defRPr sz="4000" b="0"/>
            </a:lvl1pPr>
            <a:lvl3pPr algn="ctr">
              <a:defRPr/>
            </a:lvl3pPr>
          </a:lstStyle>
          <a:p>
            <a:pPr lvl="0"/>
            <a:endParaRPr lang="en-GB"/>
          </a:p>
        </p:txBody>
      </p:sp>
      <p:sp>
        <p:nvSpPr>
          <p:cNvPr id="18" name="Picture Placeholder 6">
            <a:extLst>
              <a:ext uri="{FF2B5EF4-FFF2-40B4-BE49-F238E27FC236}">
                <a16:creationId xmlns:a16="http://schemas.microsoft.com/office/drawing/2014/main" id="{72238313-B7CE-B0D6-2883-63C1F2B02E9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487087" y="0"/>
            <a:ext cx="4722605" cy="6787662"/>
          </a:xfrm>
          <a:solidFill>
            <a:schemeClr val="bg1">
              <a:lumMod val="85000"/>
            </a:schemeClr>
          </a:solidFill>
        </p:spPr>
        <p:txBody>
          <a:bodyPr anchor="ctr" anchorCtr="1"/>
          <a:lstStyle>
            <a:lvl1pPr>
              <a:lnSpc>
                <a:spcPct val="88000"/>
              </a:lnSpc>
              <a:defRPr sz="4000" b="0"/>
            </a:lvl1pPr>
            <a:lvl3pPr algn="ctr">
              <a:defRPr/>
            </a:lvl3pPr>
          </a:lstStyle>
          <a:p>
            <a:pPr lvl="0"/>
            <a:endParaRPr lang="en-GB"/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D65B50D6-954C-BE41-5B3B-A63C8CA74D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372164" y="12871279"/>
            <a:ext cx="2127600" cy="333546"/>
          </a:xfrm>
          <a:prstGeom prst="rect">
            <a:avLst/>
          </a:prstGeom>
        </p:spPr>
      </p:pic>
      <p:sp>
        <p:nvSpPr>
          <p:cNvPr id="15" name="Picture Placeholder 6">
            <a:extLst>
              <a:ext uri="{FF2B5EF4-FFF2-40B4-BE49-F238E27FC236}">
                <a16:creationId xmlns:a16="http://schemas.microsoft.com/office/drawing/2014/main" id="{2DF14031-165E-B684-2564-3B08D391848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0" y="3135877"/>
            <a:ext cx="2268415" cy="3651785"/>
          </a:xfrm>
          <a:solidFill>
            <a:schemeClr val="bg1">
              <a:lumMod val="85000"/>
            </a:schemeClr>
          </a:solidFill>
        </p:spPr>
        <p:txBody>
          <a:bodyPr anchor="ctr" anchorCtr="1"/>
          <a:lstStyle>
            <a:lvl1pPr>
              <a:lnSpc>
                <a:spcPct val="88000"/>
              </a:lnSpc>
              <a:defRPr sz="4000" b="0"/>
            </a:lvl1pPr>
            <a:lvl3pPr algn="ctr">
              <a:defRPr/>
            </a:lvl3pPr>
          </a:lstStyle>
          <a:p>
            <a:pPr lvl="0"/>
            <a:endParaRPr lang="en-GB"/>
          </a:p>
        </p:txBody>
      </p:sp>
      <p:sp>
        <p:nvSpPr>
          <p:cNvPr id="19" name="Picture Placeholder 6">
            <a:extLst>
              <a:ext uri="{FF2B5EF4-FFF2-40B4-BE49-F238E27FC236}">
                <a16:creationId xmlns:a16="http://schemas.microsoft.com/office/drawing/2014/main" id="{0B8D5C2D-A510-F754-FD37-3F8E946B31A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428364" y="0"/>
            <a:ext cx="9589636" cy="6787662"/>
          </a:xfrm>
          <a:solidFill>
            <a:schemeClr val="bg1">
              <a:lumMod val="85000"/>
            </a:schemeClr>
          </a:solidFill>
        </p:spPr>
        <p:txBody>
          <a:bodyPr anchor="ctr" anchorCtr="1"/>
          <a:lstStyle>
            <a:lvl1pPr>
              <a:lnSpc>
                <a:spcPct val="88000"/>
              </a:lnSpc>
              <a:defRPr sz="4000" b="0"/>
            </a:lvl1pPr>
            <a:lvl3pPr algn="ctr">
              <a:defRPr/>
            </a:lvl3pPr>
          </a:lstStyle>
          <a:p>
            <a:pPr lvl="0"/>
            <a:endParaRPr lang="en-GB"/>
          </a:p>
        </p:txBody>
      </p:sp>
      <p:sp>
        <p:nvSpPr>
          <p:cNvPr id="20" name="Picture Placeholder 6">
            <a:extLst>
              <a:ext uri="{FF2B5EF4-FFF2-40B4-BE49-F238E27FC236}">
                <a16:creationId xmlns:a16="http://schemas.microsoft.com/office/drawing/2014/main" id="{281444C7-18A7-40F1-3EE0-0B10293F93CC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2355964" y="7044633"/>
            <a:ext cx="4662036" cy="5020367"/>
          </a:xfrm>
          <a:solidFill>
            <a:schemeClr val="bg1">
              <a:lumMod val="85000"/>
            </a:schemeClr>
          </a:solidFill>
        </p:spPr>
        <p:txBody>
          <a:bodyPr anchor="ctr" anchorCtr="1"/>
          <a:lstStyle>
            <a:lvl1pPr>
              <a:lnSpc>
                <a:spcPct val="88000"/>
              </a:lnSpc>
              <a:defRPr sz="4000" b="0"/>
            </a:lvl1pPr>
            <a:lvl3pPr algn="ctr">
              <a:defRPr/>
            </a:lvl3pPr>
          </a:lstStyle>
          <a:p>
            <a:pPr lvl="0"/>
            <a:endParaRPr lang="en-GB"/>
          </a:p>
        </p:txBody>
      </p:sp>
      <p:sp>
        <p:nvSpPr>
          <p:cNvPr id="21" name="Picture Placeholder 6">
            <a:extLst>
              <a:ext uri="{FF2B5EF4-FFF2-40B4-BE49-F238E27FC236}">
                <a16:creationId xmlns:a16="http://schemas.microsoft.com/office/drawing/2014/main" id="{DE4EFABD-EB8F-5F0B-93B7-8C847FF6511C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7428364" y="11015145"/>
            <a:ext cx="4662036" cy="2700855"/>
          </a:xfrm>
          <a:solidFill>
            <a:schemeClr val="bg1">
              <a:lumMod val="85000"/>
            </a:schemeClr>
          </a:solidFill>
        </p:spPr>
        <p:txBody>
          <a:bodyPr anchor="ctr" anchorCtr="1"/>
          <a:lstStyle>
            <a:lvl1pPr>
              <a:lnSpc>
                <a:spcPct val="88000"/>
              </a:lnSpc>
              <a:defRPr sz="4000" b="0"/>
            </a:lvl1pPr>
            <a:lvl3pPr algn="ctr">
              <a:defRPr/>
            </a:lvl3pPr>
          </a:lstStyle>
          <a:p>
            <a:pPr lvl="0"/>
            <a:endParaRPr lang="en-GB"/>
          </a:p>
        </p:txBody>
      </p:sp>
      <p:sp>
        <p:nvSpPr>
          <p:cNvPr id="22" name="Picture Placeholder 6">
            <a:extLst>
              <a:ext uri="{FF2B5EF4-FFF2-40B4-BE49-F238E27FC236}">
                <a16:creationId xmlns:a16="http://schemas.microsoft.com/office/drawing/2014/main" id="{BDBC280A-3074-AE3A-5A2D-01696D7CCEFB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2355964" y="12321971"/>
            <a:ext cx="4662036" cy="1394029"/>
          </a:xfrm>
          <a:solidFill>
            <a:schemeClr val="bg1">
              <a:lumMod val="85000"/>
            </a:schemeClr>
          </a:solidFill>
        </p:spPr>
        <p:txBody>
          <a:bodyPr anchor="ctr" anchorCtr="1"/>
          <a:lstStyle>
            <a:lvl1pPr>
              <a:lnSpc>
                <a:spcPct val="88000"/>
              </a:lnSpc>
              <a:defRPr sz="4000" b="0"/>
            </a:lvl1pPr>
            <a:lvl3pPr algn="ctr">
              <a:defRPr/>
            </a:lvl3pPr>
          </a:lstStyle>
          <a:p>
            <a:pPr lvl="0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0078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064" y="881063"/>
            <a:ext cx="22617364" cy="1021818"/>
          </a:xfrm>
        </p:spPr>
        <p:txBody>
          <a:bodyPr/>
          <a:lstStyle>
            <a:lvl1pPr>
              <a:defRPr sz="8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9039E-3F48-4BF4-BC59-03AB40DD2DC0}" type="datetime1">
              <a:rPr lang="en-GB" smtClean="0"/>
              <a:t>19/02/2025</a:t>
            </a:fld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77D3-387C-4881-A960-1F7F91E3F80B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EBFC167-B716-A327-ECFD-AEC5D22B5F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372164" y="12871279"/>
            <a:ext cx="2127600" cy="333546"/>
          </a:xfrm>
          <a:prstGeom prst="rect">
            <a:avLst/>
          </a:prstGeom>
        </p:spPr>
      </p:pic>
      <p:sp>
        <p:nvSpPr>
          <p:cNvPr id="7" name="Table Placeholder 6">
            <a:extLst>
              <a:ext uri="{FF2B5EF4-FFF2-40B4-BE49-F238E27FC236}">
                <a16:creationId xmlns:a16="http://schemas.microsoft.com/office/drawing/2014/main" id="{069D4443-6336-46DD-8E82-884AF33A4D8A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881063" y="2819400"/>
            <a:ext cx="22618700" cy="7962900"/>
          </a:xfrm>
          <a:solidFill>
            <a:schemeClr val="bg2"/>
          </a:solidFill>
        </p:spPr>
        <p:txBody>
          <a:bodyPr anchor="ctr" anchorCtr="0"/>
          <a:lstStyle>
            <a:lvl1pPr algn="ctr">
              <a:defRPr sz="3200" b="0"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1172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064" y="881063"/>
            <a:ext cx="22617364" cy="1021818"/>
          </a:xfrm>
        </p:spPr>
        <p:txBody>
          <a:bodyPr/>
          <a:lstStyle>
            <a:lvl1pPr>
              <a:defRPr sz="8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9039E-3F48-4BF4-BC59-03AB40DD2DC0}" type="datetime1">
              <a:rPr lang="en-GB" smtClean="0"/>
              <a:t>19/02/2025</a:t>
            </a:fld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77D3-387C-4881-A960-1F7F91E3F80B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EBFC167-B716-A327-ECFD-AEC5D22B5F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372164" y="12871279"/>
            <a:ext cx="2127600" cy="333546"/>
          </a:xfrm>
          <a:prstGeom prst="rect">
            <a:avLst/>
          </a:prstGeom>
        </p:spPr>
      </p:pic>
      <p:sp>
        <p:nvSpPr>
          <p:cNvPr id="9" name="Chart Placeholder 8">
            <a:extLst>
              <a:ext uri="{FF2B5EF4-FFF2-40B4-BE49-F238E27FC236}">
                <a16:creationId xmlns:a16="http://schemas.microsoft.com/office/drawing/2014/main" id="{1E775B15-C19F-A275-AA12-D48FD7814F1C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881062" y="2582160"/>
            <a:ext cx="16568737" cy="9525000"/>
          </a:xfrm>
          <a:solidFill>
            <a:schemeClr val="bg2"/>
          </a:solidFill>
        </p:spPr>
        <p:txBody>
          <a:bodyPr anchor="ctr" anchorCtr="0"/>
          <a:lstStyle>
            <a:lvl1pPr algn="ctr">
              <a:defRPr sz="3600" b="0"/>
            </a:lvl1pPr>
          </a:lstStyle>
          <a:p>
            <a:endParaRPr lang="en-GB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AE34AEAC-C444-1EFA-6E88-59AFBBAD41F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7839095" y="2582160"/>
            <a:ext cx="5660668" cy="9525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40831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CC87D-9129-4EE7-962F-1305B8DAD3A1}" type="datetime1">
              <a:rPr lang="en-GB" smtClean="0"/>
              <a:t>19/02/2025</a:t>
            </a:fld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77D3-387C-4881-A960-1F7F91E3F80B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52758138-419D-87A6-0DB7-D6D6767663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372164" y="12871279"/>
            <a:ext cx="2127600" cy="33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6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A05A00C-646A-78AA-0057-40FFC58F46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E88A085-3330-4B00-A60A-515326445D30}" type="datetime1">
              <a:rPr lang="en-GB" smtClean="0"/>
              <a:pPr/>
              <a:t>19/02/2025</a:t>
            </a:fld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49CDB8D-9295-3AC0-B4E8-596DA4387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1C77D3-387C-4881-A960-1F7F91E3F80B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9C5A4D93-8CE8-20E4-92D9-E14FE07BBD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81064" y="3568341"/>
            <a:ext cx="22618700" cy="1277273"/>
          </a:xfrm>
        </p:spPr>
        <p:txBody>
          <a:bodyPr/>
          <a:lstStyle>
            <a:lvl1pPr>
              <a:defRPr sz="100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add title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2AB830C5-48C1-F895-C775-9780DF9B34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372164" y="12871279"/>
            <a:ext cx="2127600" cy="333546"/>
          </a:xfrm>
          <a:prstGeom prst="rect">
            <a:avLst/>
          </a:prstGeom>
        </p:spPr>
      </p:pic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C82A8F72-CB80-8FA5-CB83-FA47A693642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1063" y="5150414"/>
            <a:ext cx="22618700" cy="969496"/>
          </a:xfrm>
        </p:spPr>
        <p:txBody>
          <a:bodyPr/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85182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972ED41C-BC63-CCC9-525D-2F7C1D56F627}"/>
              </a:ext>
            </a:extLst>
          </p:cNvPr>
          <p:cNvGrpSpPr/>
          <p:nvPr userDrawn="1"/>
        </p:nvGrpSpPr>
        <p:grpSpPr>
          <a:xfrm>
            <a:off x="3" y="-1"/>
            <a:ext cx="24382415" cy="13715993"/>
            <a:chOff x="-2" y="0"/>
            <a:chExt cx="24382419" cy="13715997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D1B524B-3D40-A964-AE67-36FE4D8385E0}"/>
                </a:ext>
              </a:extLst>
            </p:cNvPr>
            <p:cNvSpPr/>
            <p:nvPr/>
          </p:nvSpPr>
          <p:spPr>
            <a:xfrm rot="16200000">
              <a:off x="6013123" y="-6013119"/>
              <a:ext cx="12356175" cy="2438241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D511F6C9-8F96-B31B-E24E-C5A2B8D6DA99}"/>
                </a:ext>
              </a:extLst>
            </p:cNvPr>
            <p:cNvGrpSpPr/>
            <p:nvPr userDrawn="1"/>
          </p:nvGrpSpPr>
          <p:grpSpPr>
            <a:xfrm>
              <a:off x="-2" y="11238272"/>
              <a:ext cx="24382419" cy="2477725"/>
              <a:chOff x="-2" y="12356176"/>
              <a:chExt cx="24382419" cy="1359817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289ECD7D-3D62-C3F0-8DC0-E6A2C72260EF}"/>
                  </a:ext>
                </a:extLst>
              </p:cNvPr>
              <p:cNvSpPr>
                <a:spLocks/>
              </p:cNvSpPr>
              <p:nvPr/>
            </p:nvSpPr>
            <p:spPr>
              <a:xfrm rot="16200000">
                <a:off x="11959907" y="396273"/>
                <a:ext cx="462607" cy="24382413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0F71AC1C-6861-88DE-0456-AB5F6C35D8CE}"/>
                  </a:ext>
                </a:extLst>
              </p:cNvPr>
              <p:cNvSpPr/>
              <p:nvPr/>
            </p:nvSpPr>
            <p:spPr>
              <a:xfrm rot="16200000">
                <a:off x="11959907" y="844878"/>
                <a:ext cx="462607" cy="2438241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C7E037D4-079F-4C16-7B74-BDFEB31FD933}"/>
                  </a:ext>
                </a:extLst>
              </p:cNvPr>
              <p:cNvSpPr>
                <a:spLocks/>
              </p:cNvSpPr>
              <p:nvPr/>
            </p:nvSpPr>
            <p:spPr>
              <a:xfrm rot="16200000">
                <a:off x="11959902" y="1293482"/>
                <a:ext cx="462607" cy="2438241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47735E-7B8F-8BC8-4F7E-BCF621E9717A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E88A085-3330-4B00-A60A-515326445D30}" type="datetime1">
              <a:rPr lang="en-GB" smtClean="0"/>
              <a:pPr/>
              <a:t>19/02/2025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9CCE7D-722A-BE32-8704-7FDDF2102C3A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1C77D3-387C-4881-A960-1F7F91E3F80B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27B900B3-DF3E-739D-34F9-3945912E39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372164" y="12871279"/>
            <a:ext cx="2127600" cy="333546"/>
          </a:xfrm>
          <a:prstGeom prst="rect">
            <a:avLst/>
          </a:prstGeom>
        </p:spPr>
      </p:pic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780988D1-2308-8A71-5492-5AE99664108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610000" y="10511796"/>
            <a:ext cx="5199543" cy="687110"/>
          </a:xfrm>
        </p:spPr>
        <p:txBody>
          <a:bodyPr/>
          <a:lstStyle>
            <a:lvl1pPr algn="l">
              <a:defRPr sz="2400" b="0" spc="-20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2EA6A2F7-CA39-CC34-72FC-369FA3812C4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766800" y="10511796"/>
            <a:ext cx="5156443" cy="687110"/>
          </a:xfrm>
        </p:spPr>
        <p:txBody>
          <a:bodyPr/>
          <a:lstStyle>
            <a:lvl1pPr algn="l">
              <a:defRPr sz="2400" b="0" spc="-20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990A1014-F90D-E672-9816-2372FD212CD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6959600" y="10511796"/>
            <a:ext cx="5227541" cy="687110"/>
          </a:xfrm>
        </p:spPr>
        <p:txBody>
          <a:bodyPr/>
          <a:lstStyle>
            <a:lvl1pPr algn="l">
              <a:defRPr sz="2400" b="0" spc="-20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2B790185-201F-47AF-7183-CE2CA54C242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766800" y="9933921"/>
            <a:ext cx="5156443" cy="486942"/>
          </a:xfrm>
        </p:spPr>
        <p:txBody>
          <a:bodyPr/>
          <a:lstStyle>
            <a:lvl1pPr algn="l" defTabSz="1828709" rtl="0" eaLnBrk="1" latinLnBrk="0" hangingPunct="1">
              <a:lnSpc>
                <a:spcPct val="83000"/>
              </a:lnSpc>
              <a:spcBef>
                <a:spcPct val="0"/>
              </a:spcBef>
              <a:buNone/>
              <a:defRPr lang="en-GB" sz="3200" b="1" kern="1200" spc="-2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E82E0977-BDCB-389D-25B7-32B8EE48360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6959600" y="9933921"/>
            <a:ext cx="5156443" cy="486942"/>
          </a:xfrm>
        </p:spPr>
        <p:txBody>
          <a:bodyPr/>
          <a:lstStyle>
            <a:lvl1pPr algn="l">
              <a:defRPr lang="en-GB" sz="3200" b="1" kern="1200" spc="-2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lvl="0" indent="0" algn="ctr" defTabSz="1828709" rtl="0" eaLnBrk="1" latinLnBrk="0" hangingPunct="1">
              <a:lnSpc>
                <a:spcPct val="83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GB"/>
              <a:t>Click to edit Master text styles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DA277695-E9F8-F057-7AA2-9AE78E846D5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610000" y="9933921"/>
            <a:ext cx="5156443" cy="486942"/>
          </a:xfrm>
        </p:spPr>
        <p:txBody>
          <a:bodyPr/>
          <a:lstStyle>
            <a:lvl1pPr algn="l" defTabSz="1828709" rtl="0" eaLnBrk="1" latinLnBrk="0" hangingPunct="1">
              <a:lnSpc>
                <a:spcPct val="83000"/>
              </a:lnSpc>
              <a:spcBef>
                <a:spcPct val="0"/>
              </a:spcBef>
              <a:buNone/>
              <a:defRPr lang="en-GB" sz="3200" b="1" kern="1200" spc="-2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74A66585-C586-174D-F151-1AC19CCA3E0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610000" y="3941417"/>
            <a:ext cx="4251600" cy="5475600"/>
          </a:xfrm>
          <a:solidFill>
            <a:schemeClr val="bg1">
              <a:lumMod val="85000"/>
            </a:schemeClr>
          </a:solidFill>
        </p:spPr>
        <p:txBody>
          <a:bodyPr anchor="ctr" anchorCtr="1"/>
          <a:lstStyle>
            <a:lvl1pPr>
              <a:lnSpc>
                <a:spcPct val="88000"/>
              </a:lnSpc>
              <a:defRPr sz="4000" b="0"/>
            </a:lvl1pPr>
            <a:lvl3pPr algn="ctr">
              <a:defRPr/>
            </a:lvl3pPr>
          </a:lstStyle>
          <a:p>
            <a:pPr lvl="0"/>
            <a:endParaRPr lang="en-GB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6D208FE1-9B00-ECAC-EE18-E90D41885D2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6959600" y="3942000"/>
            <a:ext cx="4251600" cy="5475600"/>
          </a:xfrm>
          <a:solidFill>
            <a:schemeClr val="bg1">
              <a:lumMod val="85000"/>
            </a:schemeClr>
          </a:solidFill>
        </p:spPr>
        <p:txBody>
          <a:bodyPr anchor="ctr" anchorCtr="1"/>
          <a:lstStyle>
            <a:lvl1pPr>
              <a:lnSpc>
                <a:spcPct val="88000"/>
              </a:lnSpc>
              <a:defRPr sz="4000" b="0"/>
            </a:lvl1pPr>
            <a:lvl3pPr algn="ctr">
              <a:defRPr/>
            </a:lvl3pPr>
          </a:lstStyle>
          <a:p>
            <a:pPr lvl="0"/>
            <a:endParaRPr lang="en-GB"/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D3B4C55A-E593-C3FE-AA1A-9F44DB5F6FD9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766800" y="3942000"/>
            <a:ext cx="4251600" cy="5475600"/>
          </a:xfrm>
          <a:solidFill>
            <a:schemeClr val="bg1">
              <a:lumMod val="85000"/>
            </a:schemeClr>
          </a:solidFill>
        </p:spPr>
        <p:txBody>
          <a:bodyPr anchor="ctr" anchorCtr="1"/>
          <a:lstStyle>
            <a:lvl1pPr>
              <a:lnSpc>
                <a:spcPct val="88000"/>
              </a:lnSpc>
              <a:defRPr sz="4000" b="0"/>
            </a:lvl1pPr>
            <a:lvl3pPr algn="ctr">
              <a:defRPr/>
            </a:lvl3pPr>
          </a:lstStyle>
          <a:p>
            <a:pPr lvl="0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6974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7679" userDrawn="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972ED41C-BC63-CCC9-525D-2F7C1D56F627}"/>
              </a:ext>
            </a:extLst>
          </p:cNvPr>
          <p:cNvGrpSpPr/>
          <p:nvPr userDrawn="1"/>
        </p:nvGrpSpPr>
        <p:grpSpPr>
          <a:xfrm rot="16200000">
            <a:off x="5333207" y="-5333211"/>
            <a:ext cx="13716001" cy="24382419"/>
            <a:chOff x="-1" y="-1"/>
            <a:chExt cx="24382419" cy="24382426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D1B524B-3D40-A964-AE67-36FE4D8385E0}"/>
                </a:ext>
              </a:extLst>
            </p:cNvPr>
            <p:cNvSpPr/>
            <p:nvPr/>
          </p:nvSpPr>
          <p:spPr>
            <a:xfrm rot="16200000">
              <a:off x="7934789" y="-7934787"/>
              <a:ext cx="8512841" cy="243824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D511F6C9-8F96-B31B-E24E-C5A2B8D6DA99}"/>
                </a:ext>
              </a:extLst>
            </p:cNvPr>
            <p:cNvGrpSpPr/>
            <p:nvPr userDrawn="1"/>
          </p:nvGrpSpPr>
          <p:grpSpPr>
            <a:xfrm>
              <a:off x="-1" y="8391310"/>
              <a:ext cx="24382419" cy="15991115"/>
              <a:chOff x="-1" y="10793714"/>
              <a:chExt cx="24382419" cy="8776191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289ECD7D-3D62-C3F0-8DC0-E6A2C72260EF}"/>
                  </a:ext>
                </a:extLst>
              </p:cNvPr>
              <p:cNvSpPr>
                <a:spLocks/>
              </p:cNvSpPr>
              <p:nvPr/>
            </p:nvSpPr>
            <p:spPr>
              <a:xfrm rot="16200000">
                <a:off x="11959907" y="-1166189"/>
                <a:ext cx="462607" cy="24382414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0F71AC1C-6861-88DE-0456-AB5F6C35D8CE}"/>
                  </a:ext>
                </a:extLst>
              </p:cNvPr>
              <p:cNvSpPr/>
              <p:nvPr/>
            </p:nvSpPr>
            <p:spPr>
              <a:xfrm rot="16200000">
                <a:off x="11959906" y="-717584"/>
                <a:ext cx="462607" cy="2438241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C7E037D4-079F-4C16-7B74-BDFEB31FD933}"/>
                  </a:ext>
                </a:extLst>
              </p:cNvPr>
              <p:cNvSpPr>
                <a:spLocks/>
              </p:cNvSpPr>
              <p:nvPr/>
            </p:nvSpPr>
            <p:spPr>
              <a:xfrm rot="16200000">
                <a:off x="8251717" y="3439207"/>
                <a:ext cx="7878980" cy="2438241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2E0493D-61A7-878A-76BD-FCC834E1786E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0869033" y="5931351"/>
            <a:ext cx="12630730" cy="842988"/>
          </a:xfrm>
        </p:spPr>
        <p:txBody>
          <a:bodyPr/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47735E-7B8F-8BC8-4F7E-BCF621E9717A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E88A085-3330-4B00-A60A-515326445D30}" type="datetime1">
              <a:rPr lang="en-GB" smtClean="0"/>
              <a:pPr/>
              <a:t>19/02/2025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9CCE7D-722A-BE32-8704-7FDDF2102C3A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1C77D3-387C-4881-A960-1F7F91E3F80B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27B900B3-DF3E-739D-34F9-3945912E39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372164" y="12871279"/>
            <a:ext cx="2127600" cy="333546"/>
          </a:xfrm>
          <a:prstGeom prst="rect">
            <a:avLst/>
          </a:prstGeom>
        </p:spPr>
      </p:pic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780988D1-2308-8A71-5492-5AE99664108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869033" y="7077239"/>
            <a:ext cx="12630730" cy="1838161"/>
          </a:xfrm>
        </p:spPr>
        <p:txBody>
          <a:bodyPr/>
          <a:lstStyle>
            <a:lvl1pPr>
              <a:defRPr sz="3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BB168BD8-AA87-0E89-4CAE-B43F04D4E7F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278800" y="10283196"/>
            <a:ext cx="5199543" cy="687110"/>
          </a:xfrm>
        </p:spPr>
        <p:txBody>
          <a:bodyPr/>
          <a:lstStyle>
            <a:lvl1pPr algn="l">
              <a:defRPr sz="2400" b="0" spc="-20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B5CE44E9-EBFA-DCB3-80B7-E31E75696DA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278800" y="9705321"/>
            <a:ext cx="5156443" cy="486942"/>
          </a:xfrm>
        </p:spPr>
        <p:txBody>
          <a:bodyPr/>
          <a:lstStyle>
            <a:lvl1pPr algn="l" defTabSz="1828709" rtl="0" eaLnBrk="1" latinLnBrk="0" hangingPunct="1">
              <a:lnSpc>
                <a:spcPct val="83000"/>
              </a:lnSpc>
              <a:spcBef>
                <a:spcPct val="0"/>
              </a:spcBef>
              <a:buNone/>
              <a:defRPr lang="en-GB" sz="3200" b="1" kern="1200" spc="-2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Picture Placeholder 6">
            <a:extLst>
              <a:ext uri="{FF2B5EF4-FFF2-40B4-BE49-F238E27FC236}">
                <a16:creationId xmlns:a16="http://schemas.microsoft.com/office/drawing/2014/main" id="{0AC8B0F5-9832-D740-6527-59291B98541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278800" y="3589200"/>
            <a:ext cx="4251600" cy="5475600"/>
          </a:xfrm>
          <a:solidFill>
            <a:schemeClr val="bg1">
              <a:lumMod val="85000"/>
            </a:schemeClr>
          </a:solidFill>
        </p:spPr>
        <p:txBody>
          <a:bodyPr anchor="ctr" anchorCtr="1"/>
          <a:lstStyle>
            <a:lvl1pPr>
              <a:lnSpc>
                <a:spcPct val="88000"/>
              </a:lnSpc>
              <a:defRPr sz="4000" b="0"/>
            </a:lvl1pPr>
            <a:lvl3pPr algn="ctr">
              <a:defRPr/>
            </a:lvl3pPr>
          </a:lstStyle>
          <a:p>
            <a:pPr lvl="0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6187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7679" userDrawn="1">
          <p15:clr>
            <a:srgbClr val="FBAE40"/>
          </p15:clr>
        </p15:guide>
        <p15:guide id="2" orient="horz" pos="4320" userDrawn="1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hank Yo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064" y="883874"/>
            <a:ext cx="22618700" cy="541687"/>
          </a:xfrm>
        </p:spPr>
        <p:txBody>
          <a:bodyPr/>
          <a:lstStyle>
            <a:lvl1pPr>
              <a:lnSpc>
                <a:spcPct val="88000"/>
              </a:lnSpc>
              <a:defRPr sz="4000" spc="-130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709039E-3F48-4BF4-BC59-03AB40DD2DC0}" type="datetime1">
              <a:rPr lang="en-GB" smtClean="0"/>
              <a:pPr/>
              <a:t>19/02/2025</a:t>
            </a:fld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1C77D3-387C-4881-A960-1F7F91E3F80B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D11567FF-E9AA-49ED-9131-480141738D1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372164" y="12871279"/>
            <a:ext cx="2127600" cy="33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337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5F9860D8-2D96-3FA5-00BA-AFE16A53A13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24382413" cy="13716000"/>
          </a:xfrm>
          <a:custGeom>
            <a:avLst/>
            <a:gdLst>
              <a:gd name="connsiteX0" fmla="*/ 23225505 w 24382413"/>
              <a:gd name="connsiteY0" fmla="*/ 12921643 h 13716000"/>
              <a:gd name="connsiteX1" fmla="*/ 23325369 w 24382413"/>
              <a:gd name="connsiteY1" fmla="*/ 13067184 h 13716000"/>
              <a:gd name="connsiteX2" fmla="*/ 23125929 w 24382413"/>
              <a:gd name="connsiteY2" fmla="*/ 13067184 h 13716000"/>
              <a:gd name="connsiteX3" fmla="*/ 23177533 w 24382413"/>
              <a:gd name="connsiteY3" fmla="*/ 12879434 h 13716000"/>
              <a:gd name="connsiteX4" fmla="*/ 22955065 w 24382413"/>
              <a:gd name="connsiteY4" fmla="*/ 13196436 h 13716000"/>
              <a:gd name="connsiteX5" fmla="*/ 23037345 w 24382413"/>
              <a:gd name="connsiteY5" fmla="*/ 13196436 h 13716000"/>
              <a:gd name="connsiteX6" fmla="*/ 23086145 w 24382413"/>
              <a:gd name="connsiteY6" fmla="*/ 13125250 h 13716000"/>
              <a:gd name="connsiteX7" fmla="*/ 23365241 w 24382413"/>
              <a:gd name="connsiteY7" fmla="*/ 13125250 h 13716000"/>
              <a:gd name="connsiteX8" fmla="*/ 23414065 w 24382413"/>
              <a:gd name="connsiteY8" fmla="*/ 13196436 h 13716000"/>
              <a:gd name="connsiteX9" fmla="*/ 23499765 w 24382413"/>
              <a:gd name="connsiteY9" fmla="*/ 13196436 h 13716000"/>
              <a:gd name="connsiteX10" fmla="*/ 23277297 w 24382413"/>
              <a:gd name="connsiteY10" fmla="*/ 12879434 h 13716000"/>
              <a:gd name="connsiteX11" fmla="*/ 22395285 w 24382413"/>
              <a:gd name="connsiteY11" fmla="*/ 12879434 h 13716000"/>
              <a:gd name="connsiteX12" fmla="*/ 22395285 w 24382413"/>
              <a:gd name="connsiteY12" fmla="*/ 13196436 h 13716000"/>
              <a:gd name="connsiteX13" fmla="*/ 22468565 w 24382413"/>
              <a:gd name="connsiteY13" fmla="*/ 13196436 h 13716000"/>
              <a:gd name="connsiteX14" fmla="*/ 22468565 w 24382413"/>
              <a:gd name="connsiteY14" fmla="*/ 12966222 h 13716000"/>
              <a:gd name="connsiteX15" fmla="*/ 22613365 w 24382413"/>
              <a:gd name="connsiteY15" fmla="*/ 13196436 h 13716000"/>
              <a:gd name="connsiteX16" fmla="*/ 22713493 w 24382413"/>
              <a:gd name="connsiteY16" fmla="*/ 13196436 h 13716000"/>
              <a:gd name="connsiteX17" fmla="*/ 22857973 w 24382413"/>
              <a:gd name="connsiteY17" fmla="*/ 12967331 h 13716000"/>
              <a:gd name="connsiteX18" fmla="*/ 22858217 w 24382413"/>
              <a:gd name="connsiteY18" fmla="*/ 13196436 h 13716000"/>
              <a:gd name="connsiteX19" fmla="*/ 22932581 w 24382413"/>
              <a:gd name="connsiteY19" fmla="*/ 13196436 h 13716000"/>
              <a:gd name="connsiteX20" fmla="*/ 22932581 w 24382413"/>
              <a:gd name="connsiteY20" fmla="*/ 12879434 h 13716000"/>
              <a:gd name="connsiteX21" fmla="*/ 22838049 w 24382413"/>
              <a:gd name="connsiteY21" fmla="*/ 12879434 h 13716000"/>
              <a:gd name="connsiteX22" fmla="*/ 22664893 w 24382413"/>
              <a:gd name="connsiteY22" fmla="*/ 13150969 h 13716000"/>
              <a:gd name="connsiteX23" fmla="*/ 22491913 w 24382413"/>
              <a:gd name="connsiteY23" fmla="*/ 12879434 h 13716000"/>
              <a:gd name="connsiteX24" fmla="*/ 23439715 w 24382413"/>
              <a:gd name="connsiteY24" fmla="*/ 12879368 h 13716000"/>
              <a:gd name="connsiteX25" fmla="*/ 23439715 w 24382413"/>
              <a:gd name="connsiteY25" fmla="*/ 12926951 h 13716000"/>
              <a:gd name="connsiteX26" fmla="*/ 23447937 w 24382413"/>
              <a:gd name="connsiteY26" fmla="*/ 12926951 h 13716000"/>
              <a:gd name="connsiteX27" fmla="*/ 23447937 w 24382413"/>
              <a:gd name="connsiteY27" fmla="*/ 12892965 h 13716000"/>
              <a:gd name="connsiteX28" fmla="*/ 23462819 w 24382413"/>
              <a:gd name="connsiteY28" fmla="*/ 12915260 h 13716000"/>
              <a:gd name="connsiteX29" fmla="*/ 23463085 w 24382413"/>
              <a:gd name="connsiteY29" fmla="*/ 12915260 h 13716000"/>
              <a:gd name="connsiteX30" fmla="*/ 23478145 w 24382413"/>
              <a:gd name="connsiteY30" fmla="*/ 12892832 h 13716000"/>
              <a:gd name="connsiteX31" fmla="*/ 23478145 w 24382413"/>
              <a:gd name="connsiteY31" fmla="*/ 12926951 h 13716000"/>
              <a:gd name="connsiteX32" fmla="*/ 23486501 w 24382413"/>
              <a:gd name="connsiteY32" fmla="*/ 12926951 h 13716000"/>
              <a:gd name="connsiteX33" fmla="*/ 23486501 w 24382413"/>
              <a:gd name="connsiteY33" fmla="*/ 12879368 h 13716000"/>
              <a:gd name="connsiteX34" fmla="*/ 23477591 w 24382413"/>
              <a:gd name="connsiteY34" fmla="*/ 12879368 h 13716000"/>
              <a:gd name="connsiteX35" fmla="*/ 23463109 w 24382413"/>
              <a:gd name="connsiteY35" fmla="*/ 12901863 h 13716000"/>
              <a:gd name="connsiteX36" fmla="*/ 23448625 w 24382413"/>
              <a:gd name="connsiteY36" fmla="*/ 12879368 h 13716000"/>
              <a:gd name="connsiteX37" fmla="*/ 23395289 w 24382413"/>
              <a:gd name="connsiteY37" fmla="*/ 12879368 h 13716000"/>
              <a:gd name="connsiteX38" fmla="*/ 23395289 w 24382413"/>
              <a:gd name="connsiteY38" fmla="*/ 12887114 h 13716000"/>
              <a:gd name="connsiteX39" fmla="*/ 23410385 w 24382413"/>
              <a:gd name="connsiteY39" fmla="*/ 12887114 h 13716000"/>
              <a:gd name="connsiteX40" fmla="*/ 23410385 w 24382413"/>
              <a:gd name="connsiteY40" fmla="*/ 12926951 h 13716000"/>
              <a:gd name="connsiteX41" fmla="*/ 23418805 w 24382413"/>
              <a:gd name="connsiteY41" fmla="*/ 12926951 h 13716000"/>
              <a:gd name="connsiteX42" fmla="*/ 23418805 w 24382413"/>
              <a:gd name="connsiteY42" fmla="*/ 12887114 h 13716000"/>
              <a:gd name="connsiteX43" fmla="*/ 23433897 w 24382413"/>
              <a:gd name="connsiteY43" fmla="*/ 12887114 h 13716000"/>
              <a:gd name="connsiteX44" fmla="*/ 23433897 w 24382413"/>
              <a:gd name="connsiteY44" fmla="*/ 12879368 h 13716000"/>
              <a:gd name="connsiteX45" fmla="*/ 22114917 w 24382413"/>
              <a:gd name="connsiteY45" fmla="*/ 12871279 h 13716000"/>
              <a:gd name="connsiteX46" fmla="*/ 21932765 w 24382413"/>
              <a:gd name="connsiteY46" fmla="*/ 12909753 h 13716000"/>
              <a:gd name="connsiteX47" fmla="*/ 21909693 w 24382413"/>
              <a:gd name="connsiteY47" fmla="*/ 12973393 h 13716000"/>
              <a:gd name="connsiteX48" fmla="*/ 21928421 w 24382413"/>
              <a:gd name="connsiteY48" fmla="*/ 13027569 h 13716000"/>
              <a:gd name="connsiteX49" fmla="*/ 22121189 w 24382413"/>
              <a:gd name="connsiteY49" fmla="*/ 13067140 h 13716000"/>
              <a:gd name="connsiteX50" fmla="*/ 22261821 w 24382413"/>
              <a:gd name="connsiteY50" fmla="*/ 13086422 h 13716000"/>
              <a:gd name="connsiteX51" fmla="*/ 22269113 w 24382413"/>
              <a:gd name="connsiteY51" fmla="*/ 13107177 h 13716000"/>
              <a:gd name="connsiteX52" fmla="*/ 22260993 w 24382413"/>
              <a:gd name="connsiteY52" fmla="*/ 13128109 h 13716000"/>
              <a:gd name="connsiteX53" fmla="*/ 22128661 w 24382413"/>
              <a:gd name="connsiteY53" fmla="*/ 13147391 h 13716000"/>
              <a:gd name="connsiteX54" fmla="*/ 21900905 w 24382413"/>
              <a:gd name="connsiteY54" fmla="*/ 13105792 h 13716000"/>
              <a:gd name="connsiteX55" fmla="*/ 21900905 w 24382413"/>
              <a:gd name="connsiteY55" fmla="*/ 13168966 h 13716000"/>
              <a:gd name="connsiteX56" fmla="*/ 22128661 w 24382413"/>
              <a:gd name="connsiteY56" fmla="*/ 13204592 h 13716000"/>
              <a:gd name="connsiteX57" fmla="*/ 22320697 w 24382413"/>
              <a:gd name="connsiteY57" fmla="*/ 13163359 h 13716000"/>
              <a:gd name="connsiteX58" fmla="*/ 22343401 w 24382413"/>
              <a:gd name="connsiteY58" fmla="*/ 13099365 h 13716000"/>
              <a:gd name="connsiteX59" fmla="*/ 22323381 w 24382413"/>
              <a:gd name="connsiteY59" fmla="*/ 13043349 h 13716000"/>
              <a:gd name="connsiteX60" fmla="*/ 22125901 w 24382413"/>
              <a:gd name="connsiteY60" fmla="*/ 13004321 h 13716000"/>
              <a:gd name="connsiteX61" fmla="*/ 21990621 w 24382413"/>
              <a:gd name="connsiteY61" fmla="*/ 12985316 h 13716000"/>
              <a:gd name="connsiteX62" fmla="*/ 21983973 w 24382413"/>
              <a:gd name="connsiteY62" fmla="*/ 12966589 h 13716000"/>
              <a:gd name="connsiteX63" fmla="*/ 21991453 w 24382413"/>
              <a:gd name="connsiteY63" fmla="*/ 12946476 h 13716000"/>
              <a:gd name="connsiteX64" fmla="*/ 22115109 w 24382413"/>
              <a:gd name="connsiteY64" fmla="*/ 12928480 h 13716000"/>
              <a:gd name="connsiteX65" fmla="*/ 22316653 w 24382413"/>
              <a:gd name="connsiteY65" fmla="*/ 12964295 h 13716000"/>
              <a:gd name="connsiteX66" fmla="*/ 22316653 w 24382413"/>
              <a:gd name="connsiteY66" fmla="*/ 12901121 h 13716000"/>
              <a:gd name="connsiteX67" fmla="*/ 22114917 w 24382413"/>
              <a:gd name="connsiteY67" fmla="*/ 12871279 h 13716000"/>
              <a:gd name="connsiteX68" fmla="*/ 21626945 w 24382413"/>
              <a:gd name="connsiteY68" fmla="*/ 12871279 h 13716000"/>
              <a:gd name="connsiteX69" fmla="*/ 21413853 w 24382413"/>
              <a:gd name="connsiteY69" fmla="*/ 12927428 h 13716000"/>
              <a:gd name="connsiteX70" fmla="*/ 21372165 w 24382413"/>
              <a:gd name="connsiteY70" fmla="*/ 13037930 h 13716000"/>
              <a:gd name="connsiteX71" fmla="*/ 21413853 w 24382413"/>
              <a:gd name="connsiteY71" fmla="*/ 13148078 h 13716000"/>
              <a:gd name="connsiteX72" fmla="*/ 21626125 w 24382413"/>
              <a:gd name="connsiteY72" fmla="*/ 13204592 h 13716000"/>
              <a:gd name="connsiteX73" fmla="*/ 21824657 w 24382413"/>
              <a:gd name="connsiteY73" fmla="*/ 13153596 h 13716000"/>
              <a:gd name="connsiteX74" fmla="*/ 21858333 w 24382413"/>
              <a:gd name="connsiteY74" fmla="*/ 13056591 h 13716000"/>
              <a:gd name="connsiteX75" fmla="*/ 21858333 w 24382413"/>
              <a:gd name="connsiteY75" fmla="*/ 13019181 h 13716000"/>
              <a:gd name="connsiteX76" fmla="*/ 21587805 w 24382413"/>
              <a:gd name="connsiteY76" fmla="*/ 13019192 h 13716000"/>
              <a:gd name="connsiteX77" fmla="*/ 21587805 w 24382413"/>
              <a:gd name="connsiteY77" fmla="*/ 13076792 h 13716000"/>
              <a:gd name="connsiteX78" fmla="*/ 21783701 w 24382413"/>
              <a:gd name="connsiteY78" fmla="*/ 13076792 h 13716000"/>
              <a:gd name="connsiteX79" fmla="*/ 21768045 w 24382413"/>
              <a:gd name="connsiteY79" fmla="*/ 13116097 h 13716000"/>
              <a:gd name="connsiteX80" fmla="*/ 21626137 w 24382413"/>
              <a:gd name="connsiteY80" fmla="*/ 13146892 h 13716000"/>
              <a:gd name="connsiteX81" fmla="*/ 21472305 w 24382413"/>
              <a:gd name="connsiteY81" fmla="*/ 13109482 h 13716000"/>
              <a:gd name="connsiteX82" fmla="*/ 21447453 w 24382413"/>
              <a:gd name="connsiteY82" fmla="*/ 13037930 h 13716000"/>
              <a:gd name="connsiteX83" fmla="*/ 21472661 w 24382413"/>
              <a:gd name="connsiteY83" fmla="*/ 12966467 h 13716000"/>
              <a:gd name="connsiteX84" fmla="*/ 21626581 w 24382413"/>
              <a:gd name="connsiteY84" fmla="*/ 12930697 h 13716000"/>
              <a:gd name="connsiteX85" fmla="*/ 21835673 w 24382413"/>
              <a:gd name="connsiteY85" fmla="*/ 12972185 h 13716000"/>
              <a:gd name="connsiteX86" fmla="*/ 21835673 w 24382413"/>
              <a:gd name="connsiteY86" fmla="*/ 12905520 h 13716000"/>
              <a:gd name="connsiteX87" fmla="*/ 21626945 w 24382413"/>
              <a:gd name="connsiteY87" fmla="*/ 12871279 h 13716000"/>
              <a:gd name="connsiteX88" fmla="*/ 0 w 24382413"/>
              <a:gd name="connsiteY88" fmla="*/ 0 h 13716000"/>
              <a:gd name="connsiteX89" fmla="*/ 24382413 w 24382413"/>
              <a:gd name="connsiteY89" fmla="*/ 0 h 13716000"/>
              <a:gd name="connsiteX90" fmla="*/ 24382413 w 24382413"/>
              <a:gd name="connsiteY90" fmla="*/ 13716000 h 13716000"/>
              <a:gd name="connsiteX91" fmla="*/ 0 w 24382413"/>
              <a:gd name="connsiteY91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24382413" h="13716000">
                <a:moveTo>
                  <a:pt x="23225505" y="12921643"/>
                </a:moveTo>
                <a:lnTo>
                  <a:pt x="23325369" y="13067184"/>
                </a:lnTo>
                <a:lnTo>
                  <a:pt x="23125929" y="13067184"/>
                </a:lnTo>
                <a:close/>
                <a:moveTo>
                  <a:pt x="23177533" y="12879434"/>
                </a:moveTo>
                <a:lnTo>
                  <a:pt x="22955065" y="13196436"/>
                </a:lnTo>
                <a:lnTo>
                  <a:pt x="23037345" y="13196436"/>
                </a:lnTo>
                <a:lnTo>
                  <a:pt x="23086145" y="13125250"/>
                </a:lnTo>
                <a:lnTo>
                  <a:pt x="23365241" y="13125250"/>
                </a:lnTo>
                <a:lnTo>
                  <a:pt x="23414065" y="13196436"/>
                </a:lnTo>
                <a:lnTo>
                  <a:pt x="23499765" y="13196436"/>
                </a:lnTo>
                <a:lnTo>
                  <a:pt x="23277297" y="12879434"/>
                </a:lnTo>
                <a:close/>
                <a:moveTo>
                  <a:pt x="22395285" y="12879434"/>
                </a:moveTo>
                <a:lnTo>
                  <a:pt x="22395285" y="13196436"/>
                </a:lnTo>
                <a:lnTo>
                  <a:pt x="22468565" y="13196436"/>
                </a:lnTo>
                <a:lnTo>
                  <a:pt x="22468565" y="12966222"/>
                </a:lnTo>
                <a:lnTo>
                  <a:pt x="22613365" y="13196436"/>
                </a:lnTo>
                <a:lnTo>
                  <a:pt x="22713493" y="13196436"/>
                </a:lnTo>
                <a:lnTo>
                  <a:pt x="22857973" y="12967331"/>
                </a:lnTo>
                <a:lnTo>
                  <a:pt x="22858217" y="13196436"/>
                </a:lnTo>
                <a:lnTo>
                  <a:pt x="22932581" y="13196436"/>
                </a:lnTo>
                <a:lnTo>
                  <a:pt x="22932581" y="12879434"/>
                </a:lnTo>
                <a:lnTo>
                  <a:pt x="22838049" y="12879434"/>
                </a:lnTo>
                <a:lnTo>
                  <a:pt x="22664893" y="13150969"/>
                </a:lnTo>
                <a:lnTo>
                  <a:pt x="22491913" y="12879434"/>
                </a:lnTo>
                <a:close/>
                <a:moveTo>
                  <a:pt x="23439715" y="12879368"/>
                </a:moveTo>
                <a:lnTo>
                  <a:pt x="23439715" y="12926951"/>
                </a:lnTo>
                <a:lnTo>
                  <a:pt x="23447937" y="12926951"/>
                </a:lnTo>
                <a:lnTo>
                  <a:pt x="23447937" y="12892965"/>
                </a:lnTo>
                <a:lnTo>
                  <a:pt x="23462819" y="12915260"/>
                </a:lnTo>
                <a:lnTo>
                  <a:pt x="23463085" y="12915260"/>
                </a:lnTo>
                <a:lnTo>
                  <a:pt x="23478145" y="12892832"/>
                </a:lnTo>
                <a:lnTo>
                  <a:pt x="23478145" y="12926951"/>
                </a:lnTo>
                <a:lnTo>
                  <a:pt x="23486501" y="12926951"/>
                </a:lnTo>
                <a:lnTo>
                  <a:pt x="23486501" y="12879368"/>
                </a:lnTo>
                <a:lnTo>
                  <a:pt x="23477591" y="12879368"/>
                </a:lnTo>
                <a:lnTo>
                  <a:pt x="23463109" y="12901863"/>
                </a:lnTo>
                <a:lnTo>
                  <a:pt x="23448625" y="12879368"/>
                </a:lnTo>
                <a:close/>
                <a:moveTo>
                  <a:pt x="23395289" y="12879368"/>
                </a:moveTo>
                <a:lnTo>
                  <a:pt x="23395289" y="12887114"/>
                </a:lnTo>
                <a:lnTo>
                  <a:pt x="23410385" y="12887114"/>
                </a:lnTo>
                <a:lnTo>
                  <a:pt x="23410385" y="12926951"/>
                </a:lnTo>
                <a:lnTo>
                  <a:pt x="23418805" y="12926951"/>
                </a:lnTo>
                <a:lnTo>
                  <a:pt x="23418805" y="12887114"/>
                </a:lnTo>
                <a:lnTo>
                  <a:pt x="23433897" y="12887114"/>
                </a:lnTo>
                <a:lnTo>
                  <a:pt x="23433897" y="12879368"/>
                </a:lnTo>
                <a:close/>
                <a:moveTo>
                  <a:pt x="22114917" y="12871279"/>
                </a:moveTo>
                <a:cubicBezTo>
                  <a:pt x="22002345" y="12871279"/>
                  <a:pt x="21956201" y="12886427"/>
                  <a:pt x="21932765" y="12909753"/>
                </a:cubicBezTo>
                <a:cubicBezTo>
                  <a:pt x="21914681" y="12927749"/>
                  <a:pt x="21909693" y="12949790"/>
                  <a:pt x="21909693" y="12973393"/>
                </a:cubicBezTo>
                <a:cubicBezTo>
                  <a:pt x="21909693" y="12996442"/>
                  <a:pt x="21915589" y="13014804"/>
                  <a:pt x="21928421" y="13027569"/>
                </a:cubicBezTo>
                <a:cubicBezTo>
                  <a:pt x="21951581" y="13050618"/>
                  <a:pt x="21994589" y="13061356"/>
                  <a:pt x="22121189" y="13067140"/>
                </a:cubicBezTo>
                <a:cubicBezTo>
                  <a:pt x="22234597" y="13072559"/>
                  <a:pt x="22252225" y="13076870"/>
                  <a:pt x="22261821" y="13086422"/>
                </a:cubicBezTo>
                <a:cubicBezTo>
                  <a:pt x="22266985" y="13091563"/>
                  <a:pt x="22269113" y="13098268"/>
                  <a:pt x="22269113" y="13107177"/>
                </a:cubicBezTo>
                <a:cubicBezTo>
                  <a:pt x="22269113" y="13114801"/>
                  <a:pt x="22267085" y="13122048"/>
                  <a:pt x="22260993" y="13128109"/>
                </a:cubicBezTo>
                <a:cubicBezTo>
                  <a:pt x="22247973" y="13141052"/>
                  <a:pt x="22214937" y="13147391"/>
                  <a:pt x="22128661" y="13147391"/>
                </a:cubicBezTo>
                <a:cubicBezTo>
                  <a:pt x="22051045" y="13147391"/>
                  <a:pt x="21948801" y="13128375"/>
                  <a:pt x="21900905" y="13105792"/>
                </a:cubicBezTo>
                <a:lnTo>
                  <a:pt x="21900905" y="13168966"/>
                </a:lnTo>
                <a:cubicBezTo>
                  <a:pt x="21950649" y="13190364"/>
                  <a:pt x="22038593" y="13204592"/>
                  <a:pt x="22128661" y="13204592"/>
                </a:cubicBezTo>
                <a:cubicBezTo>
                  <a:pt x="22250377" y="13204592"/>
                  <a:pt x="22297437" y="13186497"/>
                  <a:pt x="22320697" y="13163359"/>
                </a:cubicBezTo>
                <a:cubicBezTo>
                  <a:pt x="22338329" y="13145828"/>
                  <a:pt x="22343401" y="13123422"/>
                  <a:pt x="22343401" y="13099365"/>
                </a:cubicBezTo>
                <a:cubicBezTo>
                  <a:pt x="22343401" y="13076404"/>
                  <a:pt x="22336389" y="13056292"/>
                  <a:pt x="22323381" y="13043349"/>
                </a:cubicBezTo>
                <a:cubicBezTo>
                  <a:pt x="22300497" y="13020577"/>
                  <a:pt x="22259517" y="13010382"/>
                  <a:pt x="22125901" y="13004321"/>
                </a:cubicBezTo>
                <a:cubicBezTo>
                  <a:pt x="22024949" y="12999910"/>
                  <a:pt x="22000305" y="12994957"/>
                  <a:pt x="21990621" y="12985316"/>
                </a:cubicBezTo>
                <a:cubicBezTo>
                  <a:pt x="21986189" y="12980917"/>
                  <a:pt x="21983973" y="12974490"/>
                  <a:pt x="21983973" y="12966589"/>
                </a:cubicBezTo>
                <a:cubicBezTo>
                  <a:pt x="21983973" y="12958411"/>
                  <a:pt x="21986289" y="12951618"/>
                  <a:pt x="21991453" y="12946476"/>
                </a:cubicBezTo>
                <a:cubicBezTo>
                  <a:pt x="22001969" y="12936005"/>
                  <a:pt x="22029005" y="12928480"/>
                  <a:pt x="22115109" y="12928480"/>
                </a:cubicBezTo>
                <a:cubicBezTo>
                  <a:pt x="22185705" y="12928480"/>
                  <a:pt x="22267741" y="12943640"/>
                  <a:pt x="22316653" y="12964295"/>
                </a:cubicBezTo>
                <a:lnTo>
                  <a:pt x="22316653" y="12901121"/>
                </a:lnTo>
                <a:cubicBezTo>
                  <a:pt x="22273737" y="12884133"/>
                  <a:pt x="22203149" y="12871279"/>
                  <a:pt x="22114917" y="12871279"/>
                </a:cubicBezTo>
                <a:close/>
                <a:moveTo>
                  <a:pt x="21626945" y="12871279"/>
                </a:moveTo>
                <a:cubicBezTo>
                  <a:pt x="21504333" y="12871279"/>
                  <a:pt x="21443985" y="12897453"/>
                  <a:pt x="21413853" y="12927428"/>
                </a:cubicBezTo>
                <a:cubicBezTo>
                  <a:pt x="21386005" y="12955142"/>
                  <a:pt x="21372165" y="12993461"/>
                  <a:pt x="21372165" y="13037930"/>
                </a:cubicBezTo>
                <a:cubicBezTo>
                  <a:pt x="21372165" y="13084937"/>
                  <a:pt x="21387457" y="13121804"/>
                  <a:pt x="21413853" y="13148078"/>
                </a:cubicBezTo>
                <a:cubicBezTo>
                  <a:pt x="21444073" y="13178241"/>
                  <a:pt x="21497593" y="13204592"/>
                  <a:pt x="21626125" y="13204592"/>
                </a:cubicBezTo>
                <a:cubicBezTo>
                  <a:pt x="21736905" y="13204592"/>
                  <a:pt x="21794073" y="13184025"/>
                  <a:pt x="21824657" y="13153596"/>
                </a:cubicBezTo>
                <a:cubicBezTo>
                  <a:pt x="21847409" y="13130957"/>
                  <a:pt x="21858333" y="13102246"/>
                  <a:pt x="21858333" y="13056591"/>
                </a:cubicBezTo>
                <a:lnTo>
                  <a:pt x="21858333" y="13019181"/>
                </a:lnTo>
                <a:lnTo>
                  <a:pt x="21587805" y="13019192"/>
                </a:lnTo>
                <a:lnTo>
                  <a:pt x="21587805" y="13076792"/>
                </a:lnTo>
                <a:lnTo>
                  <a:pt x="21783701" y="13076792"/>
                </a:lnTo>
                <a:cubicBezTo>
                  <a:pt x="21783789" y="13090921"/>
                  <a:pt x="21780153" y="13104052"/>
                  <a:pt x="21768045" y="13116097"/>
                </a:cubicBezTo>
                <a:cubicBezTo>
                  <a:pt x="21749381" y="13134670"/>
                  <a:pt x="21700693" y="13146892"/>
                  <a:pt x="21626137" y="13146892"/>
                </a:cubicBezTo>
                <a:cubicBezTo>
                  <a:pt x="21532565" y="13146892"/>
                  <a:pt x="21493061" y="13130126"/>
                  <a:pt x="21472305" y="13109482"/>
                </a:cubicBezTo>
                <a:cubicBezTo>
                  <a:pt x="21456649" y="13093813"/>
                  <a:pt x="21447453" y="13071440"/>
                  <a:pt x="21447453" y="13037930"/>
                </a:cubicBezTo>
                <a:cubicBezTo>
                  <a:pt x="21447453" y="13006049"/>
                  <a:pt x="21456005" y="12983045"/>
                  <a:pt x="21472661" y="12966467"/>
                </a:cubicBezTo>
                <a:cubicBezTo>
                  <a:pt x="21492953" y="12946277"/>
                  <a:pt x="21539105" y="12930697"/>
                  <a:pt x="21626581" y="12930697"/>
                </a:cubicBezTo>
                <a:cubicBezTo>
                  <a:pt x="21715429" y="12930697"/>
                  <a:pt x="21789429" y="12948626"/>
                  <a:pt x="21835673" y="12972185"/>
                </a:cubicBezTo>
                <a:lnTo>
                  <a:pt x="21835673" y="12905520"/>
                </a:lnTo>
                <a:cubicBezTo>
                  <a:pt x="21796709" y="12887402"/>
                  <a:pt x="21724337" y="12871279"/>
                  <a:pt x="21626945" y="12871279"/>
                </a:cubicBezTo>
                <a:close/>
                <a:moveTo>
                  <a:pt x="0" y="0"/>
                </a:moveTo>
                <a:lnTo>
                  <a:pt x="24382413" y="0"/>
                </a:lnTo>
                <a:lnTo>
                  <a:pt x="24382413" y="13716000"/>
                </a:lnTo>
                <a:lnTo>
                  <a:pt x="0" y="1371600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</p:spPr>
        <p:txBody>
          <a:bodyPr wrap="square" anchor="ctr" anchorCtr="1">
            <a:noAutofit/>
          </a:bodyPr>
          <a:lstStyle>
            <a:lvl1pPr>
              <a:lnSpc>
                <a:spcPct val="88000"/>
              </a:lnSpc>
              <a:defRPr sz="4000" b="0"/>
            </a:lvl1pPr>
            <a:lvl3pPr algn="ctr">
              <a:defRPr/>
            </a:lvl3pPr>
          </a:lstStyle>
          <a:p>
            <a:pPr lvl="0"/>
            <a:endParaRPr lang="en-GB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2781F175-7E0F-A5F0-5EA8-84A156206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E88A085-3330-4B00-A60A-515326445D30}" type="datetime1">
              <a:rPr lang="en-GB" smtClean="0"/>
              <a:pPr/>
              <a:t>19/02/2025</a:t>
            </a:fld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F2CA7A7-D746-BE19-F148-7811E73C4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1C77D3-387C-4881-A960-1F7F91E3F80B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60ACDC8D-FE47-7356-E580-965D01DB8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1063" y="3580743"/>
            <a:ext cx="23401337" cy="1277273"/>
          </a:xfrm>
        </p:spPr>
        <p:txBody>
          <a:bodyPr/>
          <a:lstStyle>
            <a:lvl1pPr>
              <a:defRPr sz="100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0C820201-394A-F114-2B1F-6214C40DE24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1063" y="5150414"/>
            <a:ext cx="22618700" cy="969496"/>
          </a:xfrm>
        </p:spPr>
        <p:txBody>
          <a:bodyPr/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7615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Divider_Picture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2781F175-7E0F-A5F0-5EA8-84A156206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E88A085-3330-4B00-A60A-515326445D30}" type="datetime1">
              <a:rPr lang="en-GB" smtClean="0"/>
              <a:pPr/>
              <a:t>19/02/2025</a:t>
            </a:fld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F2CA7A7-D746-BE19-F148-7811E73C4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1C77D3-387C-4881-A960-1F7F91E3F80B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60ACDC8D-FE47-7356-E580-965D01DB8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1063" y="3580743"/>
            <a:ext cx="23401337" cy="1277273"/>
          </a:xfrm>
        </p:spPr>
        <p:txBody>
          <a:bodyPr/>
          <a:lstStyle>
            <a:lvl1pPr>
              <a:defRPr sz="100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C179A0BF-49E1-7C12-B83B-507FBE716AE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372164" y="12871279"/>
            <a:ext cx="2127600" cy="333546"/>
          </a:xfrm>
          <a:prstGeom prst="rect">
            <a:avLst/>
          </a:prstGeom>
        </p:spPr>
      </p:pic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0C820201-394A-F114-2B1F-6214C40DE24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1063" y="5150414"/>
            <a:ext cx="22618700" cy="969496"/>
          </a:xfrm>
        </p:spPr>
        <p:txBody>
          <a:bodyPr/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13935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972ED41C-BC63-CCC9-525D-2F7C1D56F627}"/>
              </a:ext>
            </a:extLst>
          </p:cNvPr>
          <p:cNvGrpSpPr/>
          <p:nvPr userDrawn="1"/>
        </p:nvGrpSpPr>
        <p:grpSpPr>
          <a:xfrm rot="16200000">
            <a:off x="5333209" y="-5333211"/>
            <a:ext cx="13715998" cy="24382417"/>
            <a:chOff x="3" y="-1"/>
            <a:chExt cx="24382416" cy="24382424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D1B524B-3D40-A964-AE67-36FE4D8385E0}"/>
                </a:ext>
              </a:extLst>
            </p:cNvPr>
            <p:cNvSpPr/>
            <p:nvPr/>
          </p:nvSpPr>
          <p:spPr>
            <a:xfrm rot="16200000">
              <a:off x="6096003" y="-6096000"/>
              <a:ext cx="12190416" cy="243824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D511F6C9-8F96-B31B-E24E-C5A2B8D6DA99}"/>
                </a:ext>
              </a:extLst>
            </p:cNvPr>
            <p:cNvGrpSpPr/>
            <p:nvPr userDrawn="1"/>
          </p:nvGrpSpPr>
          <p:grpSpPr>
            <a:xfrm>
              <a:off x="3" y="12191209"/>
              <a:ext cx="24382416" cy="12191214"/>
              <a:chOff x="3" y="12879162"/>
              <a:chExt cx="24382416" cy="6690742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289ECD7D-3D62-C3F0-8DC0-E6A2C72260EF}"/>
                  </a:ext>
                </a:extLst>
              </p:cNvPr>
              <p:cNvSpPr>
                <a:spLocks/>
              </p:cNvSpPr>
              <p:nvPr/>
            </p:nvSpPr>
            <p:spPr>
              <a:xfrm rot="16200000">
                <a:off x="10852760" y="2026407"/>
                <a:ext cx="2676903" cy="24382414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0F71AC1C-6861-88DE-0456-AB5F6C35D8CE}"/>
                  </a:ext>
                </a:extLst>
              </p:cNvPr>
              <p:cNvSpPr/>
              <p:nvPr/>
            </p:nvSpPr>
            <p:spPr>
              <a:xfrm rot="16200000">
                <a:off x="11067304" y="4488770"/>
                <a:ext cx="2247816" cy="24382411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C7E037D4-079F-4C16-7B74-BDFEB31FD933}"/>
                  </a:ext>
                </a:extLst>
              </p:cNvPr>
              <p:cNvSpPr>
                <a:spLocks/>
              </p:cNvSpPr>
              <p:nvPr userDrawn="1"/>
            </p:nvSpPr>
            <p:spPr>
              <a:xfrm rot="16200000">
                <a:off x="11308201" y="6495688"/>
                <a:ext cx="1766018" cy="24382414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47735E-7B8F-8BC8-4F7E-BCF621E9717A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E88A085-3330-4B00-A60A-515326445D30}" type="datetime1">
              <a:rPr lang="en-GB" smtClean="0"/>
              <a:pPr/>
              <a:t>19/02/2025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9CCE7D-722A-BE32-8704-7FDDF2102C3A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1C77D3-387C-4881-A960-1F7F91E3F80B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27B900B3-DF3E-739D-34F9-3945912E39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372164" y="12871279"/>
            <a:ext cx="2127600" cy="333546"/>
          </a:xfrm>
          <a:prstGeom prst="rect">
            <a:avLst/>
          </a:prstGeom>
        </p:spPr>
      </p:pic>
      <p:sp>
        <p:nvSpPr>
          <p:cNvPr id="15" name="Title 10">
            <a:extLst>
              <a:ext uri="{FF2B5EF4-FFF2-40B4-BE49-F238E27FC236}">
                <a16:creationId xmlns:a16="http://schemas.microsoft.com/office/drawing/2014/main" id="{38DFF472-AE3A-8C04-7682-CF821E204F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81064" y="3568341"/>
            <a:ext cx="11027401" cy="1277273"/>
          </a:xfrm>
        </p:spPr>
        <p:txBody>
          <a:bodyPr/>
          <a:lstStyle>
            <a:lvl1pPr>
              <a:defRPr sz="100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add title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DEE1D423-C061-3CD7-1545-97D237C67E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1063" y="5150414"/>
            <a:ext cx="11027401" cy="969496"/>
          </a:xfrm>
        </p:spPr>
        <p:txBody>
          <a:bodyPr/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9066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7679" userDrawn="1">
          <p15:clr>
            <a:srgbClr val="FBAE40"/>
          </p15:clr>
        </p15:guide>
        <p15:guide id="2" orient="horz" pos="432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Divider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Shape, rectangle&#10;&#10;Description automatically generated">
            <a:extLst>
              <a:ext uri="{FF2B5EF4-FFF2-40B4-BE49-F238E27FC236}">
                <a16:creationId xmlns:a16="http://schemas.microsoft.com/office/drawing/2014/main" id="{499B25DD-BB39-DB77-4FBA-2CECDD4323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"/>
            <a:ext cx="24383213" cy="1371555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47735E-7B8F-8BC8-4F7E-BCF621E9717A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E88A085-3330-4B00-A60A-515326445D30}" type="datetime1">
              <a:rPr lang="en-GB" smtClean="0"/>
              <a:pPr/>
              <a:t>19/02/2025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9CCE7D-722A-BE32-8704-7FDDF2102C3A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1C77D3-387C-4881-A960-1F7F91E3F80B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27B900B3-DF3E-739D-34F9-3945912E39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372164" y="12871279"/>
            <a:ext cx="2127600" cy="333546"/>
          </a:xfrm>
          <a:prstGeom prst="rect">
            <a:avLst/>
          </a:prstGeom>
        </p:spPr>
      </p:pic>
      <p:sp>
        <p:nvSpPr>
          <p:cNvPr id="15" name="Title 10">
            <a:extLst>
              <a:ext uri="{FF2B5EF4-FFF2-40B4-BE49-F238E27FC236}">
                <a16:creationId xmlns:a16="http://schemas.microsoft.com/office/drawing/2014/main" id="{38DFF472-AE3A-8C04-7682-CF821E204F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81063" y="3568341"/>
            <a:ext cx="21718701" cy="1277273"/>
          </a:xfrm>
        </p:spPr>
        <p:txBody>
          <a:bodyPr/>
          <a:lstStyle>
            <a:lvl1pPr>
              <a:defRPr sz="100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add title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DEE1D423-C061-3CD7-1545-97D237C67E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1062" y="5150414"/>
            <a:ext cx="21718701" cy="969496"/>
          </a:xfrm>
        </p:spPr>
        <p:txBody>
          <a:bodyPr/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5245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7679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Divider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&#10;&#10;Description automatically generated">
            <a:extLst>
              <a:ext uri="{FF2B5EF4-FFF2-40B4-BE49-F238E27FC236}">
                <a16:creationId xmlns:a16="http://schemas.microsoft.com/office/drawing/2014/main" id="{463E79F3-3246-5B32-7812-DB194EBAEA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"/>
            <a:ext cx="24383213" cy="1371555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47735E-7B8F-8BC8-4F7E-BCF621E9717A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E88A085-3330-4B00-A60A-515326445D30}" type="datetime1">
              <a:rPr lang="en-GB" smtClean="0"/>
              <a:pPr/>
              <a:t>19/02/2025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9CCE7D-722A-BE32-8704-7FDDF2102C3A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1C77D3-387C-4881-A960-1F7F91E3F80B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27B900B3-DF3E-739D-34F9-3945912E39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1062" y="551212"/>
            <a:ext cx="2127600" cy="333546"/>
          </a:xfrm>
          <a:prstGeom prst="rect">
            <a:avLst/>
          </a:prstGeom>
        </p:spPr>
      </p:pic>
      <p:sp>
        <p:nvSpPr>
          <p:cNvPr id="15" name="Title 10">
            <a:extLst>
              <a:ext uri="{FF2B5EF4-FFF2-40B4-BE49-F238E27FC236}">
                <a16:creationId xmlns:a16="http://schemas.microsoft.com/office/drawing/2014/main" id="{38DFF472-AE3A-8C04-7682-CF821E204F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81063" y="3568341"/>
            <a:ext cx="19065617" cy="1277273"/>
          </a:xfrm>
        </p:spPr>
        <p:txBody>
          <a:bodyPr/>
          <a:lstStyle>
            <a:lvl1pPr>
              <a:defRPr sz="100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add title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DEE1D423-C061-3CD7-1545-97D237C67E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1062" y="5150414"/>
            <a:ext cx="19065617" cy="969496"/>
          </a:xfrm>
        </p:spPr>
        <p:txBody>
          <a:bodyPr/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39361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7679">
          <p15:clr>
            <a:srgbClr val="FBAE40"/>
          </p15:clr>
        </p15:guide>
        <p15:guide id="2" orient="horz" pos="432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_0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2781F175-7E0F-A5F0-5EA8-84A156206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E88A085-3330-4B00-A60A-515326445D30}" type="datetime1">
              <a:rPr lang="en-GB" smtClean="0"/>
              <a:pPr/>
              <a:t>19/02/2025</a:t>
            </a:fld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F2CA7A7-D746-BE19-F148-7811E73C4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1C77D3-387C-4881-A960-1F7F91E3F80B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228D62D3-1FFD-0ABC-8607-9778DF92B0C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1063" y="5626851"/>
            <a:ext cx="6996845" cy="6565149"/>
          </a:xfrm>
        </p:spPr>
        <p:txBody>
          <a:bodyPr/>
          <a:lstStyle>
            <a:lvl1pPr>
              <a:defRPr sz="4400">
                <a:solidFill>
                  <a:schemeClr val="bg1"/>
                </a:solidFill>
              </a:defRPr>
            </a:lvl1pPr>
            <a:lvl2pPr>
              <a:defRPr sz="4400">
                <a:solidFill>
                  <a:schemeClr val="bg1"/>
                </a:solidFill>
              </a:defRPr>
            </a:lvl2pPr>
            <a:lvl3pPr>
              <a:defRPr sz="3200">
                <a:solidFill>
                  <a:schemeClr val="bg1"/>
                </a:solidFill>
              </a:defRPr>
            </a:lvl3pPr>
            <a:lvl4pPr>
              <a:buClrTx/>
              <a:defRPr sz="32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54184F31-94DF-9F7A-09CB-A278E0B92C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372164" y="12871279"/>
            <a:ext cx="2127600" cy="33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965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1064" y="881063"/>
            <a:ext cx="22617364" cy="102181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2400" y="3536950"/>
            <a:ext cx="22617363" cy="87582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823286" y="12944834"/>
            <a:ext cx="3689552" cy="307777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algn="l">
              <a:defRPr sz="2000" spc="-40" baseline="0">
                <a:solidFill>
                  <a:schemeClr val="tx1"/>
                </a:solidFill>
              </a:defRPr>
            </a:lvl1pPr>
          </a:lstStyle>
          <a:p>
            <a:fld id="{7E88A085-3330-4B00-A60A-515326445D30}" type="datetime1">
              <a:rPr lang="en-GB" smtClean="0"/>
              <a:t>19/02/2025</a:t>
            </a:fld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1064" y="12945600"/>
            <a:ext cx="900000" cy="307777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>
              <a:defRPr sz="2000" spc="-40" baseline="0">
                <a:solidFill>
                  <a:schemeClr val="tx1"/>
                </a:solidFill>
              </a:defRPr>
            </a:lvl1pPr>
          </a:lstStyle>
          <a:p>
            <a:fld id="{B51C77D3-387C-4881-A960-1F7F91E3F80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30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2" r:id="rId2"/>
    <p:sldLayoutId id="2147483661" r:id="rId3"/>
    <p:sldLayoutId id="2147483663" r:id="rId4"/>
    <p:sldLayoutId id="2147483689" r:id="rId5"/>
    <p:sldLayoutId id="2147483698" r:id="rId6"/>
    <p:sldLayoutId id="2147483700" r:id="rId7"/>
    <p:sldLayoutId id="2147483701" r:id="rId8"/>
    <p:sldLayoutId id="2147483675" r:id="rId9"/>
    <p:sldLayoutId id="2147483692" r:id="rId10"/>
    <p:sldLayoutId id="2147483696" r:id="rId11"/>
    <p:sldLayoutId id="2147483673" r:id="rId12"/>
    <p:sldLayoutId id="2147483674" r:id="rId13"/>
    <p:sldLayoutId id="2147483669" r:id="rId14"/>
    <p:sldLayoutId id="2147483680" r:id="rId15"/>
    <p:sldLayoutId id="2147483681" r:id="rId16"/>
    <p:sldLayoutId id="2147483682" r:id="rId17"/>
    <p:sldLayoutId id="2147483693" r:id="rId18"/>
    <p:sldLayoutId id="2147483670" r:id="rId19"/>
    <p:sldLayoutId id="2147483671" r:id="rId20"/>
    <p:sldLayoutId id="2147483672" r:id="rId21"/>
    <p:sldLayoutId id="2147483676" r:id="rId22"/>
    <p:sldLayoutId id="2147483679" r:id="rId23"/>
    <p:sldLayoutId id="2147483703" r:id="rId24"/>
    <p:sldLayoutId id="2147483677" r:id="rId25"/>
    <p:sldLayoutId id="2147483697" r:id="rId26"/>
    <p:sldLayoutId id="2147483694" r:id="rId27"/>
    <p:sldLayoutId id="2147483695" r:id="rId28"/>
    <p:sldLayoutId id="2147483667" r:id="rId29"/>
    <p:sldLayoutId id="2147483690" r:id="rId30"/>
    <p:sldLayoutId id="2147483691" r:id="rId31"/>
    <p:sldLayoutId id="2147483678" r:id="rId3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1828709" rtl="0" eaLnBrk="1" latinLnBrk="0" hangingPunct="1">
        <a:lnSpc>
          <a:spcPct val="83000"/>
        </a:lnSpc>
        <a:spcBef>
          <a:spcPct val="0"/>
        </a:spcBef>
        <a:buNone/>
        <a:defRPr sz="8000" b="1" kern="1200" spc="-14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1828709" rtl="0" eaLnBrk="1" latinLnBrk="0" hangingPunct="1">
        <a:lnSpc>
          <a:spcPct val="83000"/>
        </a:lnSpc>
        <a:spcBef>
          <a:spcPts val="0"/>
        </a:spcBef>
        <a:buFont typeface="Arial" panose="020B0604020202020204" pitchFamily="34" charset="0"/>
        <a:buNone/>
        <a:defRPr sz="4400" b="1" kern="1200" spc="-140" baseline="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1828709" rtl="0" eaLnBrk="1" latinLnBrk="0" hangingPunct="1">
        <a:lnSpc>
          <a:spcPct val="83000"/>
        </a:lnSpc>
        <a:spcBef>
          <a:spcPts val="0"/>
        </a:spcBef>
        <a:buFont typeface="Arial" panose="020B0604020202020204" pitchFamily="34" charset="0"/>
        <a:buNone/>
        <a:defRPr sz="4400" kern="1200" spc="-140" baseline="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1828709" rtl="0" eaLnBrk="1" latinLnBrk="0" hangingPunct="1">
        <a:lnSpc>
          <a:spcPct val="88000"/>
        </a:lnSpc>
        <a:spcBef>
          <a:spcPts val="0"/>
        </a:spcBef>
        <a:spcAft>
          <a:spcPts val="1800"/>
        </a:spcAft>
        <a:buFont typeface="Arial" panose="020B0604020202020204" pitchFamily="34" charset="0"/>
        <a:buNone/>
        <a:defRPr sz="3200" kern="1200" spc="-140" baseline="0">
          <a:solidFill>
            <a:schemeClr val="tx1"/>
          </a:solidFill>
          <a:latin typeface="+mn-lt"/>
          <a:ea typeface="+mn-ea"/>
          <a:cs typeface="+mn-cs"/>
        </a:defRPr>
      </a:lvl3pPr>
      <a:lvl4pPr marL="648000" indent="-648000" algn="l" defTabSz="1828709" rtl="0" eaLnBrk="1" latinLnBrk="0" hangingPunct="1">
        <a:lnSpc>
          <a:spcPct val="88000"/>
        </a:lnSpc>
        <a:spcBef>
          <a:spcPts val="0"/>
        </a:spcBef>
        <a:spcAft>
          <a:spcPts val="1800"/>
        </a:spcAft>
        <a:buClr>
          <a:schemeClr val="accent4"/>
        </a:buClr>
        <a:buFont typeface="Arial" panose="020B0604020202020204" pitchFamily="34" charset="0"/>
        <a:buChar char="–"/>
        <a:defRPr sz="3200" kern="1200" spc="-140" baseline="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1828709" rtl="0" eaLnBrk="1" latinLnBrk="0" hangingPunct="1">
        <a:lnSpc>
          <a:spcPct val="95000"/>
        </a:lnSpc>
        <a:spcBef>
          <a:spcPts val="0"/>
        </a:spcBef>
        <a:buFont typeface="Arial" panose="020B0604020202020204" pitchFamily="34" charset="0"/>
        <a:buNone/>
        <a:defRPr sz="1800" kern="1200" spc="-140" baseline="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userDrawn="1">
          <p15:clr>
            <a:srgbClr val="F26B43"/>
          </p15:clr>
        </p15:guide>
        <p15:guide id="2" pos="15359" userDrawn="1">
          <p15:clr>
            <a:srgbClr val="F26B43"/>
          </p15:clr>
        </p15:guide>
        <p15:guide id="3" pos="555" userDrawn="1">
          <p15:clr>
            <a:srgbClr val="F26B43"/>
          </p15:clr>
        </p15:guide>
        <p15:guide id="4" pos="14803" userDrawn="1">
          <p15:clr>
            <a:srgbClr val="F26B43"/>
          </p15:clr>
        </p15:guide>
        <p15:guide id="5" orient="horz" userDrawn="1">
          <p15:clr>
            <a:srgbClr val="F26B43"/>
          </p15:clr>
        </p15:guide>
        <p15:guide id="6" orient="horz" pos="8640" userDrawn="1">
          <p15:clr>
            <a:srgbClr val="F26B43"/>
          </p15:clr>
        </p15:guide>
        <p15:guide id="7" orient="horz" pos="555" userDrawn="1">
          <p15:clr>
            <a:srgbClr val="F26B43"/>
          </p15:clr>
        </p15:guide>
        <p15:guide id="8" orient="horz" pos="80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23661C-0CE4-54F5-5528-F295E183B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6G Core Network Vision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02F7E29-04F3-7153-4250-99C9E3F79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77D3-387C-4881-A960-1F7F91E3F80B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E18AFE-273C-6FF0-86F9-8294B2E98D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sz="3600" dirty="0"/>
              <a:t>March 10-11, 2025 | Incheon, South Korea</a:t>
            </a:r>
          </a:p>
        </p:txBody>
      </p:sp>
    </p:spTree>
    <p:extLst>
      <p:ext uri="{BB962C8B-B14F-4D97-AF65-F5344CB8AC3E}">
        <p14:creationId xmlns:p14="http://schemas.microsoft.com/office/powerpoint/2010/main" val="88452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55CD20-DE42-A34B-F9B3-DF0513893C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1064" y="881063"/>
            <a:ext cx="22617364" cy="1021818"/>
          </a:xfrm>
        </p:spPr>
        <p:txBody>
          <a:bodyPr/>
          <a:lstStyle/>
          <a:p>
            <a:r>
              <a:rPr lang="en-GB" b="1" i="0" u="none" strike="noStrike" dirty="0">
                <a:solidFill>
                  <a:srgbClr val="000000"/>
                </a:solidFill>
                <a:effectLst/>
              </a:rPr>
              <a:t>New Business Opportunities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B9A069-80BD-2DB1-D033-917B0EE2B2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indent="-5715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/>
              <a:t>AI-as-a-service and network intelligence monetization</a:t>
            </a:r>
          </a:p>
          <a:p>
            <a:pPr marL="571500" indent="-5715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/>
              <a:t>Hyper-personalized service delivery with AI-driven automation</a:t>
            </a:r>
          </a:p>
          <a:p>
            <a:pPr marL="571500" indent="-5715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/>
              <a:t>Network slicing commercialization and AI-driven service differentiation</a:t>
            </a:r>
          </a:p>
          <a:p>
            <a:pPr marL="571500" indent="-5715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/>
              <a:t>Network exposure and API economy expansion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D25EF6-5EBB-53BE-A514-2AAEF2017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77D3-387C-4881-A960-1F7F91E3F80B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0877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C72B6-ED35-99A2-D27D-A25059264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1064" y="881063"/>
            <a:ext cx="22617364" cy="1021818"/>
          </a:xfrm>
        </p:spPr>
        <p:txBody>
          <a:bodyPr/>
          <a:lstStyle/>
          <a:p>
            <a:r>
              <a:rPr lang="en-GB" b="1" i="0" u="none" strike="noStrike" dirty="0">
                <a:solidFill>
                  <a:srgbClr val="000000"/>
                </a:solidFill>
                <a:effectLst/>
              </a:rPr>
              <a:t>Summary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CA1607-AF5B-36C4-7843-A063B127FC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indent="-5715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/>
              <a:t>6G Core will be AI-native, cloud-native, and energy-efficient</a:t>
            </a:r>
          </a:p>
          <a:p>
            <a:pPr marL="571500" indent="-5715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/>
              <a:t>Security, interoperability, and sustainability are top priorities</a:t>
            </a:r>
          </a:p>
          <a:p>
            <a:pPr marL="571500" indent="-5715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/>
              <a:t>Seamless migration from 5G to 6G is crucial</a:t>
            </a:r>
          </a:p>
          <a:p>
            <a:pPr marL="571500" indent="-5715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/>
              <a:t>Standardization and industry collaboration will drive 6G adoption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D605EC-B475-5992-1506-7BE4CFDB5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77D3-387C-4881-A960-1F7F91E3F80B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0022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2D7C6A-C670-AEA6-5148-239C540D22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1064" y="881063"/>
            <a:ext cx="22617364" cy="1021818"/>
          </a:xfrm>
        </p:spPr>
        <p:txBody>
          <a:bodyPr/>
          <a:lstStyle/>
          <a:p>
            <a:r>
              <a:rPr lang="en-GB" b="1" dirty="0"/>
              <a:t>6G Core Network Vision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2B380F-DC98-D046-21EB-47FBFEEE35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indent="-5715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dirty="0"/>
              <a:t>Evolution beyond 5G Core (5GC) with new AI-native and cloud-native capabilities</a:t>
            </a:r>
          </a:p>
          <a:p>
            <a:pPr marL="571500" indent="-5715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dirty="0"/>
              <a:t>Extends SBA beyond core network (e.g., across end-to-end network)</a:t>
            </a:r>
          </a:p>
          <a:p>
            <a:pPr marL="571500" indent="-5715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dirty="0"/>
              <a:t>Strong focus on security, sustainability, and interoperability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0DF0E8-CE2C-1AF2-3E26-6E87C62EF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77D3-387C-4881-A960-1F7F91E3F80B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0630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326527-2D2B-B38D-4BD0-5DC982677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1064" y="881063"/>
            <a:ext cx="22617364" cy="1021818"/>
          </a:xfrm>
        </p:spPr>
        <p:txBody>
          <a:bodyPr/>
          <a:lstStyle/>
          <a:p>
            <a:r>
              <a:rPr lang="en-GB" b="1" dirty="0"/>
              <a:t>Key Design Principles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510784-E271-8424-7639-89021897DE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indent="-5715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dirty="0"/>
              <a:t>Maximize reuse of 5GC while enabling new 6G capabilities</a:t>
            </a:r>
          </a:p>
          <a:p>
            <a:pPr marL="571500" indent="-5715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dirty="0"/>
              <a:t>Simplification of network functions and interfaces</a:t>
            </a:r>
          </a:p>
          <a:p>
            <a:pPr marL="571500" indent="-5715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dirty="0"/>
              <a:t>Support for quantum-safe security and AI-driven operations</a:t>
            </a:r>
          </a:p>
          <a:p>
            <a:pPr marL="571500" indent="-5715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dirty="0"/>
              <a:t>Open API-based architecture for flexibility and programmability</a:t>
            </a:r>
          </a:p>
          <a:p>
            <a:pPr marL="571500" indent="-5715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dirty="0"/>
              <a:t>Enhanced AI-native orchestration to further facilitate automated network function deployment and management</a:t>
            </a:r>
          </a:p>
          <a:p>
            <a:pPr marL="571500" indent="-57150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en-GB" dirty="0"/>
          </a:p>
          <a:p>
            <a:pPr marL="571500" indent="-57150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en-GB" dirty="0"/>
          </a:p>
          <a:p>
            <a:pPr marL="571500" indent="-57150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C89B9B-24DF-29C9-DB45-5332208C34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77D3-387C-4881-A960-1F7F91E3F80B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5217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9475E-764E-4167-F104-F318F1AA4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1064" y="881063"/>
            <a:ext cx="22617364" cy="1021818"/>
          </a:xfrm>
        </p:spPr>
        <p:txBody>
          <a:bodyPr/>
          <a:lstStyle/>
          <a:p>
            <a:r>
              <a:rPr lang="en-GB" b="1" i="0" u="none" strike="noStrike" dirty="0">
                <a:solidFill>
                  <a:srgbClr val="000000"/>
                </a:solidFill>
                <a:effectLst/>
              </a:rPr>
              <a:t>AI-Native and Cloud-Native 6G Core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42C157-A695-07F0-9604-78F0923E87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indent="-5715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/>
              <a:t>AI assistance for real-time optimization (e.g., for service such as IoT, NTN, and XR)</a:t>
            </a:r>
          </a:p>
          <a:p>
            <a:pPr marL="571500" indent="-5715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/>
              <a:t>Predictive analytics for zero-touch automation and intelligent fault detection/mitigation</a:t>
            </a:r>
          </a:p>
          <a:p>
            <a:pPr marL="571500" indent="-5715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/>
              <a:t>AI-powered traffic steering, anomaly detection, and resource allocation</a:t>
            </a:r>
          </a:p>
          <a:p>
            <a:pPr marL="571500" indent="-5715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/>
              <a:t>Cloud-edge continuum for seamless compute and network integration</a:t>
            </a:r>
          </a:p>
          <a:p>
            <a:pPr marL="571500" indent="-5715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/>
              <a:t>End-to-end AI-native infrastructure for autonomous network operations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866B62-C396-09CA-BA69-703AE3113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77D3-387C-4881-A960-1F7F91E3F80B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6846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FF661-322D-E6EE-BD66-D41439F52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1064" y="881063"/>
            <a:ext cx="22617364" cy="2043636"/>
          </a:xfrm>
        </p:spPr>
        <p:txBody>
          <a:bodyPr/>
          <a:lstStyle/>
          <a:p>
            <a:r>
              <a:rPr lang="en-GB" b="1" i="0" u="none" strike="noStrike" dirty="0">
                <a:solidFill>
                  <a:srgbClr val="000000"/>
                </a:solidFill>
                <a:effectLst/>
              </a:rPr>
              <a:t>Security, Privacy &amp; Quantum-Safe Communications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07F27D-C5D3-21DE-2C2C-88217368BA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indent="-5715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/>
              <a:t>Zero Trust Architecture (ZTA) for end-to-end security</a:t>
            </a:r>
          </a:p>
          <a:p>
            <a:pPr marL="571500" indent="-5715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/>
              <a:t>Post-quantum cryptography for threat resilience</a:t>
            </a:r>
          </a:p>
          <a:p>
            <a:pPr marL="571500" indent="-5715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/>
              <a:t>AI-powered cybersecurity for threat detection and response</a:t>
            </a:r>
          </a:p>
          <a:p>
            <a:pPr marL="571500" indent="-5715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/>
              <a:t>Secure API exposure and cross-operator authentication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0A88C1-A9D7-7E18-88A1-F871BB5D4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77D3-387C-4881-A960-1F7F91E3F80B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033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3C5144-6930-1939-AB57-DBB2317063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1064" y="881063"/>
            <a:ext cx="22617364" cy="1021818"/>
          </a:xfrm>
        </p:spPr>
        <p:txBody>
          <a:bodyPr/>
          <a:lstStyle/>
          <a:p>
            <a:r>
              <a:rPr lang="en-GB" b="1" i="0" u="none" strike="noStrike" dirty="0">
                <a:solidFill>
                  <a:srgbClr val="000000"/>
                </a:solidFill>
                <a:effectLst/>
              </a:rPr>
              <a:t>Sustainability &amp; Energy Efficiency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2609C9-28F6-7931-3CB5-FC07695545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indent="-5715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/>
              <a:t>AI-driven energy savings and carbon-aware scheduling</a:t>
            </a:r>
          </a:p>
          <a:p>
            <a:pPr marL="571500" indent="-5715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/>
              <a:t>Carbon-neutral network designs with green energy integration</a:t>
            </a:r>
          </a:p>
          <a:p>
            <a:pPr marL="571500" indent="-5715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/>
              <a:t>Dynamic resource allocation for sustainability (smart sleep modes)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B50231-084E-C18D-C566-273E72630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77D3-387C-4881-A960-1F7F91E3F80B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177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AD15D5-C0CF-A8AB-7C53-F0E93FD15B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1064" y="881063"/>
            <a:ext cx="22617364" cy="1021818"/>
          </a:xfrm>
        </p:spPr>
        <p:txBody>
          <a:bodyPr/>
          <a:lstStyle/>
          <a:p>
            <a:r>
              <a:rPr lang="en-GB" b="1" i="0" u="none" strike="noStrike" dirty="0">
                <a:solidFill>
                  <a:srgbClr val="000000"/>
                </a:solidFill>
                <a:effectLst/>
              </a:rPr>
              <a:t>SBA &amp; Network Simplification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A0CABF-7AEE-F655-5DA0-5669714A7E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indent="-5715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/>
              <a:t>Modular network functions and API-driven evolution</a:t>
            </a:r>
          </a:p>
          <a:p>
            <a:pPr marL="571500" indent="-5715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/>
              <a:t>Minimization of protocol complexity &amp; signaling overhead</a:t>
            </a:r>
          </a:p>
          <a:p>
            <a:pPr marL="571500" indent="-5715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/>
              <a:t>Flexible function deployment for cost reduction and enhances agility</a:t>
            </a:r>
          </a:p>
          <a:p>
            <a:pPr marL="571500" indent="-5715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/>
              <a:t>Network slicing enhancements for industry-specific applications</a:t>
            </a:r>
          </a:p>
          <a:p>
            <a:pPr marL="571500" indent="-5715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/>
              <a:t>Zero-touch provisioning and self-healing mechanisms for automated operations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33459E-6185-6924-4A1C-B29842E584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77D3-387C-4881-A960-1F7F91E3F80B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9772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6E2B90-FACE-E52A-2075-C1ECB41D81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1064" y="881063"/>
            <a:ext cx="22617364" cy="1021818"/>
          </a:xfrm>
        </p:spPr>
        <p:txBody>
          <a:bodyPr/>
          <a:lstStyle/>
          <a:p>
            <a:r>
              <a:rPr lang="en-GB" b="1" i="0" u="none" strike="noStrike" dirty="0">
                <a:solidFill>
                  <a:srgbClr val="000000"/>
                </a:solidFill>
                <a:effectLst/>
              </a:rPr>
              <a:t>6G Edge Computing &amp; Network Intelligence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275F23-7E34-B112-1A72-17FFCD0E36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indent="-5715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4800" dirty="0"/>
              <a:t>AI-powered edge computing for ultra-low latency services</a:t>
            </a:r>
          </a:p>
          <a:p>
            <a:pPr marL="571500" indent="-5715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4800" dirty="0"/>
              <a:t>Distributed intelligence for autonomous (cross-domain) decision-making</a:t>
            </a:r>
          </a:p>
          <a:p>
            <a:pPr marL="571500" indent="-5715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4800" dirty="0"/>
              <a:t>Support for immersive applications (XR, metaverse, haptic internet)</a:t>
            </a:r>
          </a:p>
          <a:p>
            <a:pPr marL="571500" indent="-57150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en-US" sz="4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46E309-A1AE-A028-AD1B-2E7E6CE28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77D3-387C-4881-A960-1F7F91E3F80B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8609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A1BB2E-E3A7-DFB2-C489-90CA4A325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1064" y="881063"/>
            <a:ext cx="22617364" cy="1021818"/>
          </a:xfrm>
        </p:spPr>
        <p:txBody>
          <a:bodyPr/>
          <a:lstStyle/>
          <a:p>
            <a:r>
              <a:rPr lang="en-GB" b="1" i="0" u="none" strike="noStrike" dirty="0">
                <a:solidFill>
                  <a:srgbClr val="000000"/>
                </a:solidFill>
                <a:effectLst/>
              </a:rPr>
              <a:t>Interworking &amp; Migration from 5G to 6G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DEA0EC-6EEB-B88E-57DC-A75BDC1CC3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indent="-5715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/>
              <a:t>Smooth transition with backward compatibility options</a:t>
            </a:r>
          </a:p>
          <a:p>
            <a:pPr marL="571500" indent="-5715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/>
              <a:t>Evolution towards stateless, lightweight communication protocols</a:t>
            </a:r>
          </a:p>
          <a:p>
            <a:pPr marL="571500" indent="-5715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/>
              <a:t>Coexistence of non-3GPP access (e.g., Wi-Fi) with 6G native technologies</a:t>
            </a:r>
          </a:p>
          <a:p>
            <a:pPr marL="571500" indent="-5715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/>
              <a:t>Integration of satellite and non-terrestrial networks (NTN) for global connectivity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00D2EA-A3B7-337D-2797-242DCDB0D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77D3-387C-4881-A960-1F7F91E3F80B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3879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GSMA">
  <a:themeElements>
    <a:clrScheme name="GSMA">
      <a:dk1>
        <a:sysClr val="windowText" lastClr="000000"/>
      </a:dk1>
      <a:lt1>
        <a:sysClr val="window" lastClr="FFFFFF"/>
      </a:lt1>
      <a:dk2>
        <a:srgbClr val="878787"/>
      </a:dk2>
      <a:lt2>
        <a:srgbClr val="F0F0F0"/>
      </a:lt2>
      <a:accent1>
        <a:srgbClr val="750A22"/>
      </a:accent1>
      <a:accent2>
        <a:srgbClr val="970725"/>
      </a:accent2>
      <a:accent3>
        <a:srgbClr val="BA0328"/>
      </a:accent3>
      <a:accent4>
        <a:srgbClr val="DC002B"/>
      </a:accent4>
      <a:accent5>
        <a:srgbClr val="CF3944"/>
      </a:accent5>
      <a:accent6>
        <a:srgbClr val="DF4C62"/>
      </a:accent6>
      <a:hlink>
        <a:srgbClr val="000000"/>
      </a:hlink>
      <a:folHlink>
        <a:srgbClr val="878787"/>
      </a:folHlink>
    </a:clrScheme>
    <a:fontScheme name="GSM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4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9F79496064905439FA41F1BCC31B4D2" ma:contentTypeVersion="17" ma:contentTypeDescription="Create a new document." ma:contentTypeScope="" ma:versionID="328b37aebfe7a3026814112d045e2288">
  <xsd:schema xmlns:xsd="http://www.w3.org/2001/XMLSchema" xmlns:xs="http://www.w3.org/2001/XMLSchema" xmlns:p="http://schemas.microsoft.com/office/2006/metadata/properties" xmlns:ns2="ff48040d-ca98-4791-8a64-eae4c296a8e9" xmlns:ns3="ed36606b-ca35-43ff-9ea7-b6a67108e046" xmlns:ns4="baf88133-dbc0-4a13-8789-6031978f2da1" targetNamespace="http://schemas.microsoft.com/office/2006/metadata/properties" ma:root="true" ma:fieldsID="832219af3c05fd339041b072f0890c61" ns2:_="" ns3:_="" ns4:_="">
    <xsd:import namespace="ff48040d-ca98-4791-8a64-eae4c296a8e9"/>
    <xsd:import namespace="ed36606b-ca35-43ff-9ea7-b6a67108e046"/>
    <xsd:import namespace="baf88133-dbc0-4a13-8789-6031978f2da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lcf76f155ced4ddcb4097134ff3c332f" minOccurs="0"/>
                <xsd:element ref="ns4:TaxCatchAll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LengthInSeconds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48040d-ca98-4791-8a64-eae4c296a8e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36606b-ca35-43ff-9ea7-b6a67108e046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25753fd0-9459-4d0f-88c0-ca0a903db4f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f88133-dbc0-4a13-8789-6031978f2da1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575f69a1-3aa7-404e-80cd-e12d6c313da5}" ma:internalName="TaxCatchAll" ma:showField="CatchAllData" ma:web="ff48040d-ca98-4791-8a64-eae4c296a8e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d36606b-ca35-43ff-9ea7-b6a67108e046">
      <Terms xmlns="http://schemas.microsoft.com/office/infopath/2007/PartnerControls"/>
    </lcf76f155ced4ddcb4097134ff3c332f>
    <SharedWithUsers xmlns="ff48040d-ca98-4791-8a64-eae4c296a8e9">
      <UserInfo>
        <DisplayName>Alex Arcia</DisplayName>
        <AccountId>5249</AccountId>
        <AccountType/>
      </UserInfo>
      <UserInfo>
        <DisplayName>Karen Meeks-VanHook</DisplayName>
        <AccountId>5356</AccountId>
        <AccountType/>
      </UserInfo>
    </SharedWithUsers>
    <TaxCatchAll xmlns="baf88133-dbc0-4a13-8789-6031978f2da1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5C13DB4-E059-485A-B83C-A52E9B77A05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f48040d-ca98-4791-8a64-eae4c296a8e9"/>
    <ds:schemaRef ds:uri="ed36606b-ca35-43ff-9ea7-b6a67108e046"/>
    <ds:schemaRef ds:uri="baf88133-dbc0-4a13-8789-6031978f2da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5D4F4A4-2DE8-4859-8E16-75D901BD4B89}">
  <ds:schemaRefs>
    <ds:schemaRef ds:uri="http://purl.org/dc/dcmitype/"/>
    <ds:schemaRef ds:uri="http://purl.org/dc/elements/1.1/"/>
    <ds:schemaRef ds:uri="http://schemas.microsoft.com/office/2006/documentManagement/types"/>
    <ds:schemaRef ds:uri="baf88133-dbc0-4a13-8789-6031978f2da1"/>
    <ds:schemaRef ds:uri="http://schemas.openxmlformats.org/package/2006/metadata/core-properties"/>
    <ds:schemaRef ds:uri="ed36606b-ca35-43ff-9ea7-b6a67108e046"/>
    <ds:schemaRef ds:uri="http://purl.org/dc/terms/"/>
    <ds:schemaRef ds:uri="http://schemas.microsoft.com/office/infopath/2007/PartnerControls"/>
    <ds:schemaRef ds:uri="ff48040d-ca98-4791-8a64-eae4c296a8e9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50A9F8F9-F551-404B-9E78-FAAD2F26106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297</TotalTime>
  <Words>462</Words>
  <Application>Microsoft Macintosh PowerPoint</Application>
  <PresentationFormat>Custom</PresentationFormat>
  <Paragraphs>77</Paragraphs>
  <Slides>11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Arial</vt:lpstr>
      <vt:lpstr>GSMA</vt:lpstr>
      <vt:lpstr>6G Core Network Vision</vt:lpstr>
      <vt:lpstr>6G Core Network Vision</vt:lpstr>
      <vt:lpstr>Key Design Principles</vt:lpstr>
      <vt:lpstr>AI-Native and Cloud-Native 6G Core</vt:lpstr>
      <vt:lpstr>Security, Privacy &amp; Quantum-Safe Communications</vt:lpstr>
      <vt:lpstr>Sustainability &amp; Energy Efficiency</vt:lpstr>
      <vt:lpstr>SBA &amp; Network Simplification</vt:lpstr>
      <vt:lpstr>6G Edge Computing &amp; Network Intelligence</vt:lpstr>
      <vt:lpstr>Interworking &amp; Migration from 5G to 6G</vt:lpstr>
      <vt:lpstr>New Business Opportunities</vt:lpstr>
      <vt:lpstr>Summary</vt:lpstr>
    </vt:vector>
  </TitlesOfParts>
  <Manager/>
  <Company>GSMA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6G Core Network Vision</dc:title>
  <dc:subject/>
  <dc:creator>Morteza Kheirkhah</dc:creator>
  <cp:keywords>6G Core Network</cp:keywords>
  <dc:description/>
  <cp:lastModifiedBy>Morteza Kheirkhah</cp:lastModifiedBy>
  <cp:revision>93</cp:revision>
  <dcterms:created xsi:type="dcterms:W3CDTF">2022-06-30T20:40:13Z</dcterms:created>
  <dcterms:modified xsi:type="dcterms:W3CDTF">2025-02-19T16:03:29Z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0x010100E9F79496064905439FA41F1BCC31B4D2</vt:lpwstr>
  </property>
  <property fmtid="{D5CDD505-2E9C-101B-9397-08002B2CF9AE}" pid="3" name="MediaServiceImageTags">
    <vt:lpwstr/>
  </property>
</Properties>
</file>