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  <p:sldMasterId id="2147483660" r:id="rId3"/>
    <p:sldMasterId id="2147483672" r:id="rId4"/>
    <p:sldMasterId id="2147483676" r:id="rId5"/>
    <p:sldMasterId id="2147483681" r:id="rId6"/>
  </p:sldMasterIdLst>
  <p:notesMasterIdLst>
    <p:notesMasterId r:id="rId8"/>
  </p:notesMasterIdLst>
  <p:handoutMasterIdLst>
    <p:handoutMasterId r:id="rId24"/>
  </p:handoutMasterIdLst>
  <p:sldIdLst>
    <p:sldId id="11090421" r:id="rId7"/>
    <p:sldId id="11090448" r:id="rId9"/>
    <p:sldId id="11090479" r:id="rId10"/>
    <p:sldId id="11090465" r:id="rId11"/>
    <p:sldId id="11090511" r:id="rId12"/>
    <p:sldId id="11090469" r:id="rId13"/>
    <p:sldId id="11090552" r:id="rId14"/>
    <p:sldId id="11090542" r:id="rId15"/>
    <p:sldId id="11090524" r:id="rId16"/>
    <p:sldId id="11090471" r:id="rId17"/>
    <p:sldId id="11090519" r:id="rId18"/>
    <p:sldId id="11090528" r:id="rId19"/>
    <p:sldId id="11090543" r:id="rId20"/>
    <p:sldId id="11090483" r:id="rId21"/>
    <p:sldId id="11090533" r:id="rId22"/>
    <p:sldId id="11090429" r:id="rId23"/>
  </p:sldIdLst>
  <p:sldSz cx="12192000" cy="6858000"/>
  <p:notesSz cx="6858000" cy="9144000"/>
  <p:custDataLst>
    <p:tags r:id="rId29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8" userDrawn="1">
          <p15:clr>
            <a:srgbClr val="A4A3A4"/>
          </p15:clr>
        </p15:guide>
        <p15:guide id="2" pos="3777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卢雯" initials="卢雯" lastIdx="1" clrIdx="0"/>
  <p:cmAuthor id="2" name="zhijian liu" initials="zl" lastIdx="46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F3F3F3"/>
    <a:srgbClr val="F1EBE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220"/>
    <p:restoredTop sz="94397" autoAdjust="0"/>
  </p:normalViewPr>
  <p:slideViewPr>
    <p:cSldViewPr snapToGrid="0" snapToObjects="1" showGuides="1">
      <p:cViewPr varScale="1">
        <p:scale>
          <a:sx n="70" d="100"/>
          <a:sy n="70" d="100"/>
        </p:scale>
        <p:origin x="484" y="52"/>
      </p:cViewPr>
      <p:guideLst>
        <p:guide orient="horz" pos="2188"/>
        <p:guide pos="3777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51" d="100"/>
          <a:sy n="51" d="100"/>
        </p:scale>
        <p:origin x="2692" y="4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2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6" Type="http://schemas.openxmlformats.org/officeDocument/2006/relationships/slideMaster" Target="slideMasters/slideMaster5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9" Type="http://schemas.openxmlformats.org/officeDocument/2006/relationships/tags" Target="tags/tag23.xml"/><Relationship Id="rId28" Type="http://schemas.openxmlformats.org/officeDocument/2006/relationships/commentAuthors" Target="commentAuthors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handoutMaster" Target="handoutMasters/handoutMaster1.xml"/><Relationship Id="rId23" Type="http://schemas.openxmlformats.org/officeDocument/2006/relationships/slide" Target="slides/slide16.xml"/><Relationship Id="rId22" Type="http://schemas.openxmlformats.org/officeDocument/2006/relationships/slide" Target="slides/slide15.xml"/><Relationship Id="rId21" Type="http://schemas.openxmlformats.org/officeDocument/2006/relationships/slide" Target="slides/slide14.xml"/><Relationship Id="rId20" Type="http://schemas.openxmlformats.org/officeDocument/2006/relationships/slide" Target="slides/slide13.xml"/><Relationship Id="rId2" Type="http://schemas.openxmlformats.org/officeDocument/2006/relationships/theme" Target="theme/theme1.xml"/><Relationship Id="rId19" Type="http://schemas.openxmlformats.org/officeDocument/2006/relationships/slide" Target="slides/slide12.xml"/><Relationship Id="rId18" Type="http://schemas.openxmlformats.org/officeDocument/2006/relationships/slide" Target="slides/slide11.xml"/><Relationship Id="rId17" Type="http://schemas.openxmlformats.org/officeDocument/2006/relationships/slide" Target="slides/slide10.xml"/><Relationship Id="rId16" Type="http://schemas.openxmlformats.org/officeDocument/2006/relationships/slide" Target="slides/slide9.xml"/><Relationship Id="rId15" Type="http://schemas.openxmlformats.org/officeDocument/2006/relationships/slide" Target="slides/slide8.xml"/><Relationship Id="rId14" Type="http://schemas.openxmlformats.org/officeDocument/2006/relationships/slide" Target="slides/slide7.xml"/><Relationship Id="rId13" Type="http://schemas.openxmlformats.org/officeDocument/2006/relationships/slide" Target="slides/slide6.xml"/><Relationship Id="rId12" Type="http://schemas.openxmlformats.org/officeDocument/2006/relationships/slide" Target="slides/slide5.xml"/><Relationship Id="rId11" Type="http://schemas.openxmlformats.org/officeDocument/2006/relationships/slide" Target="slides/slide4.xml"/><Relationship Id="rId10" Type="http://schemas.openxmlformats.org/officeDocument/2006/relationships/slide" Target="slides/slide3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30E0EB7-C3C9-4974-B8F7-6997D011F22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CA1C053-39DC-4E83-A378-5C5B8D6E86A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BC6EC66-57F9-44CC-B64C-7FD01DE67B7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05F38A-D066-4B79-979C-E519042D452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186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0DF9CAA-29A4-439C-A3A8-86C09469AE0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186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0DF9CAA-29A4-439C-A3A8-86C09469AE0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186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0DF9CAA-29A4-439C-A3A8-86C09469AE0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186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0DF9CAA-29A4-439C-A3A8-86C09469AE0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186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0DF9CAA-29A4-439C-A3A8-86C09469AE0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186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0DF9CAA-29A4-439C-A3A8-86C09469AE0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186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0DF9CAA-29A4-439C-A3A8-86C09469AE0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1200" dirty="0">
                <a:gradFill>
                  <a:gsLst>
                    <a:gs pos="50000">
                      <a:schemeClr val="tx1"/>
                    </a:gs>
                    <a:gs pos="0">
                      <a:schemeClr val="tx1">
                        <a:lumMod val="25000"/>
                        <a:lumOff val="75000"/>
                      </a:schemeClr>
                    </a:gs>
                    <a:gs pos="100000">
                      <a:schemeClr val="tx1">
                        <a:lumMod val="85000"/>
                      </a:schemeClr>
                    </a:gs>
                  </a:gsLst>
                  <a:lin ang="5400000" scaled="1"/>
                </a:gra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Boost revenue and cut cost.</a:t>
            </a:r>
            <a:endParaRPr lang="en-US" altLang="zh-CN" sz="1200" dirty="0">
              <a:gradFill>
                <a:gsLst>
                  <a:gs pos="50000">
                    <a:schemeClr val="tx1"/>
                  </a:gs>
                  <a:gs pos="0">
                    <a:schemeClr val="tx1">
                      <a:lumMod val="25000"/>
                      <a:lumOff val="75000"/>
                    </a:schemeClr>
                  </a:gs>
                  <a:gs pos="100000">
                    <a:schemeClr val="tx1">
                      <a:lumMod val="85000"/>
                    </a:schemeClr>
                  </a:gs>
                </a:gsLst>
                <a:lin ang="5400000" scaled="1"/>
              </a:gradFill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186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0DF9CAA-29A4-439C-A3A8-86C09469AE0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186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0DF9CAA-29A4-439C-A3A8-86C09469AE0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186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0DF9CAA-29A4-439C-A3A8-86C09469AE0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186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0DF9CAA-29A4-439C-A3A8-86C09469AE0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186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0DF9CAA-29A4-439C-A3A8-86C09469AE0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186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0DF9CAA-29A4-439C-A3A8-86C09469AE0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186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0DF9CAA-29A4-439C-A3A8-86C09469AE0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6" Type="http://schemas.openxmlformats.org/officeDocument/2006/relationships/image" Target="../media/image11.png"/><Relationship Id="rId5" Type="http://schemas.openxmlformats.org/officeDocument/2006/relationships/image" Target="../media/image6.jpe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image" Target="../media/image5.png"/><Relationship Id="rId5" Type="http://schemas.openxmlformats.org/officeDocument/2006/relationships/image" Target="../media/image6.jpe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6" Type="http://schemas.openxmlformats.org/officeDocument/2006/relationships/image" Target="../media/image5.png"/><Relationship Id="rId5" Type="http://schemas.openxmlformats.org/officeDocument/2006/relationships/image" Target="../media/image6.jpe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色条 拷贝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1557342"/>
            <a:ext cx="12192000" cy="38877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7"/>
          <p:cNvSpPr>
            <a:spLocks noGrp="1" noChangeArrowheads="1"/>
          </p:cNvSpPr>
          <p:nvPr>
            <p:ph type="ctrTitle"/>
          </p:nvPr>
        </p:nvSpPr>
        <p:spPr>
          <a:xfrm>
            <a:off x="914400" y="2564905"/>
            <a:ext cx="10363200" cy="1470026"/>
          </a:xfrm>
          <a:prstGeom prst="rect">
            <a:avLst/>
          </a:prstGeom>
        </p:spPr>
        <p:txBody>
          <a:bodyPr lIns="68525" tIns="34277" rIns="68525" bIns="34277" anchor="ctr"/>
          <a:lstStyle>
            <a:lvl1pPr algn="ctr" eaLnBrk="1" hangingPunct="1">
              <a:defRPr sz="4000" b="1" smtClean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1828842" y="5716122"/>
            <a:ext cx="8534401" cy="665210"/>
          </a:xfrm>
          <a:prstGeom prst="rect">
            <a:avLst/>
          </a:prstGeom>
        </p:spPr>
        <p:txBody>
          <a:bodyPr lIns="68525" tIns="34277" rIns="68525" bIns="34277" anchor="ctr"/>
          <a:lstStyle>
            <a:lvl1pPr marL="0" indent="0" algn="ctr" eaLnBrk="1" hangingPunct="1">
              <a:lnSpc>
                <a:spcPct val="125000"/>
              </a:lnSpc>
              <a:buClr>
                <a:schemeClr val="hlink"/>
              </a:buClr>
              <a:buSzTx/>
              <a:buFontTx/>
              <a:buNone/>
              <a:defRPr sz="1865" smtClean="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Calibri" panose="020F0502020204030204" pitchFamily="34" charset="0"/>
              </a:defRPr>
            </a:lvl1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联通版范例一-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/>
        </p:nvGrpSpPr>
        <p:grpSpPr>
          <a:xfrm>
            <a:off x="-26035" y="319405"/>
            <a:ext cx="12224386" cy="800100"/>
            <a:chOff x="-41" y="503"/>
            <a:chExt cx="19251" cy="1260"/>
          </a:xfrm>
        </p:grpSpPr>
        <p:pic>
          <p:nvPicPr>
            <p:cNvPr id="5" name="图片 4" descr="8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-41" y="503"/>
              <a:ext cx="13556" cy="1260"/>
            </a:xfrm>
            <a:prstGeom prst="rect">
              <a:avLst/>
            </a:prstGeom>
          </p:spPr>
        </p:pic>
        <p:pic>
          <p:nvPicPr>
            <p:cNvPr id="3" name="图片 2" descr="8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5654" y="503"/>
              <a:ext cx="13556" cy="1260"/>
            </a:xfrm>
            <a:prstGeom prst="rect">
              <a:avLst/>
            </a:prstGeom>
          </p:spPr>
        </p:pic>
      </p:grpSp>
      <p:sp>
        <p:nvSpPr>
          <p:cNvPr id="7" name="Text Placeholder 17"/>
          <p:cNvSpPr>
            <a:spLocks noGrp="1"/>
          </p:cNvSpPr>
          <p:nvPr>
            <p:ph type="body" sz="quarter" idx="10" hasCustomPrompt="1"/>
          </p:nvPr>
        </p:nvSpPr>
        <p:spPr>
          <a:xfrm>
            <a:off x="624422" y="2057400"/>
            <a:ext cx="1649231" cy="277584"/>
          </a:xfrm>
        </p:spPr>
        <p:txBody>
          <a:bodyPr lIns="0" tIns="0" rIns="0" bIns="0">
            <a:normAutofit/>
          </a:bodyPr>
          <a:lstStyle>
            <a:lvl1pPr marL="0" indent="0" algn="l">
              <a:buNone/>
              <a:defRPr sz="2100" baseline="0">
                <a:solidFill>
                  <a:schemeClr val="tx1"/>
                </a:solidFill>
                <a:latin typeface="Helvetica" pitchFamily="2" charset="0"/>
                <a:ea typeface="汉仪大黑简" panose="02010600000101010101" pitchFamily="2" charset="-122"/>
              </a:defRPr>
            </a:lvl1pPr>
          </a:lstStyle>
          <a:p>
            <a:pPr lvl="0"/>
            <a:r>
              <a:rPr lang="zh-CN" altLang="en-US" dirty="0"/>
              <a:t>第一部分</a:t>
            </a:r>
            <a:endParaRPr lang="en-US" dirty="0"/>
          </a:p>
        </p:txBody>
      </p:sp>
      <p:sp>
        <p:nvSpPr>
          <p:cNvPr id="8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624418" y="431760"/>
            <a:ext cx="3168248" cy="432564"/>
          </a:xfrm>
        </p:spPr>
        <p:txBody>
          <a:bodyPr lIns="0" tIns="0" rIns="0" bIns="0" anchor="b" anchorCtr="0">
            <a:normAutofit/>
          </a:bodyPr>
          <a:lstStyle>
            <a:lvl1pPr marL="0" indent="0" algn="l">
              <a:buNone/>
              <a:defRPr sz="2400" baseline="0">
                <a:latin typeface="Helvetica" pitchFamily="2" charset="0"/>
                <a:ea typeface="汉仪大黑简" panose="02010600000101010101" pitchFamily="2" charset="-122"/>
              </a:defRPr>
            </a:lvl1pPr>
          </a:lstStyle>
          <a:p>
            <a:pPr lvl="0"/>
            <a:r>
              <a:rPr lang="zh-CN" altLang="en-US" dirty="0"/>
              <a:t>目录</a:t>
            </a:r>
            <a:endParaRPr lang="en-US" dirty="0"/>
          </a:p>
        </p:txBody>
      </p:sp>
      <p:sp>
        <p:nvSpPr>
          <p:cNvPr id="9" name="Text Placeholder 17"/>
          <p:cNvSpPr>
            <a:spLocks noGrp="1"/>
          </p:cNvSpPr>
          <p:nvPr>
            <p:ph type="body" sz="quarter" idx="13" hasCustomPrompt="1"/>
          </p:nvPr>
        </p:nvSpPr>
        <p:spPr>
          <a:xfrm>
            <a:off x="624422" y="2585950"/>
            <a:ext cx="1649231" cy="277584"/>
          </a:xfrm>
        </p:spPr>
        <p:txBody>
          <a:bodyPr lIns="0" tIns="0" rIns="0" bIns="0">
            <a:normAutofit/>
          </a:bodyPr>
          <a:lstStyle>
            <a:lvl1pPr marL="0" indent="0" algn="l">
              <a:buNone/>
              <a:defRPr sz="2100" baseline="0">
                <a:solidFill>
                  <a:schemeClr val="tx1"/>
                </a:solidFill>
                <a:latin typeface="Helvetica" pitchFamily="2" charset="0"/>
                <a:ea typeface="汉仪大黑简" panose="02010600000101010101" pitchFamily="2" charset="-122"/>
              </a:defRPr>
            </a:lvl1pPr>
          </a:lstStyle>
          <a:p>
            <a:pPr lvl="0"/>
            <a:r>
              <a:rPr lang="zh-CN" altLang="en-US" dirty="0"/>
              <a:t>第二部分</a:t>
            </a:r>
            <a:endParaRPr lang="en-US" dirty="0"/>
          </a:p>
        </p:txBody>
      </p:sp>
      <p:sp>
        <p:nvSpPr>
          <p:cNvPr id="10" name="Text Placeholder 17"/>
          <p:cNvSpPr>
            <a:spLocks noGrp="1"/>
          </p:cNvSpPr>
          <p:nvPr>
            <p:ph type="body" sz="quarter" idx="14" hasCustomPrompt="1"/>
          </p:nvPr>
        </p:nvSpPr>
        <p:spPr>
          <a:xfrm>
            <a:off x="624422" y="3114500"/>
            <a:ext cx="1649231" cy="277584"/>
          </a:xfrm>
        </p:spPr>
        <p:txBody>
          <a:bodyPr lIns="0" tIns="0" rIns="0" bIns="0">
            <a:normAutofit/>
          </a:bodyPr>
          <a:lstStyle>
            <a:lvl1pPr marL="0" indent="0" algn="l">
              <a:buNone/>
              <a:defRPr sz="2100" baseline="0">
                <a:solidFill>
                  <a:schemeClr val="tx1"/>
                </a:solidFill>
                <a:latin typeface="Helvetica" pitchFamily="2" charset="0"/>
                <a:ea typeface="汉仪大黑简" panose="02010600000101010101" pitchFamily="2" charset="-122"/>
              </a:defRPr>
            </a:lvl1pPr>
          </a:lstStyle>
          <a:p>
            <a:pPr lvl="0"/>
            <a:r>
              <a:rPr lang="zh-CN" altLang="en-US" dirty="0"/>
              <a:t>第三部分</a:t>
            </a:r>
            <a:endParaRPr lang="en-US" dirty="0"/>
          </a:p>
        </p:txBody>
      </p:sp>
      <p:sp>
        <p:nvSpPr>
          <p:cNvPr id="11" name="Text Placeholder 17"/>
          <p:cNvSpPr>
            <a:spLocks noGrp="1"/>
          </p:cNvSpPr>
          <p:nvPr>
            <p:ph type="body" sz="quarter" idx="15" hasCustomPrompt="1"/>
          </p:nvPr>
        </p:nvSpPr>
        <p:spPr>
          <a:xfrm>
            <a:off x="624422" y="3604950"/>
            <a:ext cx="1649231" cy="277584"/>
          </a:xfrm>
        </p:spPr>
        <p:txBody>
          <a:bodyPr lIns="0" tIns="0" rIns="0" bIns="0">
            <a:normAutofit/>
          </a:bodyPr>
          <a:lstStyle>
            <a:lvl1pPr marL="0" indent="0" algn="l">
              <a:buNone/>
              <a:defRPr sz="2100" baseline="0">
                <a:solidFill>
                  <a:schemeClr val="tx1"/>
                </a:solidFill>
                <a:latin typeface="Helvetica" pitchFamily="2" charset="0"/>
                <a:ea typeface="汉仪大黑简" panose="02010600000101010101" pitchFamily="2" charset="-122"/>
              </a:defRPr>
            </a:lvl1pPr>
          </a:lstStyle>
          <a:p>
            <a:pPr lvl="0"/>
            <a:r>
              <a:rPr lang="zh-CN" altLang="en-US" dirty="0"/>
              <a:t>第四部分</a:t>
            </a:r>
            <a:endParaRPr lang="en-US" dirty="0"/>
          </a:p>
        </p:txBody>
      </p:sp>
      <p:sp>
        <p:nvSpPr>
          <p:cNvPr id="12" name="Text Placeholder 17"/>
          <p:cNvSpPr>
            <a:spLocks noGrp="1"/>
          </p:cNvSpPr>
          <p:nvPr>
            <p:ph type="body" sz="quarter" idx="16" hasCustomPrompt="1"/>
          </p:nvPr>
        </p:nvSpPr>
        <p:spPr>
          <a:xfrm>
            <a:off x="2561516" y="2057400"/>
            <a:ext cx="3572213" cy="277584"/>
          </a:xfrm>
        </p:spPr>
        <p:txBody>
          <a:bodyPr lIns="0" tIns="0" rIns="0" bIns="0">
            <a:normAutofit/>
          </a:bodyPr>
          <a:lstStyle>
            <a:lvl1pPr marL="0" marR="0" indent="0" algn="l" defTabSz="1097280" rtl="0" eaLnBrk="1" fontAlgn="auto" latinLnBrk="0" hangingPunct="1">
              <a:lnSpc>
                <a:spcPct val="90000"/>
              </a:lnSpc>
              <a:spcBef>
                <a:spcPct val="167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2100" baseline="0">
                <a:solidFill>
                  <a:schemeClr val="tx1"/>
                </a:solidFill>
                <a:latin typeface="Helvetica" pitchFamily="2" charset="0"/>
                <a:ea typeface="汉仪大黑简" panose="02010600000101010101" pitchFamily="2" charset="-122"/>
              </a:defRPr>
            </a:lvl1pPr>
          </a:lstStyle>
          <a:p>
            <a:pPr marL="0" marR="0" lvl="0" indent="0" algn="l" defTabSz="109728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dirty="0"/>
              <a:t>中国联通中国联通</a:t>
            </a:r>
            <a:endParaRPr lang="en-US" dirty="0"/>
          </a:p>
          <a:p>
            <a:pPr lvl="0"/>
            <a:endParaRPr lang="en-US" dirty="0"/>
          </a:p>
        </p:txBody>
      </p:sp>
      <p:sp>
        <p:nvSpPr>
          <p:cNvPr id="13" name="Text Placeholder 17"/>
          <p:cNvSpPr>
            <a:spLocks noGrp="1"/>
          </p:cNvSpPr>
          <p:nvPr>
            <p:ph type="body" sz="quarter" idx="17" hasCustomPrompt="1"/>
          </p:nvPr>
        </p:nvSpPr>
        <p:spPr>
          <a:xfrm>
            <a:off x="2561516" y="2585950"/>
            <a:ext cx="3572213" cy="277584"/>
          </a:xfrm>
        </p:spPr>
        <p:txBody>
          <a:bodyPr lIns="0" tIns="0" rIns="0" bIns="0">
            <a:normAutofit/>
          </a:bodyPr>
          <a:lstStyle>
            <a:lvl1pPr marL="0" marR="0" indent="0" algn="l" defTabSz="1097280" rtl="0" eaLnBrk="1" fontAlgn="auto" latinLnBrk="0" hangingPunct="1">
              <a:lnSpc>
                <a:spcPct val="90000"/>
              </a:lnSpc>
              <a:spcBef>
                <a:spcPct val="167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2100" baseline="0">
                <a:solidFill>
                  <a:schemeClr val="tx1"/>
                </a:solidFill>
                <a:latin typeface="Helvetica" pitchFamily="2" charset="0"/>
                <a:ea typeface="汉仪大黑简" panose="02010600000101010101" pitchFamily="2" charset="-122"/>
              </a:defRPr>
            </a:lvl1pPr>
          </a:lstStyle>
          <a:p>
            <a:pPr marL="0" marR="0" lvl="0" indent="0" algn="l" defTabSz="109728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dirty="0"/>
              <a:t>中国联通中国联通</a:t>
            </a:r>
            <a:endParaRPr lang="en-US" dirty="0"/>
          </a:p>
          <a:p>
            <a:pPr marL="0" marR="0" lvl="0" indent="0" algn="l" defTabSz="109728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lang="en-US" dirty="0"/>
          </a:p>
          <a:p>
            <a:pPr lvl="0"/>
            <a:endParaRPr lang="en-US" dirty="0"/>
          </a:p>
        </p:txBody>
      </p:sp>
      <p:sp>
        <p:nvSpPr>
          <p:cNvPr id="14" name="Text Placeholder 17"/>
          <p:cNvSpPr>
            <a:spLocks noGrp="1"/>
          </p:cNvSpPr>
          <p:nvPr>
            <p:ph type="body" sz="quarter" idx="18" hasCustomPrompt="1"/>
          </p:nvPr>
        </p:nvSpPr>
        <p:spPr>
          <a:xfrm>
            <a:off x="2561512" y="3114500"/>
            <a:ext cx="3572213" cy="277584"/>
          </a:xfrm>
        </p:spPr>
        <p:txBody>
          <a:bodyPr lIns="0" tIns="0" rIns="0" bIns="0">
            <a:normAutofit/>
          </a:bodyPr>
          <a:lstStyle>
            <a:lvl1pPr marL="0" marR="0" indent="0" algn="l" defTabSz="1097280" rtl="0" eaLnBrk="1" fontAlgn="auto" latinLnBrk="0" hangingPunct="1">
              <a:lnSpc>
                <a:spcPct val="90000"/>
              </a:lnSpc>
              <a:spcBef>
                <a:spcPct val="167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2100" baseline="0">
                <a:solidFill>
                  <a:schemeClr val="tx1"/>
                </a:solidFill>
                <a:latin typeface="Helvetica" pitchFamily="2" charset="0"/>
                <a:ea typeface="汉仪大黑简" panose="02010600000101010101" pitchFamily="2" charset="-122"/>
              </a:defRPr>
            </a:lvl1pPr>
          </a:lstStyle>
          <a:p>
            <a:pPr marL="0" marR="0" lvl="0" indent="0" algn="l" defTabSz="109728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dirty="0"/>
              <a:t>中国联通中国联通</a:t>
            </a:r>
            <a:endParaRPr lang="en-US" dirty="0"/>
          </a:p>
          <a:p>
            <a:pPr lvl="0"/>
            <a:endParaRPr lang="en-US" dirty="0"/>
          </a:p>
        </p:txBody>
      </p:sp>
      <p:sp>
        <p:nvSpPr>
          <p:cNvPr id="15" name="Text Placeholder 17"/>
          <p:cNvSpPr>
            <a:spLocks noGrp="1"/>
          </p:cNvSpPr>
          <p:nvPr>
            <p:ph type="body" sz="quarter" idx="19" hasCustomPrompt="1"/>
          </p:nvPr>
        </p:nvSpPr>
        <p:spPr>
          <a:xfrm>
            <a:off x="2561512" y="3604950"/>
            <a:ext cx="3572213" cy="277584"/>
          </a:xfrm>
        </p:spPr>
        <p:txBody>
          <a:bodyPr lIns="0" tIns="0" rIns="0" bIns="0">
            <a:normAutofit/>
          </a:bodyPr>
          <a:lstStyle>
            <a:lvl1pPr marL="0" marR="0" indent="0" algn="l" defTabSz="1097280" rtl="0" eaLnBrk="1" fontAlgn="auto" latinLnBrk="0" hangingPunct="1">
              <a:lnSpc>
                <a:spcPct val="90000"/>
              </a:lnSpc>
              <a:spcBef>
                <a:spcPct val="167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2100" baseline="0">
                <a:solidFill>
                  <a:schemeClr val="tx1"/>
                </a:solidFill>
                <a:latin typeface="Helvetica" pitchFamily="2" charset="0"/>
                <a:ea typeface="汉仪大黑简" panose="02010600000101010101" pitchFamily="2" charset="-122"/>
              </a:defRPr>
            </a:lvl1pPr>
          </a:lstStyle>
          <a:p>
            <a:pPr marL="0" marR="0" lvl="0" indent="0" algn="l" defTabSz="109728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dirty="0"/>
              <a:t>中国联通中国联通</a:t>
            </a:r>
            <a:endParaRPr lang="en-US" dirty="0"/>
          </a:p>
          <a:p>
            <a:pPr lvl="0"/>
            <a:endParaRPr lang="en-US" dirty="0"/>
          </a:p>
        </p:txBody>
      </p:sp>
      <p:sp>
        <p:nvSpPr>
          <p:cNvPr id="16" name="Text Placeholder 23"/>
          <p:cNvSpPr>
            <a:spLocks noGrp="1"/>
          </p:cNvSpPr>
          <p:nvPr>
            <p:ph type="body" sz="quarter" idx="20" hasCustomPrompt="1"/>
          </p:nvPr>
        </p:nvSpPr>
        <p:spPr>
          <a:xfrm>
            <a:off x="9956620" y="6480452"/>
            <a:ext cx="1536700" cy="80686"/>
          </a:xfrm>
        </p:spPr>
        <p:txBody>
          <a:bodyPr lIns="0" tIns="0" rIns="0" bIns="0" anchor="t" anchorCtr="0">
            <a:normAutofit/>
          </a:bodyPr>
          <a:lstStyle>
            <a:lvl1pPr marL="0" indent="0" algn="r">
              <a:buNone/>
              <a:defRPr sz="850" baseline="0">
                <a:latin typeface="Helvetica" pitchFamily="2" charset="0"/>
                <a:ea typeface="汉仪大黑简" panose="02010600000101010101" pitchFamily="2" charset="-122"/>
              </a:defRPr>
            </a:lvl1pPr>
          </a:lstStyle>
          <a:p>
            <a:pPr lvl="0"/>
            <a:r>
              <a:rPr lang="en-US" dirty="0" err="1"/>
              <a:t>页码</a:t>
            </a:r>
            <a:r>
              <a:rPr lang="zh-CN" altLang="en-US" dirty="0"/>
              <a:t>：</a:t>
            </a:r>
            <a:r>
              <a:rPr lang="en-US" altLang="zh-CN" dirty="0"/>
              <a:t>00</a:t>
            </a:r>
            <a:endParaRPr lang="en-US" dirty="0"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联通版范例一-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6"/>
          <p:cNvGrpSpPr/>
          <p:nvPr userDrawn="1"/>
        </p:nvGrpSpPr>
        <p:grpSpPr bwMode="auto">
          <a:xfrm>
            <a:off x="539750" y="57150"/>
            <a:ext cx="11655425" cy="904876"/>
            <a:chOff x="9" y="196"/>
            <a:chExt cx="18355" cy="1425"/>
          </a:xfrm>
        </p:grpSpPr>
        <p:pic>
          <p:nvPicPr>
            <p:cNvPr id="17" name="图片 7" descr="7"/>
            <p:cNvPicPr>
              <a:picLocks noChangeAspect="1" noChangeArrowheads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" y="196"/>
              <a:ext cx="14381" cy="13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" name="图片 8" descr="7"/>
            <p:cNvPicPr>
              <a:picLocks noChangeAspect="1" noChangeArrowheads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814" b="-3395"/>
            <a:stretch>
              <a:fillRect/>
            </a:stretch>
          </p:blipFill>
          <p:spPr bwMode="auto">
            <a:xfrm>
              <a:off x="4819" y="196"/>
              <a:ext cx="13545" cy="14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9" name="矩形 18"/>
          <p:cNvSpPr/>
          <p:nvPr userDrawn="1"/>
        </p:nvSpPr>
        <p:spPr>
          <a:xfrm>
            <a:off x="0" y="1"/>
            <a:ext cx="1697038" cy="933450"/>
          </a:xfrm>
          <a:prstGeom prst="rect">
            <a:avLst/>
          </a:prstGeom>
          <a:solidFill>
            <a:srgbClr val="E600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800"/>
          </a:p>
        </p:txBody>
      </p:sp>
      <p:sp>
        <p:nvSpPr>
          <p:cNvPr id="7" name="Text Placeholder 17"/>
          <p:cNvSpPr>
            <a:spLocks noGrp="1"/>
          </p:cNvSpPr>
          <p:nvPr>
            <p:ph type="body" sz="quarter" idx="10"/>
          </p:nvPr>
        </p:nvSpPr>
        <p:spPr>
          <a:xfrm>
            <a:off x="624422" y="2057400"/>
            <a:ext cx="1649231" cy="277584"/>
          </a:xfrm>
        </p:spPr>
        <p:txBody>
          <a:bodyPr lIns="0" tIns="0" rIns="0" bIns="0">
            <a:normAutofit/>
          </a:bodyPr>
          <a:lstStyle>
            <a:lvl1pPr marL="0" indent="0" algn="l">
              <a:buNone/>
              <a:defRPr sz="2100" baseline="0">
                <a:solidFill>
                  <a:schemeClr val="tx1"/>
                </a:solidFill>
                <a:latin typeface="Helvetica" pitchFamily="2" charset="0"/>
                <a:ea typeface="汉仪大黑简" panose="02010600000101010101" pitchFamily="2" charset="-122"/>
              </a:defRPr>
            </a:lvl1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8" name="Text Placeholder 6"/>
          <p:cNvSpPr>
            <a:spLocks noGrp="1"/>
          </p:cNvSpPr>
          <p:nvPr>
            <p:ph type="body" sz="quarter" idx="12"/>
          </p:nvPr>
        </p:nvSpPr>
        <p:spPr>
          <a:xfrm>
            <a:off x="3452460" y="399757"/>
            <a:ext cx="3168248" cy="432564"/>
          </a:xfrm>
        </p:spPr>
        <p:txBody>
          <a:bodyPr lIns="0" tIns="0" rIns="0" bIns="0" anchor="b">
            <a:normAutofit/>
          </a:bodyPr>
          <a:lstStyle>
            <a:lvl1pPr marL="0" indent="0" algn="l">
              <a:buNone/>
              <a:defRPr sz="2400" baseline="0">
                <a:latin typeface="Helvetica" pitchFamily="2" charset="0"/>
                <a:ea typeface="汉仪大黑简" panose="02010600000101010101" pitchFamily="2" charset="-122"/>
              </a:defRPr>
            </a:lvl1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9" name="Text Placeholder 17"/>
          <p:cNvSpPr>
            <a:spLocks noGrp="1"/>
          </p:cNvSpPr>
          <p:nvPr>
            <p:ph type="body" sz="quarter" idx="13"/>
          </p:nvPr>
        </p:nvSpPr>
        <p:spPr>
          <a:xfrm>
            <a:off x="624422" y="2585950"/>
            <a:ext cx="1649231" cy="277584"/>
          </a:xfrm>
        </p:spPr>
        <p:txBody>
          <a:bodyPr lIns="0" tIns="0" rIns="0" bIns="0">
            <a:normAutofit/>
          </a:bodyPr>
          <a:lstStyle>
            <a:lvl1pPr marL="0" indent="0" algn="l">
              <a:buNone/>
              <a:defRPr sz="2100" baseline="0">
                <a:solidFill>
                  <a:schemeClr val="tx1"/>
                </a:solidFill>
                <a:latin typeface="Helvetica" pitchFamily="2" charset="0"/>
                <a:ea typeface="汉仪大黑简" panose="02010600000101010101" pitchFamily="2" charset="-122"/>
              </a:defRPr>
            </a:lvl1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10" name="Text Placeholder 17"/>
          <p:cNvSpPr>
            <a:spLocks noGrp="1"/>
          </p:cNvSpPr>
          <p:nvPr>
            <p:ph type="body" sz="quarter" idx="14"/>
          </p:nvPr>
        </p:nvSpPr>
        <p:spPr>
          <a:xfrm>
            <a:off x="624422" y="3114500"/>
            <a:ext cx="1649231" cy="277584"/>
          </a:xfrm>
        </p:spPr>
        <p:txBody>
          <a:bodyPr lIns="0" tIns="0" rIns="0" bIns="0">
            <a:normAutofit/>
          </a:bodyPr>
          <a:lstStyle>
            <a:lvl1pPr marL="0" indent="0" algn="l">
              <a:buNone/>
              <a:defRPr sz="2100" baseline="0">
                <a:solidFill>
                  <a:schemeClr val="tx1"/>
                </a:solidFill>
                <a:latin typeface="Helvetica" pitchFamily="2" charset="0"/>
                <a:ea typeface="汉仪大黑简" panose="02010600000101010101" pitchFamily="2" charset="-122"/>
              </a:defRPr>
            </a:lvl1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11" name="Text Placeholder 17"/>
          <p:cNvSpPr>
            <a:spLocks noGrp="1"/>
          </p:cNvSpPr>
          <p:nvPr>
            <p:ph type="body" sz="quarter" idx="15"/>
          </p:nvPr>
        </p:nvSpPr>
        <p:spPr>
          <a:xfrm>
            <a:off x="624422" y="3604950"/>
            <a:ext cx="1649231" cy="277584"/>
          </a:xfrm>
        </p:spPr>
        <p:txBody>
          <a:bodyPr lIns="0" tIns="0" rIns="0" bIns="0">
            <a:normAutofit/>
          </a:bodyPr>
          <a:lstStyle>
            <a:lvl1pPr marL="0" indent="0" algn="l">
              <a:buNone/>
              <a:defRPr sz="2100" baseline="0">
                <a:solidFill>
                  <a:schemeClr val="tx1"/>
                </a:solidFill>
                <a:latin typeface="Helvetica" pitchFamily="2" charset="0"/>
                <a:ea typeface="汉仪大黑简" panose="02010600000101010101" pitchFamily="2" charset="-122"/>
              </a:defRPr>
            </a:lvl1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12" name="Text Placeholder 17"/>
          <p:cNvSpPr>
            <a:spLocks noGrp="1"/>
          </p:cNvSpPr>
          <p:nvPr>
            <p:ph type="body" sz="quarter" idx="16"/>
          </p:nvPr>
        </p:nvSpPr>
        <p:spPr>
          <a:xfrm>
            <a:off x="2561516" y="2057400"/>
            <a:ext cx="3572213" cy="277584"/>
          </a:xfrm>
        </p:spPr>
        <p:txBody>
          <a:bodyPr lIns="0" tIns="0" rIns="0" bIns="0">
            <a:normAutofit/>
          </a:bodyPr>
          <a:lstStyle>
            <a:lvl1pPr marL="0" marR="0" indent="0" algn="l" defTabSz="1097280" rtl="0" eaLnBrk="1" fontAlgn="auto" latinLnBrk="0" hangingPunct="1">
              <a:lnSpc>
                <a:spcPct val="90000"/>
              </a:lnSpc>
              <a:spcBef>
                <a:spcPct val="167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2100" baseline="0">
                <a:solidFill>
                  <a:schemeClr val="tx1"/>
                </a:solidFill>
                <a:latin typeface="Helvetica" pitchFamily="2" charset="0"/>
                <a:ea typeface="汉仪大黑简" panose="02010600000101010101" pitchFamily="2" charset="-122"/>
              </a:defRPr>
            </a:lvl1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二级</a:t>
            </a:r>
            <a:endParaRPr lang="zh-CN" altLang="en-US" noProof="1"/>
          </a:p>
        </p:txBody>
      </p:sp>
      <p:sp>
        <p:nvSpPr>
          <p:cNvPr id="13" name="Text Placeholder 17"/>
          <p:cNvSpPr>
            <a:spLocks noGrp="1"/>
          </p:cNvSpPr>
          <p:nvPr>
            <p:ph type="body" sz="quarter" idx="17"/>
          </p:nvPr>
        </p:nvSpPr>
        <p:spPr>
          <a:xfrm>
            <a:off x="2561516" y="2585950"/>
            <a:ext cx="3572213" cy="277584"/>
          </a:xfrm>
        </p:spPr>
        <p:txBody>
          <a:bodyPr lIns="0" tIns="0" rIns="0" bIns="0">
            <a:normAutofit/>
          </a:bodyPr>
          <a:lstStyle>
            <a:lvl1pPr marL="0" marR="0" indent="0" algn="l" defTabSz="1097280" rtl="0" eaLnBrk="1" fontAlgn="auto" latinLnBrk="0" hangingPunct="1">
              <a:lnSpc>
                <a:spcPct val="90000"/>
              </a:lnSpc>
              <a:spcBef>
                <a:spcPct val="167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2100" baseline="0">
                <a:solidFill>
                  <a:schemeClr val="tx1"/>
                </a:solidFill>
                <a:latin typeface="Helvetica" pitchFamily="2" charset="0"/>
                <a:ea typeface="汉仪大黑简" panose="02010600000101010101" pitchFamily="2" charset="-122"/>
              </a:defRPr>
            </a:lvl1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二级</a:t>
            </a:r>
            <a:endParaRPr lang="zh-CN" altLang="en-US" noProof="1"/>
          </a:p>
          <a:p>
            <a:pPr lvl="2"/>
            <a:r>
              <a:rPr lang="zh-CN" altLang="en-US" noProof="1"/>
              <a:t>三级</a:t>
            </a:r>
            <a:endParaRPr lang="zh-CN" altLang="en-US" noProof="1"/>
          </a:p>
        </p:txBody>
      </p:sp>
      <p:sp>
        <p:nvSpPr>
          <p:cNvPr id="14" name="Text Placeholder 17"/>
          <p:cNvSpPr>
            <a:spLocks noGrp="1"/>
          </p:cNvSpPr>
          <p:nvPr>
            <p:ph type="body" sz="quarter" idx="18"/>
          </p:nvPr>
        </p:nvSpPr>
        <p:spPr>
          <a:xfrm>
            <a:off x="2561512" y="3114500"/>
            <a:ext cx="3572213" cy="277584"/>
          </a:xfrm>
        </p:spPr>
        <p:txBody>
          <a:bodyPr lIns="0" tIns="0" rIns="0" bIns="0">
            <a:normAutofit/>
          </a:bodyPr>
          <a:lstStyle>
            <a:lvl1pPr marL="0" marR="0" indent="0" algn="l" defTabSz="1097280" rtl="0" eaLnBrk="1" fontAlgn="auto" latinLnBrk="0" hangingPunct="1">
              <a:lnSpc>
                <a:spcPct val="90000"/>
              </a:lnSpc>
              <a:spcBef>
                <a:spcPct val="167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2100" baseline="0">
                <a:solidFill>
                  <a:schemeClr val="tx1"/>
                </a:solidFill>
                <a:latin typeface="Helvetica" pitchFamily="2" charset="0"/>
                <a:ea typeface="汉仪大黑简" panose="02010600000101010101" pitchFamily="2" charset="-122"/>
              </a:defRPr>
            </a:lvl1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二级</a:t>
            </a:r>
            <a:endParaRPr lang="zh-CN" altLang="en-US" noProof="1"/>
          </a:p>
        </p:txBody>
      </p:sp>
      <p:sp>
        <p:nvSpPr>
          <p:cNvPr id="15" name="Text Placeholder 17"/>
          <p:cNvSpPr>
            <a:spLocks noGrp="1"/>
          </p:cNvSpPr>
          <p:nvPr>
            <p:ph type="body" sz="quarter" idx="19"/>
          </p:nvPr>
        </p:nvSpPr>
        <p:spPr>
          <a:xfrm>
            <a:off x="2561512" y="3604950"/>
            <a:ext cx="3572213" cy="277584"/>
          </a:xfrm>
        </p:spPr>
        <p:txBody>
          <a:bodyPr lIns="0" tIns="0" rIns="0" bIns="0">
            <a:normAutofit/>
          </a:bodyPr>
          <a:lstStyle>
            <a:lvl1pPr marL="0" marR="0" indent="0" algn="l" defTabSz="1097280" rtl="0" eaLnBrk="1" fontAlgn="auto" latinLnBrk="0" hangingPunct="1">
              <a:lnSpc>
                <a:spcPct val="90000"/>
              </a:lnSpc>
              <a:spcBef>
                <a:spcPct val="167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2100" baseline="0">
                <a:solidFill>
                  <a:schemeClr val="tx1"/>
                </a:solidFill>
                <a:latin typeface="Helvetica" pitchFamily="2" charset="0"/>
                <a:ea typeface="汉仪大黑简" panose="02010600000101010101" pitchFamily="2" charset="-122"/>
              </a:defRPr>
            </a:lvl1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二级</a:t>
            </a:r>
            <a:endParaRPr lang="zh-CN" altLang="en-US" noProof="1"/>
          </a:p>
        </p:txBody>
      </p:sp>
      <p:sp>
        <p:nvSpPr>
          <p:cNvPr id="21" name="日期占位符 3"/>
          <p:cNvSpPr>
            <a:spLocks noGrp="1"/>
          </p:cNvSpPr>
          <p:nvPr>
            <p:ph type="dt" sz="half" idx="21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2" name="页脚占位符 4"/>
          <p:cNvSpPr>
            <a:spLocks noGrp="1"/>
          </p:cNvSpPr>
          <p:nvPr>
            <p:ph type="ftr" sz="quarter" idx="22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五边形 4"/>
          <p:cNvSpPr/>
          <p:nvPr userDrawn="1"/>
        </p:nvSpPr>
        <p:spPr>
          <a:xfrm flipH="1">
            <a:off x="11403014" y="6286500"/>
            <a:ext cx="739775" cy="504826"/>
          </a:xfrm>
          <a:prstGeom prst="homePlate">
            <a:avLst/>
          </a:prstGeom>
          <a:noFill/>
          <a:ln w="25400" cap="flat" cmpd="sng" algn="ctr">
            <a:noFill/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>
              <a:defRPr/>
            </a:pPr>
            <a:fld id="{C423A7C8-C25D-4E22-8ACD-7457FC68960C}" type="slidenum">
              <a:rPr lang="zh-CN" altLang="en-US" sz="1400" b="0" cap="none" spc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Arial Unicode MS" panose="020B0604020202020204" pitchFamily="34" charset="-122"/>
                <a:cs typeface="Times New Roman" panose="02020603050405020304" pitchFamily="18" charset="0"/>
              </a:rPr>
            </a:fld>
            <a:endParaRPr lang="zh-CN" altLang="en-US" sz="1400" b="0" kern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0" descr="C:\Users\vivianting\Desktop\未标题8.png"/>
          <p:cNvPicPr>
            <a:picLocks noChangeAspect="1" noChangeArrowheads="1"/>
          </p:cNvPicPr>
          <p:nvPr/>
        </p:nvPicPr>
        <p:blipFill>
          <a:blip r:embed="rId2" cstate="print"/>
          <a:srcRect l="4971" t="1717" r="74190" b="70428"/>
          <a:stretch>
            <a:fillRect/>
          </a:stretch>
        </p:blipFill>
        <p:spPr bwMode="auto">
          <a:xfrm>
            <a:off x="10382571" y="5286739"/>
            <a:ext cx="1809436" cy="15712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" name="直接连接符 8"/>
          <p:cNvCxnSpPr>
            <a:cxnSpLocks noChangeShapeType="1"/>
          </p:cNvCxnSpPr>
          <p:nvPr/>
        </p:nvCxnSpPr>
        <p:spPr bwMode="auto">
          <a:xfrm>
            <a:off x="0" y="955453"/>
            <a:ext cx="12189883" cy="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</a:ln>
          <a:effectLst>
            <a:outerShdw dist="20000" dir="5400000" algn="ctr" rotWithShape="0">
              <a:srgbClr val="000000">
                <a:alpha val="37999"/>
              </a:srgbClr>
            </a:outerShdw>
          </a:effectLst>
        </p:spPr>
      </p:cxnSp>
      <p:pic>
        <p:nvPicPr>
          <p:cNvPr id="7" name="Picture 1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" y="0"/>
            <a:ext cx="1231687" cy="9141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9"/>
          <p:cNvPicPr>
            <a:picLocks noChangeAspect="1" noChangeArrowheads="1"/>
          </p:cNvPicPr>
          <p:nvPr/>
        </p:nvPicPr>
        <p:blipFill>
          <a:blip r:embed="rId4" cstate="print"/>
          <a:srcRect l="10513" t="10342" r="12415" b="6898"/>
          <a:stretch>
            <a:fillRect/>
          </a:stretch>
        </p:blipFill>
        <p:spPr bwMode="auto">
          <a:xfrm>
            <a:off x="9961428" y="53965"/>
            <a:ext cx="1841180" cy="10014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矩形 11"/>
          <p:cNvSpPr>
            <a:spLocks noChangeArrowheads="1"/>
          </p:cNvSpPr>
          <p:nvPr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101190" tIns="50611" rIns="101190" bIns="50611" anchor="ctr"/>
          <a:lstStyle/>
          <a:p>
            <a:pPr algn="ctr" defTabSz="1014095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040" dirty="0">
              <a:solidFill>
                <a:srgbClr val="FFFFFF"/>
              </a:solidFill>
              <a:latin typeface="楷体_GB2312" panose="02010609030101010101" pitchFamily="49" charset="-122"/>
              <a:ea typeface="微软雅黑" panose="020B0503020204020204" pitchFamily="34" charset="-122"/>
            </a:endParaRPr>
          </a:p>
        </p:txBody>
      </p:sp>
      <p:pic>
        <p:nvPicPr>
          <p:cNvPr id="10" name="Picture 2055" descr="色条 拷贝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1499847"/>
            <a:ext cx="12192000" cy="3701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10" descr="C:\Users\vivianting\Desktop\未标题8.png"/>
          <p:cNvPicPr>
            <a:picLocks noChangeAspect="1" noChangeArrowheads="1"/>
          </p:cNvPicPr>
          <p:nvPr userDrawn="1"/>
        </p:nvPicPr>
        <p:blipFill>
          <a:blip r:embed="rId2" cstate="print"/>
          <a:srcRect l="4971" t="1717" r="74190" b="70428"/>
          <a:stretch>
            <a:fillRect/>
          </a:stretch>
        </p:blipFill>
        <p:spPr bwMode="auto">
          <a:xfrm>
            <a:off x="10382571" y="5286739"/>
            <a:ext cx="1809436" cy="15712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10" descr="C:\Users\vivianting\Desktop\未标题8.png"/>
          <p:cNvPicPr>
            <a:picLocks noChangeAspect="1" noChangeArrowheads="1"/>
          </p:cNvPicPr>
          <p:nvPr userDrawn="1"/>
        </p:nvPicPr>
        <p:blipFill>
          <a:blip r:embed="rId2" cstate="print"/>
          <a:srcRect l="4971" t="1717" r="74190" b="70428"/>
          <a:stretch>
            <a:fillRect/>
          </a:stretch>
        </p:blipFill>
        <p:spPr bwMode="auto">
          <a:xfrm>
            <a:off x="10382571" y="5286739"/>
            <a:ext cx="1809436" cy="15712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日期占位符 3"/>
          <p:cNvSpPr txBox="1">
            <a:spLocks noChangeArrowheads="1"/>
          </p:cNvSpPr>
          <p:nvPr userDrawn="1"/>
        </p:nvSpPr>
        <p:spPr bwMode="auto">
          <a:xfrm>
            <a:off x="4571206" y="5918417"/>
            <a:ext cx="2844307" cy="3682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01190" tIns="50611" rIns="101190" bIns="50611"/>
          <a:lstStyle>
            <a:lvl1pPr>
              <a:defRPr sz="1600" b="1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  <a:lvl2pPr marL="742950" indent="-285750">
              <a:defRPr sz="1600" b="1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2pPr>
            <a:lvl3pPr marL="1143000" indent="-228600">
              <a:defRPr sz="1600" b="1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3pPr>
            <a:lvl4pPr marL="1600200" indent="-228600">
              <a:defRPr sz="1600" b="1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4pPr>
            <a:lvl5pPr marL="2057400" indent="-228600">
              <a:defRPr sz="1600" b="1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9pPr>
          </a:lstStyle>
          <a:p>
            <a:pPr algn="ctr" defTabSz="1096645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 sz="2040" dirty="0">
              <a:solidFill>
                <a:srgbClr val="000000"/>
              </a:solidFill>
            </a:endParaRPr>
          </a:p>
        </p:txBody>
      </p:sp>
      <p:sp>
        <p:nvSpPr>
          <p:cNvPr id="4" name="副标题 2"/>
          <p:cNvSpPr>
            <a:spLocks noGrp="1"/>
          </p:cNvSpPr>
          <p:nvPr>
            <p:ph type="subTitle" idx="1"/>
          </p:nvPr>
        </p:nvSpPr>
        <p:spPr>
          <a:xfrm>
            <a:off x="2160254" y="5357387"/>
            <a:ext cx="7858313" cy="357107"/>
          </a:xfrm>
          <a:prstGeom prst="rect">
            <a:avLst/>
          </a:prstGeom>
        </p:spPr>
        <p:txBody>
          <a:bodyPr lIns="84831" tIns="42417" rIns="84831" bIns="42417"/>
          <a:lstStyle>
            <a:lvl1pPr marL="0" indent="0" algn="ctr">
              <a:buNone/>
              <a:defRPr sz="3120" b="1"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  <a:lvl2pPr marL="509270" indent="0" algn="ctr">
              <a:buNone/>
              <a:defRPr/>
            </a:lvl2pPr>
            <a:lvl3pPr marL="1017905" indent="0" algn="ctr">
              <a:buNone/>
              <a:defRPr/>
            </a:lvl3pPr>
            <a:lvl4pPr marL="1527175" indent="0" algn="ctr">
              <a:buNone/>
              <a:defRPr/>
            </a:lvl4pPr>
            <a:lvl5pPr marL="2035810" indent="0" algn="ctr">
              <a:buNone/>
              <a:defRPr/>
            </a:lvl5pPr>
            <a:lvl6pPr marL="2545080" indent="0" algn="ctr">
              <a:buNone/>
              <a:defRPr/>
            </a:lvl6pPr>
            <a:lvl7pPr marL="3054350" indent="0" algn="ctr">
              <a:buNone/>
              <a:defRPr/>
            </a:lvl7pPr>
            <a:lvl8pPr marL="3562985" indent="0" algn="ctr">
              <a:buNone/>
              <a:defRPr/>
            </a:lvl8pPr>
            <a:lvl9pPr marL="4072255" indent="0" algn="ctr">
              <a:buNone/>
              <a:defRPr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pic>
        <p:nvPicPr>
          <p:cNvPr id="2050" name="Picture 2" descr="C:\Users\Administrator\Desktop\微信图片_20201111110900.png"/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0027637" y="231845"/>
            <a:ext cx="1843404" cy="1036915"/>
          </a:xfrm>
          <a:prstGeom prst="rect">
            <a:avLst/>
          </a:prstGeom>
          <a:noFill/>
        </p:spPr>
      </p:pic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3342A8-955E-45B9-911C-C58CD076BE9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32FF2-88A2-45D1-96A4-8A8FAE8D8B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3342A8-955E-45B9-911C-C58CD076BE9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32FF2-88A2-45D1-96A4-8A8FAE8D8B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3342A8-955E-45B9-911C-C58CD076BE9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32FF2-88A2-45D1-96A4-8A8FAE8D8B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3342A8-955E-45B9-911C-C58CD076BE9B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32FF2-88A2-45D1-96A4-8A8FAE8D8B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3342A8-955E-45B9-911C-C58CD076BE9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32FF2-88A2-45D1-96A4-8A8FAE8D8B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3342A8-955E-45B9-911C-C58CD076BE9B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32FF2-88A2-45D1-96A4-8A8FAE8D8B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3342A8-955E-45B9-911C-C58CD076BE9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32FF2-88A2-45D1-96A4-8A8FAE8D8B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0" descr="C:\Users\vivianting\Desktop\未标题8.png"/>
          <p:cNvPicPr>
            <a:picLocks noChangeAspect="1" noChangeArrowheads="1"/>
          </p:cNvPicPr>
          <p:nvPr userDrawn="1"/>
        </p:nvPicPr>
        <p:blipFill>
          <a:blip r:embed="rId2" cstate="print"/>
          <a:srcRect l="4971" t="1717" r="74190" b="70428"/>
          <a:stretch>
            <a:fillRect/>
          </a:stretch>
        </p:blipFill>
        <p:spPr bwMode="auto">
          <a:xfrm>
            <a:off x="10382571" y="5286739"/>
            <a:ext cx="1809436" cy="15712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" name="直接连接符 8"/>
          <p:cNvCxnSpPr>
            <a:cxnSpLocks noChangeShapeType="1"/>
          </p:cNvCxnSpPr>
          <p:nvPr userDrawn="1"/>
        </p:nvCxnSpPr>
        <p:spPr bwMode="auto">
          <a:xfrm>
            <a:off x="0" y="955453"/>
            <a:ext cx="12189883" cy="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</a:ln>
          <a:effectLst>
            <a:outerShdw dist="20000" dir="5400000" algn="ctr" rotWithShape="0">
              <a:srgbClr val="000000">
                <a:alpha val="37999"/>
              </a:srgbClr>
            </a:outerShdw>
          </a:effectLst>
        </p:spPr>
      </p:cxnSp>
      <p:pic>
        <p:nvPicPr>
          <p:cNvPr id="7" name="Picture 16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" y="0"/>
            <a:ext cx="1231687" cy="9141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9"/>
          <p:cNvPicPr>
            <a:picLocks noChangeAspect="1" noChangeArrowheads="1"/>
          </p:cNvPicPr>
          <p:nvPr userDrawn="1"/>
        </p:nvPicPr>
        <p:blipFill>
          <a:blip r:embed="rId4" cstate="print"/>
          <a:srcRect l="10513" t="10342" r="12415" b="6898"/>
          <a:stretch>
            <a:fillRect/>
          </a:stretch>
        </p:blipFill>
        <p:spPr bwMode="auto">
          <a:xfrm>
            <a:off x="9961428" y="53965"/>
            <a:ext cx="1841180" cy="10014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矩形 11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101190" tIns="50611" rIns="101190" bIns="50611" anchor="ctr"/>
          <a:lstStyle/>
          <a:p>
            <a:pPr algn="ctr" defTabSz="1014095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040" dirty="0">
              <a:solidFill>
                <a:srgbClr val="FFFFFF"/>
              </a:solidFill>
              <a:latin typeface="楷体_GB2312" panose="02010609030101010101" pitchFamily="49" charset="-122"/>
              <a:ea typeface="微软雅黑" panose="020B0503020204020204" pitchFamily="34" charset="-122"/>
            </a:endParaRPr>
          </a:p>
        </p:txBody>
      </p:sp>
      <p:pic>
        <p:nvPicPr>
          <p:cNvPr id="11" name="Picture 10" descr="C:\Users\vivianting\Desktop\未标题8.png"/>
          <p:cNvPicPr>
            <a:picLocks noChangeAspect="1" noChangeArrowheads="1"/>
          </p:cNvPicPr>
          <p:nvPr userDrawn="1"/>
        </p:nvPicPr>
        <p:blipFill>
          <a:blip r:embed="rId2" cstate="print"/>
          <a:srcRect l="4971" t="1717" r="74190" b="70428"/>
          <a:stretch>
            <a:fillRect/>
          </a:stretch>
        </p:blipFill>
        <p:spPr bwMode="auto">
          <a:xfrm>
            <a:off x="10382571" y="5286739"/>
            <a:ext cx="1809436" cy="15712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10" descr="C:\Users\vivianting\Desktop\未标题8.png"/>
          <p:cNvPicPr>
            <a:picLocks noChangeAspect="1" noChangeArrowheads="1"/>
          </p:cNvPicPr>
          <p:nvPr userDrawn="1"/>
        </p:nvPicPr>
        <p:blipFill>
          <a:blip r:embed="rId2" cstate="print"/>
          <a:srcRect l="4971" t="1717" r="74190" b="70428"/>
          <a:stretch>
            <a:fillRect/>
          </a:stretch>
        </p:blipFill>
        <p:spPr bwMode="auto">
          <a:xfrm>
            <a:off x="10382571" y="5286739"/>
            <a:ext cx="1809436" cy="15712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日期占位符 3"/>
          <p:cNvSpPr txBox="1">
            <a:spLocks noChangeArrowheads="1"/>
          </p:cNvSpPr>
          <p:nvPr userDrawn="1"/>
        </p:nvSpPr>
        <p:spPr bwMode="auto">
          <a:xfrm>
            <a:off x="4571206" y="5918417"/>
            <a:ext cx="2844307" cy="3682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01190" tIns="50611" rIns="101190" bIns="50611"/>
          <a:lstStyle>
            <a:lvl1pPr>
              <a:defRPr sz="1600" b="1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  <a:lvl2pPr marL="742950" indent="-285750">
              <a:defRPr sz="1600" b="1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2pPr>
            <a:lvl3pPr marL="1143000" indent="-228600">
              <a:defRPr sz="1600" b="1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3pPr>
            <a:lvl4pPr marL="1600200" indent="-228600">
              <a:defRPr sz="1600" b="1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4pPr>
            <a:lvl5pPr marL="2057400" indent="-228600">
              <a:defRPr sz="1600" b="1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9pPr>
          </a:lstStyle>
          <a:p>
            <a:pPr algn="ctr" defTabSz="1096645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 sz="2040" dirty="0">
              <a:solidFill>
                <a:srgbClr val="000000"/>
              </a:solidFill>
            </a:endParaRPr>
          </a:p>
        </p:txBody>
      </p:sp>
      <p:sp>
        <p:nvSpPr>
          <p:cNvPr id="4" name="副标题 2"/>
          <p:cNvSpPr>
            <a:spLocks noGrp="1"/>
          </p:cNvSpPr>
          <p:nvPr>
            <p:ph type="subTitle" idx="1"/>
          </p:nvPr>
        </p:nvSpPr>
        <p:spPr>
          <a:xfrm>
            <a:off x="2160254" y="5357387"/>
            <a:ext cx="7858313" cy="357107"/>
          </a:xfrm>
          <a:prstGeom prst="rect">
            <a:avLst/>
          </a:prstGeom>
        </p:spPr>
        <p:txBody>
          <a:bodyPr lIns="84831" tIns="42417" rIns="84831" bIns="42417"/>
          <a:lstStyle>
            <a:lvl1pPr marL="0" indent="0" algn="ctr">
              <a:buNone/>
              <a:defRPr sz="3120" b="1"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  <a:lvl2pPr marL="509270" indent="0" algn="ctr">
              <a:buNone/>
              <a:defRPr/>
            </a:lvl2pPr>
            <a:lvl3pPr marL="1017905" indent="0" algn="ctr">
              <a:buNone/>
              <a:defRPr/>
            </a:lvl3pPr>
            <a:lvl4pPr marL="1527175" indent="0" algn="ctr">
              <a:buNone/>
              <a:defRPr/>
            </a:lvl4pPr>
            <a:lvl5pPr marL="2035810" indent="0" algn="ctr">
              <a:buNone/>
              <a:defRPr/>
            </a:lvl5pPr>
            <a:lvl6pPr marL="2545080" indent="0" algn="ctr">
              <a:buNone/>
              <a:defRPr/>
            </a:lvl6pPr>
            <a:lvl7pPr marL="3054350" indent="0" algn="ctr">
              <a:buNone/>
              <a:defRPr/>
            </a:lvl7pPr>
            <a:lvl8pPr marL="3562985" indent="0" algn="ctr">
              <a:buNone/>
              <a:defRPr/>
            </a:lvl8pPr>
            <a:lvl9pPr marL="4072255" indent="0" algn="ctr">
              <a:buNone/>
              <a:defRPr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618" r="69166" b="38391"/>
          <a:stretch>
            <a:fillRect/>
          </a:stretch>
        </p:blipFill>
        <p:spPr>
          <a:xfrm>
            <a:off x="9121717" y="356770"/>
            <a:ext cx="2768448" cy="986708"/>
          </a:xfrm>
          <a:prstGeom prst="rect">
            <a:avLst/>
          </a:prstGeom>
        </p:spPr>
      </p:pic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3342A8-955E-45B9-911C-C58CD076BE9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32FF2-88A2-45D1-96A4-8A8FAE8D8B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3342A8-955E-45B9-911C-C58CD076BE9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32FF2-88A2-45D1-96A4-8A8FAE8D8B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3342A8-955E-45B9-911C-C58CD076BE9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32FF2-88A2-45D1-96A4-8A8FAE8D8B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Line 6"/>
          <p:cNvSpPr>
            <a:spLocks noChangeShapeType="1"/>
          </p:cNvSpPr>
          <p:nvPr userDrawn="1"/>
        </p:nvSpPr>
        <p:spPr bwMode="auto">
          <a:xfrm>
            <a:off x="1510291" y="2820980"/>
            <a:ext cx="0" cy="2995235"/>
          </a:xfrm>
          <a:prstGeom prst="line">
            <a:avLst/>
          </a:prstGeom>
          <a:noFill/>
          <a:ln w="57150" cmpd="thinThick">
            <a:solidFill>
              <a:srgbClr val="EE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0" hangingPunct="0"/>
            <a:endParaRPr lang="zh-CN" altLang="en-US" sz="1865">
              <a:solidFill>
                <a:prstClr val="black"/>
              </a:solidFill>
              <a:ea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111914" y="548640"/>
            <a:ext cx="3406140" cy="100245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冬奥联通版范例一-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7"/>
          <p:cNvPicPr>
            <a:picLocks noChangeAspect="1"/>
          </p:cNvPicPr>
          <p:nvPr userDrawn="1"/>
        </p:nvPicPr>
        <p:blipFill rotWithShape="1">
          <a:blip r:embed="rId2"/>
          <a:srcRect r="28076"/>
          <a:stretch>
            <a:fillRect/>
          </a:stretch>
        </p:blipFill>
        <p:spPr>
          <a:xfrm>
            <a:off x="0" y="580235"/>
            <a:ext cx="12192000" cy="2604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374950" y="213360"/>
            <a:ext cx="1558261" cy="45854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749238-744B-4A6D-BE8A-069B43DB9C2A}" type="slidenum">
              <a:rPr lang="en-US" altLang="zh-CN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Line 6"/>
          <p:cNvSpPr>
            <a:spLocks noChangeShapeType="1"/>
          </p:cNvSpPr>
          <p:nvPr userDrawn="1"/>
        </p:nvSpPr>
        <p:spPr bwMode="auto">
          <a:xfrm>
            <a:off x="1510291" y="2820980"/>
            <a:ext cx="0" cy="2995235"/>
          </a:xfrm>
          <a:prstGeom prst="line">
            <a:avLst/>
          </a:prstGeom>
          <a:noFill/>
          <a:ln w="57150" cmpd="thinThick">
            <a:solidFill>
              <a:srgbClr val="EE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1219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65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9337" y="259130"/>
            <a:ext cx="4319180" cy="190903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6FACDA4-5512-48F7-8FB2-A632D23E86B9}" type="slidenum">
              <a:rPr kumimoji="0" lang="zh-HK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cs typeface="+mn-cs"/>
              </a:rPr>
            </a:fld>
            <a:endParaRPr kumimoji="0" lang="zh-HK" alt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cs typeface="+mn-cs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冬奥联通版范例一-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 userDrawn="1"/>
        </p:nvGrpSpPr>
        <p:grpSpPr>
          <a:xfrm>
            <a:off x="5715" y="124461"/>
            <a:ext cx="12185651" cy="875031"/>
            <a:chOff x="9" y="196"/>
            <a:chExt cx="19190" cy="1378"/>
          </a:xfrm>
        </p:grpSpPr>
        <p:pic>
          <p:nvPicPr>
            <p:cNvPr id="3" name="图片 2" descr="7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9" y="196"/>
              <a:ext cx="14381" cy="1378"/>
            </a:xfrm>
            <a:prstGeom prst="rect">
              <a:avLst/>
            </a:prstGeom>
          </p:spPr>
        </p:pic>
        <p:pic>
          <p:nvPicPr>
            <p:cNvPr id="2" name="图片 1" descr="7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4819" y="196"/>
              <a:ext cx="14381" cy="1378"/>
            </a:xfrm>
            <a:prstGeom prst="rect">
              <a:avLst/>
            </a:prstGeom>
          </p:spPr>
        </p:pic>
      </p:grp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3529802-C3F8-5541-BD5F-197197AB57B3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Line 6"/>
          <p:cNvSpPr>
            <a:spLocks noChangeShapeType="1"/>
          </p:cNvSpPr>
          <p:nvPr userDrawn="1"/>
        </p:nvSpPr>
        <p:spPr bwMode="auto">
          <a:xfrm>
            <a:off x="1510291" y="2820980"/>
            <a:ext cx="0" cy="2995235"/>
          </a:xfrm>
          <a:prstGeom prst="line">
            <a:avLst/>
          </a:prstGeom>
          <a:noFill/>
          <a:ln w="57150" cmpd="thinThick">
            <a:solidFill>
              <a:srgbClr val="EE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1219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65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文本框 2"/>
          <p:cNvSpPr txBox="1"/>
          <p:nvPr userDrawn="1"/>
        </p:nvSpPr>
        <p:spPr>
          <a:xfrm>
            <a:off x="9024620" y="117665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111914" y="548640"/>
            <a:ext cx="3406140" cy="100245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0" descr="C:\Users\vivianting\Desktop\未标题8.png"/>
          <p:cNvPicPr>
            <a:picLocks noChangeAspect="1" noChangeArrowheads="1"/>
          </p:cNvPicPr>
          <p:nvPr userDrawn="1"/>
        </p:nvPicPr>
        <p:blipFill>
          <a:blip r:embed="rId2" cstate="print"/>
          <a:srcRect l="4971" t="1717" r="74190" b="70428"/>
          <a:stretch>
            <a:fillRect/>
          </a:stretch>
        </p:blipFill>
        <p:spPr bwMode="auto">
          <a:xfrm>
            <a:off x="10382571" y="5286739"/>
            <a:ext cx="1809436" cy="15712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" name="直接连接符 8"/>
          <p:cNvCxnSpPr>
            <a:cxnSpLocks noChangeShapeType="1"/>
          </p:cNvCxnSpPr>
          <p:nvPr userDrawn="1"/>
        </p:nvCxnSpPr>
        <p:spPr bwMode="auto">
          <a:xfrm>
            <a:off x="0" y="955453"/>
            <a:ext cx="12189883" cy="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</a:ln>
          <a:effectLst>
            <a:outerShdw dist="20000" dir="5400000" algn="ctr" rotWithShape="0">
              <a:srgbClr val="000000">
                <a:alpha val="37999"/>
              </a:srgbClr>
            </a:outerShdw>
          </a:effectLst>
        </p:spPr>
      </p:cxnSp>
      <p:pic>
        <p:nvPicPr>
          <p:cNvPr id="7" name="Picture 16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" y="0"/>
            <a:ext cx="1231687" cy="9141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9"/>
          <p:cNvPicPr>
            <a:picLocks noChangeAspect="1" noChangeArrowheads="1"/>
          </p:cNvPicPr>
          <p:nvPr userDrawn="1"/>
        </p:nvPicPr>
        <p:blipFill>
          <a:blip r:embed="rId4" cstate="print"/>
          <a:srcRect l="10513" t="10342" r="12415" b="6898"/>
          <a:stretch>
            <a:fillRect/>
          </a:stretch>
        </p:blipFill>
        <p:spPr bwMode="auto">
          <a:xfrm>
            <a:off x="9961428" y="53965"/>
            <a:ext cx="1841180" cy="10014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矩形 11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101190" tIns="50611" rIns="101190" bIns="50611" anchor="ctr"/>
          <a:lstStyle/>
          <a:p>
            <a:pPr algn="ctr" defTabSz="1014095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040" dirty="0">
              <a:solidFill>
                <a:srgbClr val="FFFFFF"/>
              </a:solidFill>
              <a:latin typeface="楷体_GB2312" panose="02010609030101010101" pitchFamily="49" charset="-122"/>
              <a:ea typeface="微软雅黑" panose="020B0503020204020204" pitchFamily="34" charset="-122"/>
            </a:endParaRPr>
          </a:p>
        </p:txBody>
      </p:sp>
      <p:pic>
        <p:nvPicPr>
          <p:cNvPr id="10" name="Picture 2055" descr="色条 拷贝"/>
          <p:cNvPicPr>
            <a:picLocks noChangeAspect="1" noChangeArrowheads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1499847"/>
            <a:ext cx="12192000" cy="3701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10" descr="C:\Users\vivianting\Desktop\未标题8.png"/>
          <p:cNvPicPr>
            <a:picLocks noChangeAspect="1" noChangeArrowheads="1"/>
          </p:cNvPicPr>
          <p:nvPr userDrawn="1"/>
        </p:nvPicPr>
        <p:blipFill>
          <a:blip r:embed="rId2" cstate="print"/>
          <a:srcRect l="4971" t="1717" r="74190" b="70428"/>
          <a:stretch>
            <a:fillRect/>
          </a:stretch>
        </p:blipFill>
        <p:spPr bwMode="auto">
          <a:xfrm>
            <a:off x="10382571" y="5286739"/>
            <a:ext cx="1809436" cy="15712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10" descr="C:\Users\vivianting\Desktop\未标题8.png"/>
          <p:cNvPicPr>
            <a:picLocks noChangeAspect="1" noChangeArrowheads="1"/>
          </p:cNvPicPr>
          <p:nvPr userDrawn="1"/>
        </p:nvPicPr>
        <p:blipFill>
          <a:blip r:embed="rId2" cstate="print"/>
          <a:srcRect l="4971" t="1717" r="74190" b="70428"/>
          <a:stretch>
            <a:fillRect/>
          </a:stretch>
        </p:blipFill>
        <p:spPr bwMode="auto">
          <a:xfrm>
            <a:off x="10382571" y="5286739"/>
            <a:ext cx="1809436" cy="15712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日期占位符 3"/>
          <p:cNvSpPr txBox="1">
            <a:spLocks noChangeArrowheads="1"/>
          </p:cNvSpPr>
          <p:nvPr userDrawn="1"/>
        </p:nvSpPr>
        <p:spPr bwMode="auto">
          <a:xfrm>
            <a:off x="4571206" y="5992855"/>
            <a:ext cx="2844307" cy="3682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01190" tIns="50611" rIns="101190" bIns="50611"/>
          <a:lstStyle>
            <a:lvl1pPr>
              <a:defRPr sz="1600" b="1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  <a:lvl2pPr marL="742950" indent="-285750">
              <a:defRPr sz="1600" b="1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2pPr>
            <a:lvl3pPr marL="1143000" indent="-228600">
              <a:defRPr sz="1600" b="1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3pPr>
            <a:lvl4pPr marL="1600200" indent="-228600">
              <a:defRPr sz="1600" b="1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4pPr>
            <a:lvl5pPr marL="2057400" indent="-228600">
              <a:defRPr sz="1600" b="1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9pPr>
          </a:lstStyle>
          <a:p>
            <a:pPr algn="ctr" defTabSz="1096645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 sz="2040" dirty="0">
              <a:solidFill>
                <a:srgbClr val="000000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 userDrawn="1"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618" r="69166" b="38391"/>
          <a:stretch>
            <a:fillRect/>
          </a:stretch>
        </p:blipFill>
        <p:spPr>
          <a:xfrm>
            <a:off x="9128067" y="363755"/>
            <a:ext cx="2768448" cy="986708"/>
          </a:xfrm>
          <a:prstGeom prst="rect">
            <a:avLst/>
          </a:prstGeom>
        </p:spPr>
      </p:pic>
    </p:spTree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0" descr="C:\Users\vivianting\Desktop\未标题8.png"/>
          <p:cNvPicPr>
            <a:picLocks noChangeAspect="1" noChangeArrowheads="1"/>
          </p:cNvPicPr>
          <p:nvPr/>
        </p:nvPicPr>
        <p:blipFill>
          <a:blip r:embed="rId2" cstate="print"/>
          <a:srcRect l="4971" t="1717" r="74190" b="70428"/>
          <a:stretch>
            <a:fillRect/>
          </a:stretch>
        </p:blipFill>
        <p:spPr bwMode="auto">
          <a:xfrm>
            <a:off x="10382571" y="5286739"/>
            <a:ext cx="1809436" cy="15712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" name="直接连接符 8"/>
          <p:cNvCxnSpPr>
            <a:cxnSpLocks noChangeShapeType="1"/>
          </p:cNvCxnSpPr>
          <p:nvPr/>
        </p:nvCxnSpPr>
        <p:spPr bwMode="auto">
          <a:xfrm>
            <a:off x="0" y="955453"/>
            <a:ext cx="12189883" cy="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</a:ln>
          <a:effectLst>
            <a:outerShdw dist="20000" dir="5400000" algn="ctr" rotWithShape="0">
              <a:srgbClr val="000000">
                <a:alpha val="37999"/>
              </a:srgbClr>
            </a:outerShdw>
          </a:effectLst>
        </p:spPr>
      </p:cxnSp>
      <p:pic>
        <p:nvPicPr>
          <p:cNvPr id="7" name="Picture 1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" y="0"/>
            <a:ext cx="1231687" cy="9141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9"/>
          <p:cNvPicPr>
            <a:picLocks noChangeAspect="1" noChangeArrowheads="1"/>
          </p:cNvPicPr>
          <p:nvPr/>
        </p:nvPicPr>
        <p:blipFill>
          <a:blip r:embed="rId4" cstate="print"/>
          <a:srcRect l="10513" t="10342" r="12415" b="6898"/>
          <a:stretch>
            <a:fillRect/>
          </a:stretch>
        </p:blipFill>
        <p:spPr bwMode="auto">
          <a:xfrm>
            <a:off x="9961428" y="53965"/>
            <a:ext cx="1841180" cy="10014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矩形 11"/>
          <p:cNvSpPr>
            <a:spLocks noChangeArrowheads="1"/>
          </p:cNvSpPr>
          <p:nvPr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101190" tIns="50611" rIns="101190" bIns="50611" anchor="ctr"/>
          <a:lstStyle/>
          <a:p>
            <a:pPr algn="ctr" defTabSz="1014095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040" dirty="0">
              <a:solidFill>
                <a:srgbClr val="FFFFFF"/>
              </a:solidFill>
              <a:latin typeface="楷体_GB2312" panose="02010609030101010101" pitchFamily="49" charset="-122"/>
              <a:ea typeface="微软雅黑" panose="020B0503020204020204" pitchFamily="34" charset="-122"/>
            </a:endParaRPr>
          </a:p>
        </p:txBody>
      </p:sp>
      <p:pic>
        <p:nvPicPr>
          <p:cNvPr id="10" name="Picture 2055" descr="色条 拷贝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1528127"/>
            <a:ext cx="12192000" cy="3701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10" descr="C:\Users\vivianting\Desktop\未标题8.png"/>
          <p:cNvPicPr>
            <a:picLocks noChangeAspect="1" noChangeArrowheads="1"/>
          </p:cNvPicPr>
          <p:nvPr/>
        </p:nvPicPr>
        <p:blipFill>
          <a:blip r:embed="rId2" cstate="print"/>
          <a:srcRect l="4971" t="1717" r="74190" b="70428"/>
          <a:stretch>
            <a:fillRect/>
          </a:stretch>
        </p:blipFill>
        <p:spPr bwMode="auto">
          <a:xfrm>
            <a:off x="10382571" y="5286739"/>
            <a:ext cx="1809436" cy="15712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10" descr="C:\Users\vivianting\Desktop\未标题8.png"/>
          <p:cNvPicPr>
            <a:picLocks noChangeAspect="1" noChangeArrowheads="1"/>
          </p:cNvPicPr>
          <p:nvPr/>
        </p:nvPicPr>
        <p:blipFill>
          <a:blip r:embed="rId2" cstate="print"/>
          <a:srcRect l="4971" t="1717" r="74190" b="70428"/>
          <a:stretch>
            <a:fillRect/>
          </a:stretch>
        </p:blipFill>
        <p:spPr bwMode="auto">
          <a:xfrm>
            <a:off x="10382571" y="5286739"/>
            <a:ext cx="1809436" cy="15712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日期占位符 3"/>
          <p:cNvSpPr txBox="1">
            <a:spLocks noChangeArrowheads="1"/>
          </p:cNvSpPr>
          <p:nvPr userDrawn="1"/>
        </p:nvSpPr>
        <p:spPr bwMode="auto">
          <a:xfrm>
            <a:off x="4571206" y="5918417"/>
            <a:ext cx="2844307" cy="3682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01190" tIns="50611" rIns="101190" bIns="50611"/>
          <a:lstStyle>
            <a:lvl1pPr>
              <a:defRPr sz="1600" b="1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  <a:lvl2pPr marL="742950" indent="-285750">
              <a:defRPr sz="1600" b="1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2pPr>
            <a:lvl3pPr marL="1143000" indent="-228600">
              <a:defRPr sz="1600" b="1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3pPr>
            <a:lvl4pPr marL="1600200" indent="-228600">
              <a:defRPr sz="1600" b="1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4pPr>
            <a:lvl5pPr marL="2057400" indent="-228600">
              <a:defRPr sz="1600" b="1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9pPr>
          </a:lstStyle>
          <a:p>
            <a:pPr algn="ctr" defTabSz="1096645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 sz="2040" dirty="0">
              <a:solidFill>
                <a:srgbClr val="000000"/>
              </a:solidFill>
            </a:endParaRPr>
          </a:p>
        </p:txBody>
      </p:sp>
      <p:sp>
        <p:nvSpPr>
          <p:cNvPr id="4" name="副标题 2"/>
          <p:cNvSpPr>
            <a:spLocks noGrp="1"/>
          </p:cNvSpPr>
          <p:nvPr>
            <p:ph type="subTitle" idx="1"/>
          </p:nvPr>
        </p:nvSpPr>
        <p:spPr>
          <a:xfrm>
            <a:off x="2160254" y="5357387"/>
            <a:ext cx="7858313" cy="357107"/>
          </a:xfrm>
          <a:prstGeom prst="rect">
            <a:avLst/>
          </a:prstGeom>
        </p:spPr>
        <p:txBody>
          <a:bodyPr lIns="84831" tIns="42417" rIns="84831" bIns="42417"/>
          <a:lstStyle>
            <a:lvl1pPr marL="0" indent="0" algn="ctr">
              <a:buNone/>
              <a:defRPr sz="3120" b="1"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  <a:lvl2pPr marL="509270" indent="0" algn="ctr">
              <a:buNone/>
              <a:defRPr/>
            </a:lvl2pPr>
            <a:lvl3pPr marL="1017905" indent="0" algn="ctr">
              <a:buNone/>
              <a:defRPr/>
            </a:lvl3pPr>
            <a:lvl4pPr marL="1527175" indent="0" algn="ctr">
              <a:buNone/>
              <a:defRPr/>
            </a:lvl4pPr>
            <a:lvl5pPr marL="2035810" indent="0" algn="ctr">
              <a:buNone/>
              <a:defRPr/>
            </a:lvl5pPr>
            <a:lvl6pPr marL="2545080" indent="0" algn="ctr">
              <a:buNone/>
              <a:defRPr/>
            </a:lvl6pPr>
            <a:lvl7pPr marL="3054350" indent="0" algn="ctr">
              <a:buNone/>
              <a:defRPr/>
            </a:lvl7pPr>
            <a:lvl8pPr marL="3562985" indent="0" algn="ctr">
              <a:buNone/>
              <a:defRPr/>
            </a:lvl8pPr>
            <a:lvl9pPr marL="4072255" indent="0" algn="ctr">
              <a:buNone/>
              <a:defRPr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618" r="69166" b="38391"/>
          <a:stretch>
            <a:fillRect/>
          </a:stretch>
        </p:blipFill>
        <p:spPr>
          <a:xfrm>
            <a:off x="9121717" y="356770"/>
            <a:ext cx="2768448" cy="986708"/>
          </a:xfrm>
          <a:prstGeom prst="rect">
            <a:avLst/>
          </a:prstGeom>
        </p:spPr>
      </p:pic>
    </p:spTree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1"/>
          <p:cNvSpPr txBox="1"/>
          <p:nvPr userDrawn="1"/>
        </p:nvSpPr>
        <p:spPr>
          <a:xfrm>
            <a:off x="11583009" y="6478343"/>
            <a:ext cx="734482" cy="388843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1860" rtl="0" eaLnBrk="1" latinLnBrk="0" hangingPunct="1">
              <a:defRPr sz="13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5930" algn="l" defTabSz="91186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2495" algn="l" defTabSz="91186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68425" algn="l" defTabSz="91186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4990" algn="l" defTabSz="91186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0920" algn="l" defTabSz="91186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37485" algn="l" defTabSz="91186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3415" algn="l" defTabSz="91186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49980" algn="l" defTabSz="91186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10941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Book" panose="020B0503020102020204"/>
                <a:ea typeface="黑体" panose="02010609060101010101" pitchFamily="49" charset="-122"/>
                <a:cs typeface="+mn-cs"/>
              </a:rPr>
              <a:t>-</a:t>
            </a:r>
            <a:fld id="{D42F5525-CAA2-4DA9-BD8D-AFF58DAFFA89}" type="slidenum"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Book" panose="020B0503020102020204"/>
                <a:ea typeface="黑体" panose="02010609060101010101" pitchFamily="49" charset="-122"/>
                <a:cs typeface="+mn-cs"/>
              </a:rPr>
            </a:fld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Book" panose="020B0503020102020204"/>
                <a:ea typeface="黑体" panose="02010609060101010101" pitchFamily="49" charset="-122"/>
                <a:cs typeface="+mn-cs"/>
              </a:rPr>
              <a:t>-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Franklin Gothic Book" panose="020B0503020102020204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0" name="内容占位符 9"/>
          <p:cNvSpPr>
            <a:spLocks noGrp="1"/>
          </p:cNvSpPr>
          <p:nvPr>
            <p:ph sz="quarter" idx="10"/>
          </p:nvPr>
        </p:nvSpPr>
        <p:spPr>
          <a:xfrm>
            <a:off x="1473200" y="1730375"/>
            <a:ext cx="3770313" cy="22098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pPr lvl="0"/>
            <a:endParaRPr lang="zh-CN" altLang="en-US" dirty="0"/>
          </a:p>
        </p:txBody>
      </p:sp>
    </p:spTree>
  </p:cSld>
  <p:clrMapOvr>
    <a:masterClrMapping/>
  </p:clrMapOvr>
  <p:transition spd="med"/>
  <p:hf hdr="0" ftr="0" dt="0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1"/>
          <p:cNvSpPr txBox="1"/>
          <p:nvPr userDrawn="1"/>
        </p:nvSpPr>
        <p:spPr>
          <a:xfrm>
            <a:off x="11583009" y="6478343"/>
            <a:ext cx="734482" cy="388843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1860" rtl="0" eaLnBrk="1" latinLnBrk="0" hangingPunct="1">
              <a:defRPr sz="13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5930" algn="l" defTabSz="91186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2495" algn="l" defTabSz="91186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68425" algn="l" defTabSz="91186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4990" algn="l" defTabSz="91186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0920" algn="l" defTabSz="91186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37485" algn="l" defTabSz="91186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3415" algn="l" defTabSz="91186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49980" algn="l" defTabSz="91186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10941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Book" panose="020B0503020102020204"/>
                <a:ea typeface="黑体" panose="02010609060101010101" pitchFamily="49" charset="-122"/>
                <a:cs typeface="+mn-cs"/>
              </a:rPr>
              <a:t>-</a:t>
            </a:r>
            <a:fld id="{D42F5525-CAA2-4DA9-BD8D-AFF58DAFFA89}" type="slidenum"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Book" panose="020B0503020102020204"/>
                <a:ea typeface="黑体" panose="02010609060101010101" pitchFamily="49" charset="-122"/>
                <a:cs typeface="+mn-cs"/>
              </a:rPr>
            </a:fld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Book" panose="020B0503020102020204"/>
                <a:ea typeface="黑体" panose="02010609060101010101" pitchFamily="49" charset="-122"/>
                <a:cs typeface="+mn-cs"/>
              </a:rPr>
              <a:t>-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Franklin Gothic Book" panose="020B0503020102020204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 spd="med"/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1"/>
          <p:cNvSpPr txBox="1"/>
          <p:nvPr userDrawn="1"/>
        </p:nvSpPr>
        <p:spPr>
          <a:xfrm>
            <a:off x="11583009" y="6478343"/>
            <a:ext cx="734482" cy="388843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1860" rtl="0" eaLnBrk="1" latinLnBrk="0" hangingPunct="1">
              <a:defRPr sz="13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5930" algn="l" defTabSz="91186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2495" algn="l" defTabSz="91186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68425" algn="l" defTabSz="91186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4990" algn="l" defTabSz="91186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0920" algn="l" defTabSz="91186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37485" algn="l" defTabSz="91186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3415" algn="l" defTabSz="91186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49980" algn="l" defTabSz="91186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10941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Book" panose="020B0503020102020204"/>
                <a:ea typeface="黑体" panose="02010609060101010101" pitchFamily="49" charset="-122"/>
                <a:cs typeface="+mn-cs"/>
              </a:rPr>
              <a:t>-</a:t>
            </a:r>
            <a:fld id="{D42F5525-CAA2-4DA9-BD8D-AFF58DAFFA89}" type="slidenum"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Book" panose="020B0503020102020204"/>
                <a:ea typeface="黑体" panose="02010609060101010101" pitchFamily="49" charset="-122"/>
                <a:cs typeface="+mn-cs"/>
              </a:rPr>
            </a:fld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Book" panose="020B0503020102020204"/>
                <a:ea typeface="黑体" panose="02010609060101010101" pitchFamily="49" charset="-122"/>
                <a:cs typeface="+mn-cs"/>
              </a:rPr>
              <a:t>-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Franklin Gothic Book" panose="020B0503020102020204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 spd="med"/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760"/>
            <a:ext cx="10515600" cy="132588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4" name="灯片编号占位符 1"/>
          <p:cNvSpPr txBox="1"/>
          <p:nvPr userDrawn="1"/>
        </p:nvSpPr>
        <p:spPr>
          <a:xfrm>
            <a:off x="11539805" y="6480722"/>
            <a:ext cx="652195" cy="404663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1860" rtl="0" eaLnBrk="1" latinLnBrk="0" hangingPunct="1">
              <a:defRPr sz="13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5930" algn="l" defTabSz="91186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2495" algn="l" defTabSz="91186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68425" algn="l" defTabSz="91186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4990" algn="l" defTabSz="91186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0920" algn="l" defTabSz="91186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37485" algn="l" defTabSz="91186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3415" algn="l" defTabSz="91186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49980" algn="l" defTabSz="91186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10941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Book" panose="020B0503020102020204"/>
                <a:ea typeface="黑体" panose="02010609060101010101" pitchFamily="49" charset="-122"/>
                <a:cs typeface="+mn-cs"/>
              </a:rPr>
              <a:t>-</a:t>
            </a:r>
            <a:fld id="{D42F5525-CAA2-4DA9-BD8D-AFF58DAFFA89}" type="slidenum"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Book" panose="020B0503020102020204"/>
                <a:ea typeface="黑体" panose="02010609060101010101" pitchFamily="49" charset="-122"/>
                <a:cs typeface="+mn-cs"/>
              </a:rPr>
            </a:fld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Book" panose="020B0503020102020204"/>
                <a:ea typeface="黑体" panose="02010609060101010101" pitchFamily="49" charset="-122"/>
                <a:cs typeface="+mn-cs"/>
              </a:rPr>
              <a:t>-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Franklin Gothic Book" panose="020B0503020102020204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标题 9"/>
          <p:cNvSpPr>
            <a:spLocks noGrp="1"/>
          </p:cNvSpPr>
          <p:nvPr>
            <p:ph type="title"/>
          </p:nvPr>
        </p:nvSpPr>
        <p:spPr>
          <a:xfrm>
            <a:off x="262647" y="261430"/>
            <a:ext cx="9648836" cy="544288"/>
          </a:xfrm>
          <a:prstGeom prst="rect">
            <a:avLst/>
          </a:prstGeom>
        </p:spPr>
        <p:txBody>
          <a:bodyPr lIns="90833" tIns="45426" rIns="90833" bIns="45426" anchor="ctr"/>
          <a:lstStyle>
            <a:lvl1pPr algn="l">
              <a:defRPr sz="26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 spd="med"/>
  <p:hf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 lIns="91433" tIns="45716" rIns="91433" bIns="45716"/>
          <a:lstStyle/>
          <a:p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 lIns="91433" tIns="45716" rIns="91433" bIns="45716"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11088689" y="6480175"/>
            <a:ext cx="1582738" cy="260350"/>
          </a:xfrm>
          <a:prstGeom prst="rect">
            <a:avLst/>
          </a:prstGeom>
        </p:spPr>
        <p:txBody>
          <a:bodyPr/>
          <a:lstStyle/>
          <a:p>
            <a:fld id="{B133008D-610A-4A26-B490-708D3F3B854D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39703" y="144472"/>
            <a:ext cx="11428423" cy="649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6" name="Rectangle 3"/>
          <p:cNvSpPr>
            <a:spLocks noGrp="1" noChangeArrowheads="1"/>
          </p:cNvSpPr>
          <p:nvPr>
            <p:ph idx="1"/>
          </p:nvPr>
        </p:nvSpPr>
        <p:spPr bwMode="auto">
          <a:xfrm>
            <a:off x="623898" y="981089"/>
            <a:ext cx="10944226" cy="649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17" tIns="45714" rIns="91417" bIns="45714" numCol="1" anchor="t" anchorCtr="0" compatLnSpc="1"/>
          <a:lstStyle>
            <a:lvl1pPr>
              <a:lnSpc>
                <a:spcPct val="130000"/>
              </a:lnSpc>
              <a:buSzPct val="80000"/>
              <a:defRPr/>
            </a:lvl1pPr>
          </a:lstStyle>
          <a:p>
            <a:pPr lvl="0"/>
            <a:endParaRPr lang="en-US" altLang="zh-CN" dirty="0"/>
          </a:p>
        </p:txBody>
      </p:sp>
      <p:sp>
        <p:nvSpPr>
          <p:cNvPr id="7" name="灯片编号占位符 1"/>
          <p:cNvSpPr txBox="1"/>
          <p:nvPr userDrawn="1"/>
        </p:nvSpPr>
        <p:spPr>
          <a:xfrm>
            <a:off x="11539805" y="6480722"/>
            <a:ext cx="652195" cy="404663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1860" rtl="0" eaLnBrk="1" latinLnBrk="0" hangingPunct="1">
              <a:defRPr sz="13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5930" algn="l" defTabSz="91186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2495" algn="l" defTabSz="91186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68425" algn="l" defTabSz="91186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4990" algn="l" defTabSz="91186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0920" algn="l" defTabSz="91186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37485" algn="l" defTabSz="91186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3415" algn="l" defTabSz="91186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49980" algn="l" defTabSz="91186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109410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Book" panose="020B0503020102020204"/>
                <a:ea typeface="黑体" panose="02010609060101010101" pitchFamily="49" charset="-122"/>
                <a:cs typeface="+mn-cs"/>
              </a:rPr>
              <a:t>-</a:t>
            </a:r>
            <a:fld id="{D42F5525-CAA2-4DA9-BD8D-AFF58DAFFA89}" type="slidenum"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Book" panose="020B0503020102020204"/>
                <a:ea typeface="黑体" panose="02010609060101010101" pitchFamily="49" charset="-122"/>
                <a:cs typeface="+mn-cs"/>
              </a:rPr>
            </a:fld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anklin Gothic Book" panose="020B0503020102020204"/>
                <a:ea typeface="黑体" panose="02010609060101010101" pitchFamily="49" charset="-122"/>
                <a:cs typeface="+mn-cs"/>
              </a:rPr>
              <a:t>-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Franklin Gothic Book" panose="020B0503020102020204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hua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346408" y="199688"/>
            <a:ext cx="9332056" cy="648072"/>
          </a:xfrm>
          <a:prstGeom prst="rect">
            <a:avLst/>
          </a:prstGeom>
        </p:spPr>
        <p:txBody>
          <a:bodyPr lIns="68579" tIns="34289" rIns="68579" bIns="34289" anchor="ctr" anchorCtr="0"/>
          <a:lstStyle>
            <a:lvl1pPr>
              <a:defRPr sz="2665" b="1">
                <a:effectLst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五边形 2"/>
          <p:cNvSpPr/>
          <p:nvPr userDrawn="1"/>
        </p:nvSpPr>
        <p:spPr>
          <a:xfrm flipH="1">
            <a:off x="11403014" y="6286500"/>
            <a:ext cx="739775" cy="504826"/>
          </a:xfrm>
          <a:prstGeom prst="homePlate">
            <a:avLst/>
          </a:prstGeom>
          <a:noFill/>
          <a:ln w="25400" cap="flat" cmpd="sng" algn="ctr">
            <a:noFill/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>
              <a:defRPr/>
            </a:pPr>
            <a:fld id="{C423A7C8-C25D-4E22-8ACD-7457FC68960C}" type="slidenum">
              <a:rPr lang="zh-CN" altLang="en-US" sz="1400" b="0" cap="none" spc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Arial Unicode MS" panose="020B0604020202020204" pitchFamily="34" charset="-122"/>
                <a:cs typeface="Times New Roman" panose="02020603050405020304" pitchFamily="18" charset="0"/>
              </a:rPr>
            </a:fld>
            <a:endParaRPr lang="zh-CN" altLang="en-US" sz="1400" b="0" kern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10.png"/><Relationship Id="rId12" Type="http://schemas.openxmlformats.org/officeDocument/2006/relationships/image" Target="../media/image9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4" Type="http://schemas.openxmlformats.org/officeDocument/2006/relationships/theme" Target="../theme/theme3.xml"/><Relationship Id="rId3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/Relationships>
</file>

<file path=ppt/slideMasters/_rels/slideMaster4.xml.rels><?xml version="1.0" encoding="UTF-8" standalone="yes"?>
<Relationships xmlns="http://schemas.openxmlformats.org/package/2006/relationships"><Relationship Id="rId5" Type="http://schemas.openxmlformats.org/officeDocument/2006/relationships/theme" Target="../theme/theme4.xml"/><Relationship Id="rId4" Type="http://schemas.openxmlformats.org/officeDocument/2006/relationships/slideLayout" Target="../slideLayouts/slideLayout29.xml"/><Relationship Id="rId3" Type="http://schemas.openxmlformats.org/officeDocument/2006/relationships/slideLayout" Target="../slideLayouts/slideLayout28.xml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/Relationships>
</file>

<file path=ppt/slideMasters/_rels/slideMaster5.xml.rels><?xml version="1.0" encoding="UTF-8" standalone="yes"?>
<Relationships xmlns="http://schemas.openxmlformats.org/package/2006/relationships"><Relationship Id="rId6" Type="http://schemas.openxmlformats.org/officeDocument/2006/relationships/theme" Target="../theme/theme5.xml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openxmlformats.org/officeDocument/2006/relationships/slideLayout" Target="../slideLayouts/slideLayout32.xml"/><Relationship Id="rId2" Type="http://schemas.openxmlformats.org/officeDocument/2006/relationships/slideLayout" Target="../slideLayouts/slideLayout31.xml"/><Relationship Id="rId1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0" descr="C:\Users\vivianting\Desktop\未标题8.png"/>
          <p:cNvPicPr>
            <a:picLocks noChangeAspect="1" noChangeArrowheads="1"/>
          </p:cNvPicPr>
          <p:nvPr userDrawn="1"/>
        </p:nvPicPr>
        <p:blipFill>
          <a:blip r:embed="rId12" cstate="email"/>
          <a:srcRect/>
          <a:stretch>
            <a:fillRect/>
          </a:stretch>
        </p:blipFill>
        <p:spPr bwMode="auto">
          <a:xfrm>
            <a:off x="11137436" y="5805264"/>
            <a:ext cx="1054565" cy="10527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4" name="直接连接符 13"/>
          <p:cNvCxnSpPr>
            <a:cxnSpLocks noChangeShapeType="1"/>
          </p:cNvCxnSpPr>
          <p:nvPr userDrawn="1"/>
        </p:nvCxnSpPr>
        <p:spPr bwMode="auto">
          <a:xfrm>
            <a:off x="0" y="981074"/>
            <a:ext cx="12192000" cy="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4" name="图片 3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10283509" y="339090"/>
            <a:ext cx="1558261" cy="458543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/>
  <p:txStyles>
    <p:titleStyle>
      <a:lvl1pPr algn="l" defTabSz="911225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宋体" panose="02010600030101010101" pitchFamily="2" charset="-122"/>
        </a:defRPr>
      </a:lvl1pPr>
      <a:lvl2pPr algn="l" defTabSz="911225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Tahoma" panose="020B0604030504040204" pitchFamily="34" charset="0"/>
          <a:ea typeface="宋体" panose="02010600030101010101" pitchFamily="2" charset="-122"/>
          <a:cs typeface="宋体" panose="02010600030101010101" pitchFamily="2" charset="-122"/>
        </a:defRPr>
      </a:lvl2pPr>
      <a:lvl3pPr algn="l" defTabSz="911225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Tahoma" panose="020B0604030504040204" pitchFamily="34" charset="0"/>
          <a:ea typeface="宋体" panose="02010600030101010101" pitchFamily="2" charset="-122"/>
          <a:cs typeface="宋体" panose="02010600030101010101" pitchFamily="2" charset="-122"/>
        </a:defRPr>
      </a:lvl3pPr>
      <a:lvl4pPr algn="l" defTabSz="911225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Tahoma" panose="020B0604030504040204" pitchFamily="34" charset="0"/>
          <a:ea typeface="宋体" panose="02010600030101010101" pitchFamily="2" charset="-122"/>
          <a:cs typeface="宋体" panose="02010600030101010101" pitchFamily="2" charset="-122"/>
        </a:defRPr>
      </a:lvl4pPr>
      <a:lvl5pPr algn="l" defTabSz="911225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Tahoma" panose="020B0604030504040204" pitchFamily="34" charset="0"/>
          <a:ea typeface="宋体" panose="02010600030101010101" pitchFamily="2" charset="-122"/>
          <a:cs typeface="宋体" panose="02010600030101010101" pitchFamily="2" charset="-122"/>
        </a:defRPr>
      </a:lvl5pPr>
      <a:lvl6pPr marL="456565" algn="l" defTabSz="911225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Tahoma" panose="020B0604030504040204" pitchFamily="34" charset="0"/>
          <a:ea typeface="宋体" panose="02010600030101010101" pitchFamily="2" charset="-122"/>
        </a:defRPr>
      </a:lvl6pPr>
      <a:lvl7pPr marL="913765" algn="l" defTabSz="911225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Tahoma" panose="020B0604030504040204" pitchFamily="34" charset="0"/>
          <a:ea typeface="宋体" panose="02010600030101010101" pitchFamily="2" charset="-122"/>
        </a:defRPr>
      </a:lvl7pPr>
      <a:lvl8pPr marL="1370330" algn="l" defTabSz="911225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Tahoma" panose="020B0604030504040204" pitchFamily="34" charset="0"/>
          <a:ea typeface="宋体" panose="02010600030101010101" pitchFamily="2" charset="-122"/>
        </a:defRPr>
      </a:lvl8pPr>
      <a:lvl9pPr marL="1827530" algn="l" defTabSz="911225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Tahoma" panose="020B0604030504040204" pitchFamily="34" charset="0"/>
          <a:ea typeface="宋体" panose="02010600030101010101" pitchFamily="2" charset="-122"/>
        </a:defRPr>
      </a:lvl9pPr>
    </p:titleStyle>
    <p:bodyStyle>
      <a:lvl1pPr marL="342900" indent="-342900" algn="l" defTabSz="911225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anose="05000000000000000000" pitchFamily="2" charset="2"/>
        <a:buChar char="n"/>
        <a:defRPr sz="2000" b="1">
          <a:solidFill>
            <a:schemeClr val="tx1"/>
          </a:solidFill>
          <a:latin typeface="+mn-lt"/>
          <a:ea typeface="+mn-ea"/>
          <a:cs typeface="宋体" panose="02010600030101010101" pitchFamily="2" charset="-122"/>
        </a:defRPr>
      </a:lvl1pPr>
      <a:lvl2pPr marL="742315" indent="-285750" algn="l" defTabSz="911225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anose="05000000000000000000" pitchFamily="2" charset="2"/>
        <a:buChar char="n"/>
        <a:defRPr sz="2000" b="1">
          <a:solidFill>
            <a:schemeClr val="tx1"/>
          </a:solidFill>
          <a:latin typeface="+mn-lt"/>
          <a:ea typeface="+mn-ea"/>
        </a:defRPr>
      </a:lvl2pPr>
      <a:lvl3pPr marL="1142365" indent="-229870" algn="l" defTabSz="911225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anose="05000000000000000000" pitchFamily="2" charset="2"/>
        <a:buChar char="n"/>
        <a:defRPr sz="2000" b="1">
          <a:solidFill>
            <a:schemeClr val="tx1"/>
          </a:solidFill>
          <a:latin typeface="+mn-lt"/>
          <a:ea typeface="+mn-ea"/>
        </a:defRPr>
      </a:lvl3pPr>
      <a:lvl4pPr marL="1598930" indent="-228600" algn="l" defTabSz="911225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55000"/>
        <a:buFont typeface="Wingdings" panose="05000000000000000000" pitchFamily="2" charset="2"/>
        <a:buChar char="n"/>
        <a:defRPr sz="2000" b="1">
          <a:solidFill>
            <a:schemeClr val="tx1"/>
          </a:solidFill>
          <a:latin typeface="+mn-lt"/>
          <a:ea typeface="+mn-ea"/>
        </a:defRPr>
      </a:lvl4pPr>
      <a:lvl5pPr marL="2056130" indent="-228600" algn="l" defTabSz="911225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 b="1">
          <a:solidFill>
            <a:schemeClr val="tx1"/>
          </a:solidFill>
          <a:latin typeface="+mn-lt"/>
          <a:ea typeface="+mn-ea"/>
        </a:defRPr>
      </a:lvl5pPr>
      <a:lvl6pPr marL="2512060" indent="-228600" algn="l" defTabSz="911225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 b="1">
          <a:solidFill>
            <a:schemeClr val="tx1"/>
          </a:solidFill>
          <a:latin typeface="+mn-lt"/>
          <a:ea typeface="+mn-ea"/>
        </a:defRPr>
      </a:lvl6pPr>
      <a:lvl7pPr marL="2969260" indent="-228600" algn="l" defTabSz="911225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 b="1">
          <a:solidFill>
            <a:schemeClr val="tx1"/>
          </a:solidFill>
          <a:latin typeface="+mn-lt"/>
          <a:ea typeface="+mn-ea"/>
        </a:defRPr>
      </a:lvl7pPr>
      <a:lvl8pPr marL="3425825" indent="-228600" algn="l" defTabSz="911225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 b="1">
          <a:solidFill>
            <a:schemeClr val="tx1"/>
          </a:solidFill>
          <a:latin typeface="+mn-lt"/>
          <a:ea typeface="+mn-ea"/>
        </a:defRPr>
      </a:lvl8pPr>
      <a:lvl9pPr marL="3883025" indent="-228600" algn="l" defTabSz="911225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 b="1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3130" rtl="0" eaLnBrk="1" latinLnBrk="0" hangingPunct="1">
        <a:defRPr sz="1865" kern="1200">
          <a:solidFill>
            <a:schemeClr val="tx1"/>
          </a:solidFill>
          <a:latin typeface="+mn-lt"/>
          <a:ea typeface="+mn-ea"/>
          <a:cs typeface="+mn-cs"/>
        </a:defRPr>
      </a:lvl1pPr>
      <a:lvl2pPr marL="456565" algn="l" defTabSz="913130" rtl="0" eaLnBrk="1" latinLnBrk="0" hangingPunct="1">
        <a:defRPr sz="1865" kern="1200">
          <a:solidFill>
            <a:schemeClr val="tx1"/>
          </a:solidFill>
          <a:latin typeface="+mn-lt"/>
          <a:ea typeface="+mn-ea"/>
          <a:cs typeface="+mn-cs"/>
        </a:defRPr>
      </a:lvl2pPr>
      <a:lvl3pPr marL="913765" algn="l" defTabSz="913130" rtl="0" eaLnBrk="1" latinLnBrk="0" hangingPunct="1">
        <a:defRPr sz="1865" kern="1200">
          <a:solidFill>
            <a:schemeClr val="tx1"/>
          </a:solidFill>
          <a:latin typeface="+mn-lt"/>
          <a:ea typeface="+mn-ea"/>
          <a:cs typeface="+mn-cs"/>
        </a:defRPr>
      </a:lvl3pPr>
      <a:lvl4pPr marL="1370330" algn="l" defTabSz="913130" rtl="0" eaLnBrk="1" latinLnBrk="0" hangingPunct="1">
        <a:defRPr sz="1865" kern="1200">
          <a:solidFill>
            <a:schemeClr val="tx1"/>
          </a:solidFill>
          <a:latin typeface="+mn-lt"/>
          <a:ea typeface="+mn-ea"/>
          <a:cs typeface="+mn-cs"/>
        </a:defRPr>
      </a:lvl4pPr>
      <a:lvl5pPr marL="1827530" algn="l" defTabSz="913130" rtl="0" eaLnBrk="1" latinLnBrk="0" hangingPunct="1">
        <a:defRPr sz="1865" kern="1200">
          <a:solidFill>
            <a:schemeClr val="tx1"/>
          </a:solidFill>
          <a:latin typeface="+mn-lt"/>
          <a:ea typeface="+mn-ea"/>
          <a:cs typeface="+mn-cs"/>
        </a:defRPr>
      </a:lvl5pPr>
      <a:lvl6pPr marL="2283460" algn="l" defTabSz="913130" rtl="0" eaLnBrk="1" latinLnBrk="0" hangingPunct="1">
        <a:defRPr sz="1865" kern="1200">
          <a:solidFill>
            <a:schemeClr val="tx1"/>
          </a:solidFill>
          <a:latin typeface="+mn-lt"/>
          <a:ea typeface="+mn-ea"/>
          <a:cs typeface="+mn-cs"/>
        </a:defRPr>
      </a:lvl6pPr>
      <a:lvl7pPr marL="2740660" algn="l" defTabSz="913130" rtl="0" eaLnBrk="1" latinLnBrk="0" hangingPunct="1">
        <a:defRPr sz="1865" kern="1200">
          <a:solidFill>
            <a:schemeClr val="tx1"/>
          </a:solidFill>
          <a:latin typeface="+mn-lt"/>
          <a:ea typeface="+mn-ea"/>
          <a:cs typeface="+mn-cs"/>
        </a:defRPr>
      </a:lvl7pPr>
      <a:lvl8pPr marL="3197225" algn="l" defTabSz="913130" rtl="0" eaLnBrk="1" latinLnBrk="0" hangingPunct="1">
        <a:defRPr sz="1865" kern="1200">
          <a:solidFill>
            <a:schemeClr val="tx1"/>
          </a:solidFill>
          <a:latin typeface="+mn-lt"/>
          <a:ea typeface="+mn-ea"/>
          <a:cs typeface="+mn-cs"/>
        </a:defRPr>
      </a:lvl8pPr>
      <a:lvl9pPr marL="3654425" algn="l" defTabSz="913130" rtl="0" eaLnBrk="1" latinLnBrk="0" hangingPunct="1">
        <a:defRPr sz="186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3342A8-955E-45B9-911C-C58CD076BE9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632FF2-88A2-45D1-96A4-8A8FAE8D8B0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F237A6-C85E-47D7-81BE-45D41467574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07C08-ABD7-4277-AEAA-B2DA4765539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</p:sldLayoutIdLst>
  <p:txStyles>
    <p:titleStyle>
      <a:lvl1pPr algn="ctr" defTabSz="1219200" rtl="0" eaLnBrk="1" latinLnBrk="0" hangingPunct="1">
        <a:spcBef>
          <a:spcPct val="0"/>
        </a:spcBef>
        <a:buNone/>
        <a:defRPr sz="586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4265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–"/>
        <a:defRPr sz="3735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665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»"/>
        <a:defRPr sz="2665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BD07C08-ABD7-4277-AEAA-B2DA4765539A}" type="slidenum">
              <a:rPr kumimoji="0" lang="zh-CN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Line 6"/>
          <p:cNvSpPr>
            <a:spLocks noChangeShapeType="1"/>
          </p:cNvSpPr>
          <p:nvPr userDrawn="1"/>
        </p:nvSpPr>
        <p:spPr bwMode="auto">
          <a:xfrm>
            <a:off x="1510291" y="2820980"/>
            <a:ext cx="0" cy="2995235"/>
          </a:xfrm>
          <a:prstGeom prst="line">
            <a:avLst/>
          </a:prstGeom>
          <a:noFill/>
          <a:ln w="57150" cmpd="thinThick">
            <a:solidFill>
              <a:srgbClr val="EE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1219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65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</p:sldLayoutIdLst>
  <p:hf hdr="0" ftr="0" dt="0"/>
  <p:txStyles>
    <p:titleStyle>
      <a:lvl1pPr algn="ctr" defTabSz="1219200" rtl="0" eaLnBrk="1" latinLnBrk="0" hangingPunct="1">
        <a:spcBef>
          <a:spcPct val="0"/>
        </a:spcBef>
        <a:buNone/>
        <a:defRPr sz="586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4265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–"/>
        <a:defRPr sz="3735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665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»"/>
        <a:defRPr sz="2665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0" descr="C:\Users\vivianting\Desktop\未标题8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1137436" y="5805264"/>
            <a:ext cx="1054565" cy="10527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4" name="直接连接符 13"/>
          <p:cNvCxnSpPr>
            <a:cxnSpLocks noChangeShapeType="1"/>
          </p:cNvCxnSpPr>
          <p:nvPr/>
        </p:nvCxnSpPr>
        <p:spPr bwMode="auto">
          <a:xfrm>
            <a:off x="0" y="981074"/>
            <a:ext cx="12192000" cy="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3" name="图片 2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283509" y="339090"/>
            <a:ext cx="1558261" cy="458543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4" r:id="rId3"/>
  </p:sldLayoutIdLst>
  <p:transition spd="med"/>
  <p:txStyles>
    <p:titleStyle>
      <a:lvl1pPr algn="l" defTabSz="911225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宋体" panose="02010600030101010101" pitchFamily="2" charset="-122"/>
        </a:defRPr>
      </a:lvl1pPr>
      <a:lvl2pPr algn="l" defTabSz="911225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Tahoma" panose="020B0604030504040204" pitchFamily="34" charset="0"/>
          <a:ea typeface="宋体" panose="02010600030101010101" pitchFamily="2" charset="-122"/>
          <a:cs typeface="宋体" panose="02010600030101010101" pitchFamily="2" charset="-122"/>
        </a:defRPr>
      </a:lvl2pPr>
      <a:lvl3pPr algn="l" defTabSz="911225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Tahoma" panose="020B0604030504040204" pitchFamily="34" charset="0"/>
          <a:ea typeface="宋体" panose="02010600030101010101" pitchFamily="2" charset="-122"/>
          <a:cs typeface="宋体" panose="02010600030101010101" pitchFamily="2" charset="-122"/>
        </a:defRPr>
      </a:lvl3pPr>
      <a:lvl4pPr algn="l" defTabSz="911225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Tahoma" panose="020B0604030504040204" pitchFamily="34" charset="0"/>
          <a:ea typeface="宋体" panose="02010600030101010101" pitchFamily="2" charset="-122"/>
          <a:cs typeface="宋体" panose="02010600030101010101" pitchFamily="2" charset="-122"/>
        </a:defRPr>
      </a:lvl4pPr>
      <a:lvl5pPr algn="l" defTabSz="911225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Tahoma" panose="020B0604030504040204" pitchFamily="34" charset="0"/>
          <a:ea typeface="宋体" panose="02010600030101010101" pitchFamily="2" charset="-122"/>
          <a:cs typeface="宋体" panose="02010600030101010101" pitchFamily="2" charset="-122"/>
        </a:defRPr>
      </a:lvl5pPr>
      <a:lvl6pPr marL="456565" algn="l" defTabSz="911225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Tahoma" panose="020B0604030504040204" pitchFamily="34" charset="0"/>
          <a:ea typeface="宋体" panose="02010600030101010101" pitchFamily="2" charset="-122"/>
        </a:defRPr>
      </a:lvl6pPr>
      <a:lvl7pPr marL="913765" algn="l" defTabSz="911225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Tahoma" panose="020B0604030504040204" pitchFamily="34" charset="0"/>
          <a:ea typeface="宋体" panose="02010600030101010101" pitchFamily="2" charset="-122"/>
        </a:defRPr>
      </a:lvl7pPr>
      <a:lvl8pPr marL="1370330" algn="l" defTabSz="911225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Tahoma" panose="020B0604030504040204" pitchFamily="34" charset="0"/>
          <a:ea typeface="宋体" panose="02010600030101010101" pitchFamily="2" charset="-122"/>
        </a:defRPr>
      </a:lvl8pPr>
      <a:lvl9pPr marL="1827530" algn="l" defTabSz="911225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Tahoma" panose="020B0604030504040204" pitchFamily="34" charset="0"/>
          <a:ea typeface="宋体" panose="02010600030101010101" pitchFamily="2" charset="-122"/>
        </a:defRPr>
      </a:lvl9pPr>
    </p:titleStyle>
    <p:bodyStyle>
      <a:lvl1pPr marL="342900" indent="-342900" algn="l" defTabSz="911225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anose="05000000000000000000" pitchFamily="2" charset="2"/>
        <a:buChar char="n"/>
        <a:defRPr sz="2000" b="1">
          <a:solidFill>
            <a:schemeClr val="tx1"/>
          </a:solidFill>
          <a:latin typeface="+mn-lt"/>
          <a:ea typeface="+mn-ea"/>
          <a:cs typeface="宋体" panose="02010600030101010101" pitchFamily="2" charset="-122"/>
        </a:defRPr>
      </a:lvl1pPr>
      <a:lvl2pPr marL="742315" indent="-285750" algn="l" defTabSz="911225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anose="05000000000000000000" pitchFamily="2" charset="2"/>
        <a:buChar char="n"/>
        <a:defRPr sz="2000" b="1">
          <a:solidFill>
            <a:schemeClr val="tx1"/>
          </a:solidFill>
          <a:latin typeface="+mn-lt"/>
          <a:ea typeface="+mn-ea"/>
        </a:defRPr>
      </a:lvl2pPr>
      <a:lvl3pPr marL="1142365" indent="-229870" algn="l" defTabSz="911225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anose="05000000000000000000" pitchFamily="2" charset="2"/>
        <a:buChar char="n"/>
        <a:defRPr sz="2000" b="1">
          <a:solidFill>
            <a:schemeClr val="tx1"/>
          </a:solidFill>
          <a:latin typeface="+mn-lt"/>
          <a:ea typeface="+mn-ea"/>
        </a:defRPr>
      </a:lvl3pPr>
      <a:lvl4pPr marL="1598930" indent="-228600" algn="l" defTabSz="911225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55000"/>
        <a:buFont typeface="Wingdings" panose="05000000000000000000" pitchFamily="2" charset="2"/>
        <a:buChar char="n"/>
        <a:defRPr sz="2000" b="1">
          <a:solidFill>
            <a:schemeClr val="tx1"/>
          </a:solidFill>
          <a:latin typeface="+mn-lt"/>
          <a:ea typeface="+mn-ea"/>
        </a:defRPr>
      </a:lvl4pPr>
      <a:lvl5pPr marL="2056130" indent="-228600" algn="l" defTabSz="911225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 b="1">
          <a:solidFill>
            <a:schemeClr val="tx1"/>
          </a:solidFill>
          <a:latin typeface="+mn-lt"/>
          <a:ea typeface="+mn-ea"/>
        </a:defRPr>
      </a:lvl5pPr>
      <a:lvl6pPr marL="2512060" indent="-228600" algn="l" defTabSz="911225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 b="1">
          <a:solidFill>
            <a:schemeClr val="tx1"/>
          </a:solidFill>
          <a:latin typeface="+mn-lt"/>
          <a:ea typeface="+mn-ea"/>
        </a:defRPr>
      </a:lvl6pPr>
      <a:lvl7pPr marL="2969260" indent="-228600" algn="l" defTabSz="911225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 b="1">
          <a:solidFill>
            <a:schemeClr val="tx1"/>
          </a:solidFill>
          <a:latin typeface="+mn-lt"/>
          <a:ea typeface="+mn-ea"/>
        </a:defRPr>
      </a:lvl7pPr>
      <a:lvl8pPr marL="3425825" indent="-228600" algn="l" defTabSz="911225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 b="1">
          <a:solidFill>
            <a:schemeClr val="tx1"/>
          </a:solidFill>
          <a:latin typeface="+mn-lt"/>
          <a:ea typeface="+mn-ea"/>
        </a:defRPr>
      </a:lvl8pPr>
      <a:lvl9pPr marL="3883025" indent="-228600" algn="l" defTabSz="911225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 b="1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3130" rtl="0" eaLnBrk="1" latinLnBrk="0" hangingPunct="1">
        <a:defRPr sz="1865" kern="1200">
          <a:solidFill>
            <a:schemeClr val="tx1"/>
          </a:solidFill>
          <a:latin typeface="+mn-lt"/>
          <a:ea typeface="+mn-ea"/>
          <a:cs typeface="+mn-cs"/>
        </a:defRPr>
      </a:lvl1pPr>
      <a:lvl2pPr marL="456565" algn="l" defTabSz="913130" rtl="0" eaLnBrk="1" latinLnBrk="0" hangingPunct="1">
        <a:defRPr sz="1865" kern="1200">
          <a:solidFill>
            <a:schemeClr val="tx1"/>
          </a:solidFill>
          <a:latin typeface="+mn-lt"/>
          <a:ea typeface="+mn-ea"/>
          <a:cs typeface="+mn-cs"/>
        </a:defRPr>
      </a:lvl2pPr>
      <a:lvl3pPr marL="913765" algn="l" defTabSz="913130" rtl="0" eaLnBrk="1" latinLnBrk="0" hangingPunct="1">
        <a:defRPr sz="1865" kern="1200">
          <a:solidFill>
            <a:schemeClr val="tx1"/>
          </a:solidFill>
          <a:latin typeface="+mn-lt"/>
          <a:ea typeface="+mn-ea"/>
          <a:cs typeface="+mn-cs"/>
        </a:defRPr>
      </a:lvl3pPr>
      <a:lvl4pPr marL="1370330" algn="l" defTabSz="913130" rtl="0" eaLnBrk="1" latinLnBrk="0" hangingPunct="1">
        <a:defRPr sz="1865" kern="1200">
          <a:solidFill>
            <a:schemeClr val="tx1"/>
          </a:solidFill>
          <a:latin typeface="+mn-lt"/>
          <a:ea typeface="+mn-ea"/>
          <a:cs typeface="+mn-cs"/>
        </a:defRPr>
      </a:lvl4pPr>
      <a:lvl5pPr marL="1827530" algn="l" defTabSz="913130" rtl="0" eaLnBrk="1" latinLnBrk="0" hangingPunct="1">
        <a:defRPr sz="1865" kern="1200">
          <a:solidFill>
            <a:schemeClr val="tx1"/>
          </a:solidFill>
          <a:latin typeface="+mn-lt"/>
          <a:ea typeface="+mn-ea"/>
          <a:cs typeface="+mn-cs"/>
        </a:defRPr>
      </a:lvl5pPr>
      <a:lvl6pPr marL="2283460" algn="l" defTabSz="913130" rtl="0" eaLnBrk="1" latinLnBrk="0" hangingPunct="1">
        <a:defRPr sz="1865" kern="1200">
          <a:solidFill>
            <a:schemeClr val="tx1"/>
          </a:solidFill>
          <a:latin typeface="+mn-lt"/>
          <a:ea typeface="+mn-ea"/>
          <a:cs typeface="+mn-cs"/>
        </a:defRPr>
      </a:lvl6pPr>
      <a:lvl7pPr marL="2740660" algn="l" defTabSz="913130" rtl="0" eaLnBrk="1" latinLnBrk="0" hangingPunct="1">
        <a:defRPr sz="1865" kern="1200">
          <a:solidFill>
            <a:schemeClr val="tx1"/>
          </a:solidFill>
          <a:latin typeface="+mn-lt"/>
          <a:ea typeface="+mn-ea"/>
          <a:cs typeface="+mn-cs"/>
        </a:defRPr>
      </a:lvl7pPr>
      <a:lvl8pPr marL="3197225" algn="l" defTabSz="913130" rtl="0" eaLnBrk="1" latinLnBrk="0" hangingPunct="1">
        <a:defRPr sz="1865" kern="1200">
          <a:solidFill>
            <a:schemeClr val="tx1"/>
          </a:solidFill>
          <a:latin typeface="+mn-lt"/>
          <a:ea typeface="+mn-ea"/>
          <a:cs typeface="+mn-cs"/>
        </a:defRPr>
      </a:lvl8pPr>
      <a:lvl9pPr marL="3654425" algn="l" defTabSz="913130" rtl="0" eaLnBrk="1" latinLnBrk="0" hangingPunct="1">
        <a:defRPr sz="186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1.xml"/><Relationship Id="rId7" Type="http://schemas.openxmlformats.org/officeDocument/2006/relationships/slideLayout" Target="../slideLayouts/slideLayout4.xml"/><Relationship Id="rId6" Type="http://schemas.openxmlformats.org/officeDocument/2006/relationships/image" Target="../media/image27.jpeg"/><Relationship Id="rId5" Type="http://schemas.openxmlformats.org/officeDocument/2006/relationships/image" Target="../media/image26.png"/><Relationship Id="rId4" Type="http://schemas.openxmlformats.org/officeDocument/2006/relationships/image" Target="../media/image25.png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5.png"/><Relationship Id="rId1" Type="http://schemas.openxmlformats.org/officeDocument/2006/relationships/image" Target="../media/image2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5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9.xml"/><Relationship Id="rId8" Type="http://schemas.openxmlformats.org/officeDocument/2006/relationships/tags" Target="../tags/tag8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8" Type="http://schemas.openxmlformats.org/officeDocument/2006/relationships/notesSlide" Target="../notesSlides/notesSlide7.xml"/><Relationship Id="rId17" Type="http://schemas.openxmlformats.org/officeDocument/2006/relationships/slideLayout" Target="../slideLayouts/slideLayout4.xml"/><Relationship Id="rId16" Type="http://schemas.openxmlformats.org/officeDocument/2006/relationships/tags" Target="../tags/tag16.xml"/><Relationship Id="rId15" Type="http://schemas.openxmlformats.org/officeDocument/2006/relationships/tags" Target="../tags/tag15.xml"/><Relationship Id="rId14" Type="http://schemas.openxmlformats.org/officeDocument/2006/relationships/tags" Target="../tags/tag14.xml"/><Relationship Id="rId13" Type="http://schemas.openxmlformats.org/officeDocument/2006/relationships/tags" Target="../tags/tag13.xml"/><Relationship Id="rId12" Type="http://schemas.openxmlformats.org/officeDocument/2006/relationships/tags" Target="../tags/tag12.xml"/><Relationship Id="rId11" Type="http://schemas.openxmlformats.org/officeDocument/2006/relationships/tags" Target="../tags/tag11.xml"/><Relationship Id="rId10" Type="http://schemas.openxmlformats.org/officeDocument/2006/relationships/tags" Target="../tags/tag10.xml"/><Relationship Id="rId1" Type="http://schemas.openxmlformats.org/officeDocument/2006/relationships/tags" Target="../tags/tag1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22.xml"/><Relationship Id="rId8" Type="http://schemas.openxmlformats.org/officeDocument/2006/relationships/image" Target="../media/image18.jpeg"/><Relationship Id="rId7" Type="http://schemas.openxmlformats.org/officeDocument/2006/relationships/tags" Target="../tags/tag21.xml"/><Relationship Id="rId6" Type="http://schemas.openxmlformats.org/officeDocument/2006/relationships/image" Target="../media/image17.jpeg"/><Relationship Id="rId5" Type="http://schemas.openxmlformats.org/officeDocument/2006/relationships/tags" Target="../tags/tag20.xml"/><Relationship Id="rId4" Type="http://schemas.openxmlformats.org/officeDocument/2006/relationships/tags" Target="../tags/tag19.xml"/><Relationship Id="rId3" Type="http://schemas.openxmlformats.org/officeDocument/2006/relationships/tags" Target="../tags/tag18.xml"/><Relationship Id="rId2" Type="http://schemas.openxmlformats.org/officeDocument/2006/relationships/image" Target="../media/image15.png"/><Relationship Id="rId15" Type="http://schemas.openxmlformats.org/officeDocument/2006/relationships/notesSlide" Target="../notesSlides/notesSlide8.xml"/><Relationship Id="rId14" Type="http://schemas.openxmlformats.org/officeDocument/2006/relationships/slideLayout" Target="../slideLayouts/slideLayout4.xml"/><Relationship Id="rId13" Type="http://schemas.openxmlformats.org/officeDocument/2006/relationships/image" Target="../media/image22.png"/><Relationship Id="rId12" Type="http://schemas.openxmlformats.org/officeDocument/2006/relationships/image" Target="../media/image21.png"/><Relationship Id="rId11" Type="http://schemas.openxmlformats.org/officeDocument/2006/relationships/image" Target="../media/image20.png"/><Relationship Id="rId10" Type="http://schemas.openxmlformats.org/officeDocument/2006/relationships/image" Target="../media/image19.jpeg"/><Relationship Id="rId1" Type="http://schemas.openxmlformats.org/officeDocument/2006/relationships/tags" Target="../tags/tag1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Line 6"/>
          <p:cNvSpPr>
            <a:spLocks noChangeShapeType="1"/>
          </p:cNvSpPr>
          <p:nvPr/>
        </p:nvSpPr>
        <p:spPr bwMode="auto">
          <a:xfrm>
            <a:off x="1510291" y="2820980"/>
            <a:ext cx="0" cy="2995235"/>
          </a:xfrm>
          <a:prstGeom prst="line">
            <a:avLst/>
          </a:prstGeom>
          <a:noFill/>
          <a:ln w="57150" cmpd="thinThick">
            <a:solidFill>
              <a:srgbClr val="EE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1219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65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203643" y="2137410"/>
            <a:ext cx="9784715" cy="304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ctr" eaLnBrk="1" fontAlgn="auto" hangingPunct="1">
              <a:lnSpc>
                <a:spcPct val="200000"/>
              </a:lnSpc>
              <a:defRPr/>
            </a:pPr>
            <a:r>
              <a:rPr lang="en-US" altLang="zh-CN" sz="3600" b="1" kern="0" dirty="0">
                <a:solidFill>
                  <a:schemeClr val="tx1"/>
                </a:solidFill>
                <a:sym typeface="+mn-ea"/>
              </a:rPr>
              <a:t>Views on 6G RAN Requirements and Key Technologies </a:t>
            </a:r>
            <a:endParaRPr lang="en-US" altLang="zh-CN" sz="2800" b="1" kern="0" dirty="0">
              <a:solidFill>
                <a:schemeClr val="tx1"/>
              </a:solidFill>
              <a:sym typeface="+mn-ea"/>
            </a:endParaRPr>
          </a:p>
          <a:p>
            <a:pPr indent="0" algn="ctr" eaLnBrk="1" fontAlgn="auto" hangingPunct="1">
              <a:lnSpc>
                <a:spcPct val="200000"/>
              </a:lnSpc>
              <a:defRPr/>
            </a:pPr>
            <a:r>
              <a:rPr lang="en-US" altLang="zh-CN" sz="2800" b="1" kern="0" dirty="0">
                <a:solidFill>
                  <a:schemeClr val="tx1"/>
                </a:solidFill>
                <a:sym typeface="+mn-ea"/>
              </a:rPr>
              <a:t>China Unicom</a:t>
            </a:r>
            <a:endParaRPr lang="en-US" altLang="zh-CN" sz="2000" b="1" kern="0" noProof="1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4" name="文本框 1"/>
          <p:cNvSpPr txBox="1"/>
          <p:nvPr/>
        </p:nvSpPr>
        <p:spPr>
          <a:xfrm>
            <a:off x="405765" y="119380"/>
            <a:ext cx="6544945" cy="120904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="horz" wrap="square" lIns="50800" tIns="50800" rIns="50800" bIns="50800" numCol="1" spcCol="38100" rtlCol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en-US" altLang="zh-CN" sz="2400" b="1" dirty="0"/>
              <a:t>3GPP workshop on 6G</a:t>
            </a:r>
            <a:endParaRPr lang="en-US" altLang="zh-CN" sz="2400" b="1" dirty="0"/>
          </a:p>
          <a:p>
            <a: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en-US" altLang="zh-CN" sz="2400" b="1" dirty="0"/>
              <a:t>Incheon, Korea, March 10-11, 2025</a:t>
            </a:r>
            <a:endParaRPr lang="en-US" altLang="zh-CN" sz="2400" b="1" dirty="0"/>
          </a:p>
          <a:p>
            <a: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en-US" altLang="zh-CN" sz="2400" b="1" dirty="0"/>
              <a:t>Agenda item: 4 </a:t>
            </a:r>
            <a:endParaRPr kumimoji="0" lang="zh-CN" altLang="en-US" sz="24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6" name="文本框 3"/>
          <p:cNvSpPr txBox="1"/>
          <p:nvPr/>
        </p:nvSpPr>
        <p:spPr>
          <a:xfrm>
            <a:off x="9175750" y="119380"/>
            <a:ext cx="3016250" cy="47053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="horz" wrap="square" lIns="50800" tIns="50800" rIns="50800" bIns="50800" numCol="1" spcCol="38100" rtlCol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en-US" altLang="zh-CN" sz="2400" b="1" dirty="0"/>
              <a:t>6GWS-250190</a:t>
            </a:r>
            <a:endParaRPr lang="en-US" altLang="zh-CN" sz="2400" b="1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文本框 24"/>
          <p:cNvSpPr txBox="1"/>
          <p:nvPr/>
        </p:nvSpPr>
        <p:spPr>
          <a:xfrm>
            <a:off x="176530" y="318135"/>
            <a:ext cx="10188575" cy="523240"/>
          </a:xfrm>
          <a:prstGeom prst="rect">
            <a:avLst/>
          </a:prstGeom>
        </p:spPr>
        <p:txBody>
          <a:bodyPr lIns="121858" tIns="60931" rIns="121858" bIns="60931"/>
          <a:lstStyle>
            <a:defPPr>
              <a:defRPr lang="zh-CN"/>
            </a:defPPr>
            <a:lvl1pPr marR="0" lvl="0" indent="0" defTabSz="760095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2000" b="1" i="0" u="none" strike="noStrike" cap="none" spc="0" normalizeH="0" baseline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defRPr>
            </a:lvl1pPr>
            <a:lvl2pPr defTabSz="68453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2pPr>
            <a:lvl3pPr defTabSz="68453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3pPr>
            <a:lvl4pPr defTabSz="68453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4pPr>
            <a:lvl5pPr defTabSz="68453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5pPr>
            <a:lvl6pPr marL="342900" defTabSz="684530" fontAlgn="base">
              <a:spcBef>
                <a:spcPct val="0"/>
              </a:spcBef>
              <a:spcAft>
                <a:spcPct val="0"/>
              </a:spcAft>
              <a:defRPr sz="2400" b="1"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685800" defTabSz="684530" fontAlgn="base">
              <a:spcBef>
                <a:spcPct val="0"/>
              </a:spcBef>
              <a:spcAft>
                <a:spcPct val="0"/>
              </a:spcAft>
              <a:defRPr sz="2400" b="1"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1028700" defTabSz="684530" fontAlgn="base">
              <a:spcBef>
                <a:spcPct val="0"/>
              </a:spcBef>
              <a:spcAft>
                <a:spcPct val="0"/>
              </a:spcAft>
              <a:defRPr sz="2400" b="1"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1371600" defTabSz="684530" fontAlgn="base">
              <a:spcBef>
                <a:spcPct val="0"/>
              </a:spcBef>
              <a:spcAft>
                <a:spcPct val="0"/>
              </a:spcAft>
              <a:defRPr sz="2400" b="1"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0" fontAlgn="base" hangingPunct="0">
              <a:lnSpc>
                <a:spcPct val="100000"/>
              </a:lnSpc>
              <a:spcAft>
                <a:spcPct val="0"/>
              </a:spcAft>
              <a:defRPr/>
            </a:pPr>
            <a:r>
              <a:rPr lang="en-US" altLang="zh-CN" sz="2400" kern="0" dirty="0">
                <a:solidFill>
                  <a:srgbClr val="00B0F0"/>
                </a:solidFill>
                <a:cs typeface="+mn-cs"/>
                <a:sym typeface="+mn-ea"/>
              </a:rPr>
              <a:t>8. 6G candidate feature of M-IoT</a:t>
            </a:r>
            <a:endParaRPr lang="zh-CN" altLang="en-US" sz="2400" kern="0" dirty="0">
              <a:solidFill>
                <a:srgbClr val="00B0F0"/>
              </a:solidFill>
              <a:cs typeface="+mn-cs"/>
              <a:sym typeface="+mn-ea"/>
            </a:endParaRPr>
          </a:p>
        </p:txBody>
      </p:sp>
      <p:sp>
        <p:nvSpPr>
          <p:cNvPr id="132" name="文本框 131" descr="7b0a202020202262756c6c6574223a20227b5c2263617465676f727949645c223a5c225c222c5c2274656d706c61746549645c223a32303233313538387d220a7d0a"/>
          <p:cNvSpPr txBox="1"/>
          <p:nvPr/>
        </p:nvSpPr>
        <p:spPr>
          <a:xfrm>
            <a:off x="689610" y="1114425"/>
            <a:ext cx="5890895" cy="52076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Blip>
                <a:blip r:embed="rId1"/>
              </a:buBlip>
            </a:pPr>
            <a:r>
              <a:rPr lang="en-US" sz="2000" b="1" dirty="0">
                <a:gradFill>
                  <a:gsLst>
                    <a:gs pos="50000">
                      <a:schemeClr val="tx1"/>
                    </a:gs>
                    <a:gs pos="0">
                      <a:schemeClr val="tx1">
                        <a:lumMod val="25000"/>
                        <a:lumOff val="75000"/>
                      </a:schemeClr>
                    </a:gs>
                    <a:gs pos="100000">
                      <a:schemeClr val="tx1">
                        <a:lumMod val="85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Motivation</a:t>
            </a:r>
            <a:endParaRPr lang="zh-CN" altLang="zh-CN" sz="2000" b="1" dirty="0">
              <a:gradFill>
                <a:gsLst>
                  <a:gs pos="50000">
                    <a:schemeClr val="tx1"/>
                  </a:gs>
                  <a:gs pos="0">
                    <a:schemeClr val="tx1">
                      <a:lumMod val="25000"/>
                      <a:lumOff val="75000"/>
                    </a:schemeClr>
                  </a:gs>
                  <a:gs pos="100000">
                    <a:schemeClr val="tx1">
                      <a:lumMod val="85000"/>
                    </a:schemeClr>
                  </a:gs>
                </a:gsLst>
                <a:lin ang="5400000" scaled="1"/>
              </a:gra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42950" lvl="1" indent="-285750">
              <a:lnSpc>
                <a:spcPct val="150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sz="1400" b="1" dirty="0">
                <a:gradFill>
                  <a:gsLst>
                    <a:gs pos="50000">
                      <a:schemeClr val="tx1"/>
                    </a:gs>
                    <a:gs pos="0">
                      <a:schemeClr val="tx1">
                        <a:lumMod val="25000"/>
                        <a:lumOff val="75000"/>
                      </a:schemeClr>
                    </a:gs>
                    <a:gs pos="100000">
                      <a:schemeClr val="tx1">
                        <a:lumMod val="85000"/>
                      </a:schemeClr>
                    </a:gs>
                  </a:gsLst>
                  <a:lin ang="5400000" scaled="1"/>
                </a:gra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New design of Ambient IoT for outdoor scenarios</a:t>
            </a:r>
            <a:r>
              <a:rPr lang="en-US" altLang="zh-CN" sz="1400" dirty="0">
                <a:gradFill>
                  <a:gsLst>
                    <a:gs pos="50000">
                      <a:schemeClr val="tx1"/>
                    </a:gs>
                    <a:gs pos="0">
                      <a:schemeClr val="tx1">
                        <a:lumMod val="25000"/>
                        <a:lumOff val="75000"/>
                      </a:schemeClr>
                    </a:gs>
                    <a:gs pos="100000">
                      <a:schemeClr val="tx1">
                        <a:lumMod val="85000"/>
                      </a:schemeClr>
                    </a:gs>
                  </a:gsLst>
                  <a:lin ang="5400000" scaled="1"/>
                </a:gra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</a:t>
            </a:r>
            <a:endParaRPr lang="en-US" altLang="zh-CN" sz="1400" dirty="0">
              <a:gradFill>
                <a:gsLst>
                  <a:gs pos="50000">
                    <a:schemeClr val="tx1"/>
                  </a:gs>
                  <a:gs pos="0">
                    <a:schemeClr val="tx1">
                      <a:lumMod val="25000"/>
                      <a:lumOff val="75000"/>
                    </a:schemeClr>
                  </a:gs>
                  <a:gs pos="100000">
                    <a:schemeClr val="tx1">
                      <a:lumMod val="85000"/>
                    </a:schemeClr>
                  </a:gs>
                </a:gsLst>
                <a:lin ang="5400000" scaled="1"/>
              </a:gra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200150" lvl="2" indent="-285750" algn="l">
              <a:lnSpc>
                <a:spcPct val="150000"/>
              </a:lnSpc>
              <a:buClr>
                <a:srgbClr val="0070C0"/>
              </a:buClr>
              <a:buSzTx/>
              <a:buFont typeface="Wingdings" panose="05000000000000000000" charset="0"/>
              <a:buChar char="ü"/>
            </a:pPr>
            <a:r>
              <a:rPr lang="en-US" altLang="zh-CN" sz="1400" dirty="0">
                <a:gradFill>
                  <a:gsLst>
                    <a:gs pos="50000">
                      <a:schemeClr val="tx1"/>
                    </a:gs>
                    <a:gs pos="0">
                      <a:schemeClr val="tx1">
                        <a:lumMod val="25000"/>
                        <a:lumOff val="75000"/>
                      </a:schemeClr>
                    </a:gs>
                    <a:gs pos="100000">
                      <a:schemeClr val="tx1">
                        <a:lumMod val="85000"/>
                      </a:schemeClr>
                    </a:gs>
                  </a:gsLst>
                  <a:lin ang="5400000" scaled="1"/>
                </a:gra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An OFDM-based waveform with sufficient output power can be adapted by new type of A-IoT device.</a:t>
            </a:r>
            <a:endParaRPr lang="en-US" altLang="zh-CN" sz="1400" dirty="0">
              <a:gradFill>
                <a:gsLst>
                  <a:gs pos="50000">
                    <a:schemeClr val="tx1"/>
                  </a:gs>
                  <a:gs pos="0">
                    <a:schemeClr val="tx1">
                      <a:lumMod val="25000"/>
                      <a:lumOff val="75000"/>
                    </a:schemeClr>
                  </a:gs>
                  <a:gs pos="100000">
                    <a:schemeClr val="tx1">
                      <a:lumMod val="85000"/>
                    </a:schemeClr>
                  </a:gs>
                </a:gsLst>
                <a:lin ang="5400000" scaled="1"/>
              </a:gradFill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  <a:p>
            <a:pPr marL="742950" lvl="1" indent="-285750">
              <a:lnSpc>
                <a:spcPct val="150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sz="1400" b="1" dirty="0">
                <a:gradFill>
                  <a:gsLst>
                    <a:gs pos="50000">
                      <a:schemeClr val="tx1"/>
                    </a:gs>
                    <a:gs pos="0">
                      <a:schemeClr val="tx1">
                        <a:lumMod val="25000"/>
                        <a:lumOff val="75000"/>
                      </a:schemeClr>
                    </a:gs>
                    <a:gs pos="100000">
                      <a:schemeClr val="tx1">
                        <a:lumMod val="85000"/>
                      </a:schemeClr>
                    </a:gs>
                  </a:gsLst>
                  <a:lin ang="5400000" scaled="1"/>
                </a:gra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Massive IoT support for 6G</a:t>
            </a:r>
            <a:endParaRPr lang="en-US" sz="1400" b="1" dirty="0">
              <a:gradFill>
                <a:gsLst>
                  <a:gs pos="50000">
                    <a:schemeClr val="tx1"/>
                  </a:gs>
                  <a:gs pos="0">
                    <a:schemeClr val="tx1">
                      <a:lumMod val="25000"/>
                      <a:lumOff val="75000"/>
                    </a:schemeClr>
                  </a:gs>
                  <a:gs pos="100000">
                    <a:schemeClr val="tx1">
                      <a:lumMod val="85000"/>
                    </a:schemeClr>
                  </a:gs>
                </a:gsLst>
                <a:lin ang="5400000" scaled="1"/>
              </a:gradFill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  <a:p>
            <a:pPr marL="1200150" lvl="2" indent="-285750" algn="l">
              <a:lnSpc>
                <a:spcPct val="150000"/>
              </a:lnSpc>
              <a:buClr>
                <a:srgbClr val="0070C0"/>
              </a:buClr>
              <a:buSzTx/>
              <a:buFont typeface="Arial" panose="020B0604020202020204" pitchFamily="34" charset="0"/>
              <a:buChar char="•"/>
            </a:pPr>
            <a:r>
              <a:rPr lang="en-US" sz="1400" dirty="0">
                <a:gradFill>
                  <a:gsLst>
                    <a:gs pos="50000">
                      <a:schemeClr val="tx1"/>
                    </a:gs>
                    <a:gs pos="0">
                      <a:schemeClr val="tx1">
                        <a:lumMod val="25000"/>
                        <a:lumOff val="75000"/>
                      </a:schemeClr>
                    </a:gs>
                    <a:gs pos="100000">
                      <a:schemeClr val="tx1">
                        <a:lumMod val="85000"/>
                      </a:schemeClr>
                    </a:gs>
                  </a:gsLst>
                  <a:lin ang="5400000" scaled="1"/>
                </a:gra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Massive IoT should be supported in the first release of 6G and the overall 6G design should support low-end and high-end devices.</a:t>
            </a:r>
            <a:endParaRPr lang="en-US" sz="1400" dirty="0">
              <a:gradFill>
                <a:gsLst>
                  <a:gs pos="50000">
                    <a:schemeClr val="tx1"/>
                  </a:gs>
                  <a:gs pos="0">
                    <a:schemeClr val="tx1">
                      <a:lumMod val="25000"/>
                      <a:lumOff val="75000"/>
                    </a:schemeClr>
                  </a:gs>
                  <a:gs pos="100000">
                    <a:schemeClr val="tx1">
                      <a:lumMod val="85000"/>
                    </a:schemeClr>
                  </a:gs>
                </a:gsLst>
                <a:lin ang="5400000" scaled="1"/>
              </a:gradFill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  <a:p>
            <a:pPr marL="1200150" lvl="2" indent="-285750" algn="l">
              <a:lnSpc>
                <a:spcPct val="150000"/>
              </a:lnSpc>
              <a:buClr>
                <a:srgbClr val="0070C0"/>
              </a:buClr>
              <a:buSzTx/>
              <a:buFont typeface="Arial" panose="020B0604020202020204" pitchFamily="34" charset="0"/>
              <a:buChar char="•"/>
            </a:pPr>
            <a:r>
              <a:rPr lang="en-US" sz="1400" dirty="0">
                <a:gradFill>
                  <a:gsLst>
                    <a:gs pos="50000">
                      <a:schemeClr val="tx1"/>
                    </a:gs>
                    <a:gs pos="0">
                      <a:schemeClr val="tx1">
                        <a:lumMod val="25000"/>
                        <a:lumOff val="75000"/>
                      </a:schemeClr>
                    </a:gs>
                    <a:gs pos="100000">
                      <a:schemeClr val="tx1">
                        <a:lumMod val="85000"/>
                      </a:schemeClr>
                    </a:gs>
                  </a:gsLst>
                  <a:lin ang="5400000" scaled="1"/>
                </a:gra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6G massive IoT should cover all use cases and different IoT categories. Ambient IoT could be a parallel track with 6G massive IoT.</a:t>
            </a:r>
            <a:endParaRPr lang="en-US" sz="1400" dirty="0">
              <a:gradFill>
                <a:gsLst>
                  <a:gs pos="50000">
                    <a:schemeClr val="tx1"/>
                  </a:gs>
                  <a:gs pos="0">
                    <a:schemeClr val="tx1">
                      <a:lumMod val="25000"/>
                      <a:lumOff val="75000"/>
                    </a:schemeClr>
                  </a:gs>
                  <a:gs pos="100000">
                    <a:schemeClr val="tx1">
                      <a:lumMod val="85000"/>
                    </a:schemeClr>
                  </a:gs>
                </a:gsLst>
                <a:lin ang="5400000" scaled="1"/>
              </a:gradFill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  <a:p>
            <a:pPr marL="1200150" lvl="2" indent="-285750" algn="l">
              <a:lnSpc>
                <a:spcPct val="150000"/>
              </a:lnSpc>
              <a:buClr>
                <a:srgbClr val="0070C0"/>
              </a:buClr>
              <a:buSzTx/>
              <a:buFont typeface="Arial" panose="020B0604020202020204" pitchFamily="34" charset="0"/>
              <a:buChar char="•"/>
            </a:pPr>
            <a:r>
              <a:rPr lang="en-US" sz="1400" dirty="0">
                <a:gradFill>
                  <a:gsLst>
                    <a:gs pos="50000">
                      <a:schemeClr val="tx1"/>
                    </a:gs>
                    <a:gs pos="0">
                      <a:schemeClr val="tx1">
                        <a:lumMod val="25000"/>
                        <a:lumOff val="75000"/>
                      </a:schemeClr>
                    </a:gs>
                    <a:gs pos="100000">
                      <a:schemeClr val="tx1">
                        <a:lumMod val="85000"/>
                      </a:schemeClr>
                    </a:gs>
                  </a:gsLst>
                  <a:lin ang="5400000" scaled="1"/>
                </a:gra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6G NW performance should not be degraded while the massive IoT devices connect to NW and coexist with the normal terminals (e.g. smartphones).</a:t>
            </a:r>
            <a:endParaRPr lang="en-US" altLang="zh-CN" sz="1400" dirty="0">
              <a:gradFill>
                <a:gsLst>
                  <a:gs pos="50000">
                    <a:schemeClr val="tx1"/>
                  </a:gs>
                  <a:gs pos="0">
                    <a:schemeClr val="tx1">
                      <a:lumMod val="25000"/>
                      <a:lumOff val="75000"/>
                    </a:schemeClr>
                  </a:gs>
                  <a:gs pos="100000">
                    <a:schemeClr val="tx1">
                      <a:lumMod val="85000"/>
                    </a:schemeClr>
                  </a:gs>
                </a:gsLst>
                <a:lin ang="5400000" scaled="1"/>
              </a:gradFill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  <a:p>
            <a:pPr marL="742950" lvl="1" indent="-285750" algn="l">
              <a:lnSpc>
                <a:spcPct val="150000"/>
              </a:lnSpc>
              <a:buClr>
                <a:srgbClr val="0070C0"/>
              </a:buClr>
              <a:buSzTx/>
              <a:buFont typeface="Arial" panose="020B0604020202020204" pitchFamily="34" charset="0"/>
              <a:buChar char="•"/>
            </a:pPr>
            <a:r>
              <a:rPr lang="en-US" sz="1400" b="1" dirty="0">
                <a:gradFill>
                  <a:gsLst>
                    <a:gs pos="50000">
                      <a:schemeClr val="tx1"/>
                    </a:gs>
                    <a:gs pos="0">
                      <a:schemeClr val="tx1">
                        <a:lumMod val="25000"/>
                        <a:lumOff val="75000"/>
                      </a:schemeClr>
                    </a:gs>
                    <a:gs pos="100000">
                      <a:schemeClr val="tx1">
                        <a:lumMod val="85000"/>
                      </a:schemeClr>
                    </a:gs>
                  </a:gsLst>
                  <a:lin ang="5400000" scaled="1"/>
                </a:gra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The coexistence of 4G and 6G IoT deployments</a:t>
            </a:r>
            <a:endParaRPr lang="en-US" sz="1400" b="1" dirty="0">
              <a:gradFill>
                <a:gsLst>
                  <a:gs pos="50000">
                    <a:schemeClr val="tx1"/>
                  </a:gs>
                  <a:gs pos="0">
                    <a:schemeClr val="tx1">
                      <a:lumMod val="25000"/>
                      <a:lumOff val="75000"/>
                    </a:schemeClr>
                  </a:gs>
                  <a:gs pos="100000">
                    <a:schemeClr val="tx1">
                      <a:lumMod val="85000"/>
                    </a:schemeClr>
                  </a:gs>
                </a:gsLst>
                <a:lin ang="5400000" scaled="1"/>
              </a:gra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200150" lvl="2" indent="-285750" algn="l">
              <a:lnSpc>
                <a:spcPct val="150000"/>
              </a:lnSpc>
              <a:buClr>
                <a:srgbClr val="0070C0"/>
              </a:buClr>
              <a:buSzTx/>
              <a:buFont typeface="Wingdings" panose="05000000000000000000" charset="0"/>
              <a:buChar char="ü"/>
            </a:pPr>
            <a:r>
              <a:rPr lang="en-US" altLang="zh-CN" sz="1400" dirty="0">
                <a:gradFill>
                  <a:gsLst>
                    <a:gs pos="50000">
                      <a:schemeClr val="tx1"/>
                    </a:gs>
                    <a:gs pos="0">
                      <a:schemeClr val="tx1">
                        <a:lumMod val="25000"/>
                        <a:lumOff val="75000"/>
                      </a:schemeClr>
                    </a:gs>
                    <a:gs pos="100000">
                      <a:schemeClr val="tx1">
                        <a:lumMod val="85000"/>
                      </a:schemeClr>
                    </a:gs>
                  </a:gsLst>
                  <a:lin ang="5400000" scaled="1"/>
                </a:gra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Ensure the longevity of 4G IoT in the 6G.</a:t>
            </a:r>
            <a:endParaRPr lang="en-US" altLang="zh-CN" sz="1400" dirty="0">
              <a:gradFill>
                <a:gsLst>
                  <a:gs pos="50000">
                    <a:schemeClr val="tx1"/>
                  </a:gs>
                  <a:gs pos="0">
                    <a:schemeClr val="tx1">
                      <a:lumMod val="25000"/>
                      <a:lumOff val="75000"/>
                    </a:schemeClr>
                  </a:gs>
                  <a:gs pos="100000">
                    <a:schemeClr val="tx1">
                      <a:lumMod val="85000"/>
                    </a:schemeClr>
                  </a:gs>
                </a:gsLst>
                <a:lin ang="5400000" scaled="1"/>
              </a:gradFill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</p:txBody>
      </p:sp>
      <p:sp>
        <p:nvSpPr>
          <p:cNvPr id="2" name="文本框 1" descr="7b0a202020202262756c6c6574223a20227b5c2263617465676f727949645c223a5c225c222c5c2274656d706c61746549645c223a32303233313538387d220a7d0a"/>
          <p:cNvSpPr txBox="1"/>
          <p:nvPr/>
        </p:nvSpPr>
        <p:spPr>
          <a:xfrm>
            <a:off x="6528435" y="1114425"/>
            <a:ext cx="5551805" cy="2622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Blip>
                <a:blip r:embed="rId1"/>
              </a:buBlip>
            </a:pPr>
            <a:r>
              <a:rPr lang="en-US" sz="2000" b="1" dirty="0">
                <a:gradFill>
                  <a:gsLst>
                    <a:gs pos="50000">
                      <a:schemeClr val="tx1"/>
                    </a:gs>
                    <a:gs pos="0">
                      <a:schemeClr val="tx1">
                        <a:lumMod val="25000"/>
                        <a:lumOff val="75000"/>
                      </a:schemeClr>
                    </a:gs>
                    <a:gs pos="100000">
                      <a:schemeClr val="tx1">
                        <a:lumMod val="85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Potential Objective</a:t>
            </a:r>
            <a:endParaRPr lang="zh-CN" altLang="zh-CN" sz="2000" b="1" dirty="0">
              <a:gradFill>
                <a:gsLst>
                  <a:gs pos="50000">
                    <a:schemeClr val="tx1"/>
                  </a:gs>
                  <a:gs pos="0">
                    <a:schemeClr val="tx1">
                      <a:lumMod val="25000"/>
                      <a:lumOff val="75000"/>
                    </a:schemeClr>
                  </a:gs>
                  <a:gs pos="100000">
                    <a:schemeClr val="tx1">
                      <a:lumMod val="85000"/>
                    </a:schemeClr>
                  </a:gs>
                </a:gsLst>
                <a:lin ang="5400000" scaled="1"/>
              </a:gra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42950" lvl="1" indent="-285750">
              <a:lnSpc>
                <a:spcPct val="150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sz="1400" b="1" dirty="0">
                <a:gradFill>
                  <a:gsLst>
                    <a:gs pos="50000">
                      <a:schemeClr val="tx1"/>
                    </a:gs>
                    <a:gs pos="0">
                      <a:schemeClr val="tx1">
                        <a:lumMod val="25000"/>
                        <a:lumOff val="75000"/>
                      </a:schemeClr>
                    </a:gs>
                    <a:gs pos="100000">
                      <a:schemeClr val="tx1">
                        <a:lumMod val="85000"/>
                      </a:schemeClr>
                    </a:gs>
                  </a:gsLst>
                  <a:lin ang="5400000" scaled="1"/>
                </a:gra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New scenarios can be </a:t>
            </a:r>
            <a:r>
              <a:rPr lang="en-US" altLang="zh-CN" sz="1400" b="1" dirty="0">
                <a:gradFill>
                  <a:gsLst>
                    <a:gs pos="50000">
                      <a:schemeClr val="tx1"/>
                    </a:gs>
                    <a:gs pos="0">
                      <a:schemeClr val="tx1">
                        <a:lumMod val="25000"/>
                        <a:lumOff val="75000"/>
                      </a:schemeClr>
                    </a:gs>
                    <a:gs pos="100000">
                      <a:schemeClr val="tx1">
                        <a:lumMod val="85000"/>
                      </a:schemeClr>
                    </a:gs>
                  </a:gsLst>
                  <a:lin ang="5400000" scaled="1"/>
                </a:gra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studied</a:t>
            </a:r>
            <a:r>
              <a:rPr lang="en-US" sz="1400" b="1" dirty="0">
                <a:gradFill>
                  <a:gsLst>
                    <a:gs pos="50000">
                      <a:schemeClr val="tx1"/>
                    </a:gs>
                    <a:gs pos="0">
                      <a:schemeClr val="tx1">
                        <a:lumMod val="25000"/>
                        <a:lumOff val="75000"/>
                      </a:schemeClr>
                    </a:gs>
                    <a:gs pos="100000">
                      <a:schemeClr val="tx1">
                        <a:lumMod val="85000"/>
                      </a:schemeClr>
                    </a:gs>
                  </a:gsLst>
                  <a:lin ang="5400000" scaled="1"/>
                </a:gra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.</a:t>
            </a:r>
            <a:endParaRPr lang="en-US" sz="1400" b="1" dirty="0">
              <a:gradFill>
                <a:gsLst>
                  <a:gs pos="50000">
                    <a:schemeClr val="tx1"/>
                  </a:gs>
                  <a:gs pos="0">
                    <a:schemeClr val="tx1">
                      <a:lumMod val="25000"/>
                      <a:lumOff val="75000"/>
                    </a:schemeClr>
                  </a:gs>
                  <a:gs pos="100000">
                    <a:schemeClr val="tx1">
                      <a:lumMod val="85000"/>
                    </a:schemeClr>
                  </a:gs>
                </a:gsLst>
                <a:lin ang="5400000" scaled="1"/>
              </a:gradFill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  <a:p>
            <a:pPr marL="1200150" lvl="2" indent="-285750" algn="l">
              <a:lnSpc>
                <a:spcPct val="150000"/>
              </a:lnSpc>
              <a:buClr>
                <a:srgbClr val="0070C0"/>
              </a:buClr>
              <a:buSzTx/>
              <a:buFont typeface="Wingdings" panose="05000000000000000000" charset="0"/>
              <a:buChar char="ü"/>
            </a:pPr>
            <a:r>
              <a:rPr lang="en-US" altLang="zh-CN" sz="1400" dirty="0">
                <a:gradFill>
                  <a:gsLst>
                    <a:gs pos="50000">
                      <a:schemeClr val="tx1"/>
                    </a:gs>
                    <a:gs pos="0">
                      <a:schemeClr val="tx1">
                        <a:lumMod val="25000"/>
                        <a:lumOff val="75000"/>
                      </a:schemeClr>
                    </a:gs>
                    <a:gs pos="100000">
                      <a:schemeClr val="tx1">
                        <a:lumMod val="85000"/>
                      </a:schemeClr>
                    </a:gs>
                  </a:gsLst>
                  <a:lin ang="5400000" scaled="1"/>
                </a:gra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Power substation inspection, pharmaceuticals tracking, valuables recover.</a:t>
            </a:r>
            <a:endParaRPr lang="en-US" altLang="zh-CN" sz="2000" b="1" i="1" dirty="0">
              <a:gradFill>
                <a:gsLst>
                  <a:gs pos="50000">
                    <a:schemeClr val="tx1"/>
                  </a:gs>
                  <a:gs pos="0">
                    <a:schemeClr val="tx1">
                      <a:lumMod val="25000"/>
                      <a:lumOff val="75000"/>
                    </a:schemeClr>
                  </a:gs>
                  <a:gs pos="100000">
                    <a:schemeClr val="tx1">
                      <a:lumMod val="85000"/>
                    </a:schemeClr>
                  </a:gs>
                </a:gsLst>
                <a:lin ang="5400000" scaled="1"/>
              </a:gra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42950" lvl="1" indent="-285750" algn="l">
              <a:lnSpc>
                <a:spcPct val="150000"/>
              </a:lnSpc>
              <a:buClr>
                <a:srgbClr val="0070C0"/>
              </a:buClr>
              <a:buSzTx/>
              <a:buFont typeface="Arial" panose="020B0604020202020204" pitchFamily="34" charset="0"/>
              <a:buChar char="•"/>
            </a:pPr>
            <a:r>
              <a:rPr lang="en-US" sz="1400" b="1" dirty="0">
                <a:gradFill>
                  <a:gsLst>
                    <a:gs pos="50000">
                      <a:schemeClr val="tx1"/>
                    </a:gs>
                    <a:gs pos="0">
                      <a:schemeClr val="tx1">
                        <a:lumMod val="25000"/>
                        <a:lumOff val="75000"/>
                      </a:schemeClr>
                    </a:gs>
                    <a:gs pos="100000">
                      <a:schemeClr val="tx1">
                        <a:lumMod val="85000"/>
                      </a:schemeClr>
                    </a:gs>
                  </a:gsLst>
                  <a:lin ang="5400000" scaled="1"/>
                </a:gradFill>
                <a:latin typeface="Arial" panose="020B0604020202020204" pitchFamily="34" charset="0"/>
                <a:cs typeface="Arial" panose="020B0604020202020204" pitchFamily="34" charset="0"/>
              </a:rPr>
              <a:t>Providing all types of 6G IoT service at Day 1 for larger bandwidth and peak data rate.</a:t>
            </a:r>
            <a:endParaRPr lang="en-US" sz="1400" b="1" dirty="0">
              <a:gradFill>
                <a:gsLst>
                  <a:gs pos="50000">
                    <a:schemeClr val="tx1"/>
                  </a:gs>
                  <a:gs pos="0">
                    <a:schemeClr val="tx1">
                      <a:lumMod val="25000"/>
                      <a:lumOff val="75000"/>
                    </a:schemeClr>
                  </a:gs>
                  <a:gs pos="100000">
                    <a:schemeClr val="tx1">
                      <a:lumMod val="85000"/>
                    </a:schemeClr>
                  </a:gs>
                </a:gsLst>
                <a:lin ang="5400000" scaled="1"/>
              </a:gra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42950" lvl="1" indent="-285750">
              <a:lnSpc>
                <a:spcPct val="150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altLang="zh-CN" sz="1400" b="1" dirty="0">
                <a:gradFill>
                  <a:gsLst>
                    <a:gs pos="50000">
                      <a:schemeClr val="tx1"/>
                    </a:gs>
                    <a:gs pos="0">
                      <a:schemeClr val="tx1">
                        <a:lumMod val="25000"/>
                        <a:lumOff val="75000"/>
                      </a:schemeClr>
                    </a:gs>
                    <a:gs pos="100000">
                      <a:schemeClr val="tx1">
                        <a:lumMod val="85000"/>
                      </a:schemeClr>
                    </a:gs>
                  </a:gsLst>
                  <a:lin ang="5400000" scaled="1"/>
                </a:gradFill>
                <a:latin typeface="Arial" panose="020B0604020202020204" pitchFamily="34" charset="0"/>
                <a:cs typeface="Arial" panose="020B0604020202020204" pitchFamily="34" charset="0"/>
              </a:rPr>
              <a:t>Low power consumption, reduce the complexity and cost of IoT devices are mandatory requirement.</a:t>
            </a:r>
            <a:endParaRPr lang="en-US" sz="1400" b="1" dirty="0">
              <a:gradFill>
                <a:gsLst>
                  <a:gs pos="50000">
                    <a:schemeClr val="tx1"/>
                  </a:gs>
                  <a:gs pos="0">
                    <a:schemeClr val="tx1">
                      <a:lumMod val="25000"/>
                      <a:lumOff val="75000"/>
                    </a:schemeClr>
                  </a:gs>
                  <a:gs pos="100000">
                    <a:schemeClr val="tx1">
                      <a:lumMod val="85000"/>
                    </a:schemeClr>
                  </a:gs>
                </a:gsLst>
                <a:lin ang="5400000" scaled="1"/>
              </a:gra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7033895" y="3677031"/>
            <a:ext cx="4485640" cy="3141980"/>
            <a:chOff x="7033895" y="3594735"/>
            <a:chExt cx="4485640" cy="3141980"/>
          </a:xfrm>
        </p:grpSpPr>
        <p:grpSp>
          <p:nvGrpSpPr>
            <p:cNvPr id="24" name="组合 23"/>
            <p:cNvGrpSpPr/>
            <p:nvPr/>
          </p:nvGrpSpPr>
          <p:grpSpPr>
            <a:xfrm>
              <a:off x="7033895" y="3594735"/>
              <a:ext cx="4485640" cy="3141980"/>
              <a:chOff x="8605" y="4621"/>
              <a:chExt cx="7064" cy="4948"/>
            </a:xfrm>
          </p:grpSpPr>
          <p:cxnSp>
            <p:nvCxnSpPr>
              <p:cNvPr id="3" name="直接箭头连接符 2"/>
              <p:cNvCxnSpPr/>
              <p:nvPr/>
            </p:nvCxnSpPr>
            <p:spPr>
              <a:xfrm flipH="1" flipV="1">
                <a:off x="10011" y="5008"/>
                <a:ext cx="13" cy="4106"/>
              </a:xfrm>
              <a:prstGeom prst="straightConnector1">
                <a:avLst/>
              </a:prstGeom>
              <a:noFill/>
              <a:ln w="19050" cap="flat" cmpd="sng" algn="ctr">
                <a:solidFill>
                  <a:srgbClr val="002060"/>
                </a:solidFill>
                <a:prstDash val="solid"/>
                <a:round/>
                <a:headEnd type="none" w="med" len="med"/>
                <a:tailEnd type="arrow" w="med" len="med"/>
              </a:ln>
              <a:effectLst/>
            </p:spPr>
          </p:cxnSp>
          <p:cxnSp>
            <p:nvCxnSpPr>
              <p:cNvPr id="6" name="直接箭头连接符 5"/>
              <p:cNvCxnSpPr/>
              <p:nvPr/>
            </p:nvCxnSpPr>
            <p:spPr>
              <a:xfrm>
                <a:off x="10029" y="9100"/>
                <a:ext cx="4720" cy="14"/>
              </a:xfrm>
              <a:prstGeom prst="straightConnector1">
                <a:avLst/>
              </a:prstGeom>
              <a:noFill/>
              <a:ln w="19050" cap="flat" cmpd="sng" algn="ctr">
                <a:solidFill>
                  <a:srgbClr val="002060"/>
                </a:solidFill>
                <a:prstDash val="solid"/>
                <a:round/>
                <a:headEnd type="none" w="med" len="med"/>
                <a:tailEnd type="arrow" w="med" len="med"/>
              </a:ln>
              <a:effectLst/>
            </p:spPr>
          </p:cxnSp>
          <p:sp>
            <p:nvSpPr>
              <p:cNvPr id="7" name="文本框 6"/>
              <p:cNvSpPr txBox="1"/>
              <p:nvPr/>
            </p:nvSpPr>
            <p:spPr>
              <a:xfrm>
                <a:off x="14089" y="9135"/>
                <a:ext cx="1580" cy="43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>
                  <a:buClrTx/>
                  <a:buSzTx/>
                  <a:buFontTx/>
                </a:pPr>
                <a:r>
                  <a:rPr lang="en-US" altLang="zh-CN" sz="1200" b="1" dirty="0">
                    <a:solidFill>
                      <a:srgbClr val="0070C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Timeline</a:t>
                </a:r>
                <a:endParaRPr lang="en-US" altLang="zh-CN" sz="1400" dirty="0">
                  <a:solidFill>
                    <a:srgbClr val="0070C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8" name="文本框 7"/>
              <p:cNvSpPr txBox="1"/>
              <p:nvPr/>
            </p:nvSpPr>
            <p:spPr>
              <a:xfrm>
                <a:off x="8605" y="4727"/>
                <a:ext cx="1519" cy="822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lstStyle/>
              <a:p>
                <a:pPr algn="ctr"/>
                <a:r>
                  <a:rPr lang="en-US" altLang="zh-CN" sz="1200" b="1" dirty="0">
                    <a:solidFill>
                      <a:srgbClr val="0070C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UE Capability</a:t>
                </a:r>
                <a:endParaRPr lang="en-US" altLang="zh-CN" sz="1200" b="1" dirty="0">
                  <a:solidFill>
                    <a:srgbClr val="0070C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0" name="矩形 9"/>
              <p:cNvSpPr/>
              <p:nvPr/>
            </p:nvSpPr>
            <p:spPr>
              <a:xfrm>
                <a:off x="10849" y="5536"/>
                <a:ext cx="1210" cy="2114"/>
              </a:xfrm>
              <a:prstGeom prst="rect">
                <a:avLst/>
              </a:prstGeom>
              <a:solidFill>
                <a:srgbClr val="92D050"/>
              </a:solidFill>
              <a:ln>
                <a:noFill/>
              </a:ln>
            </p:spPr>
            <p:txBody>
              <a:bodyPr vert="horz" wrap="square" lIns="0" tIns="44436" rIns="91440" bIns="45720" numCol="1" anchor="t" anchorCtr="0" compatLnSpc="1">
                <a:noAutofit/>
              </a:bodyPr>
              <a:lstStyle/>
              <a:p>
                <a:pPr marL="0" marR="0" indent="0" algn="l" defTabSz="914400" rtl="0" eaLnBrk="0" fontAlgn="t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Char char="•"/>
                </a:pPr>
                <a:endParaRPr kumimoji="0" lang="zh-CN" altLang="en-US" sz="1000" b="0" i="0" u="none" strike="noStrike" cap="none" normalizeH="0" baseline="0" dirty="0">
                  <a:ln>
                    <a:noFill/>
                  </a:ln>
                  <a:solidFill>
                    <a:srgbClr val="666666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" name="文本框 10"/>
              <p:cNvSpPr txBox="1"/>
              <p:nvPr/>
            </p:nvSpPr>
            <p:spPr>
              <a:xfrm>
                <a:off x="10789" y="6313"/>
                <a:ext cx="2752" cy="7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>
                  <a:buClrTx/>
                  <a:buSzTx/>
                  <a:buFontTx/>
                </a:pPr>
                <a:r>
                  <a:rPr lang="en-US" altLang="zh-CN" sz="1200" b="1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  <a:sym typeface="+mn-ea"/>
                  </a:rPr>
                  <a:t>RedCap/</a:t>
                </a:r>
                <a:endParaRPr lang="en-US" altLang="zh-CN" sz="12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  <a:p>
                <a:pPr algn="l">
                  <a:buClrTx/>
                  <a:buSzTx/>
                  <a:buFontTx/>
                </a:pPr>
                <a:r>
                  <a:rPr lang="en-US" altLang="zh-CN" sz="1200" b="1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eRedCap</a:t>
                </a:r>
                <a:endParaRPr lang="en-US" altLang="zh-CN" sz="12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2" name="文本框 11"/>
              <p:cNvSpPr txBox="1"/>
              <p:nvPr/>
            </p:nvSpPr>
            <p:spPr>
              <a:xfrm>
                <a:off x="10810" y="4939"/>
                <a:ext cx="1289" cy="618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lstStyle/>
              <a:p>
                <a:r>
                  <a:rPr lang="en-US" altLang="zh-CN" sz="1400" b="1" dirty="0">
                    <a:solidFill>
                      <a:srgbClr val="00B05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5G NR</a:t>
                </a:r>
                <a:endParaRPr lang="en-US" altLang="zh-CN" sz="1400" b="1" dirty="0">
                  <a:solidFill>
                    <a:srgbClr val="00B05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3" name="矩形 12"/>
              <p:cNvSpPr/>
              <p:nvPr/>
            </p:nvSpPr>
            <p:spPr>
              <a:xfrm>
                <a:off x="12578" y="5010"/>
                <a:ext cx="1210" cy="3548"/>
              </a:xfrm>
              <a:prstGeom prst="rect">
                <a:avLst/>
              </a:prstGeom>
              <a:solidFill>
                <a:srgbClr val="00B0F0"/>
              </a:solidFill>
              <a:ln>
                <a:noFill/>
              </a:ln>
            </p:spPr>
            <p:txBody>
              <a:bodyPr vert="horz" wrap="square" lIns="0" tIns="44436" rIns="91440" bIns="45720" numCol="1" anchor="t" anchorCtr="0" compatLnSpc="1">
                <a:noAutofit/>
              </a:bodyPr>
              <a:lstStyle/>
              <a:p>
                <a:pPr marL="0" marR="0" indent="0" algn="l" defTabSz="914400" rtl="0" eaLnBrk="0" fontAlgn="t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Char char="•"/>
                </a:pPr>
                <a:endParaRPr kumimoji="0" lang="zh-CN" altLang="en-US" sz="1000" b="0" i="0" u="none" strike="noStrike" cap="none" normalizeH="0" baseline="0" dirty="0">
                  <a:ln>
                    <a:noFill/>
                  </a:ln>
                  <a:solidFill>
                    <a:srgbClr val="666666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4" name="文本框 13"/>
              <p:cNvSpPr txBox="1"/>
              <p:nvPr/>
            </p:nvSpPr>
            <p:spPr>
              <a:xfrm>
                <a:off x="12753" y="4621"/>
                <a:ext cx="1289" cy="618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lstStyle/>
              <a:p>
                <a:r>
                  <a:rPr lang="en-US" altLang="zh-CN" sz="1400" b="1" dirty="0">
                    <a:solidFill>
                      <a:srgbClr val="0070C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6G</a:t>
                </a:r>
                <a:endParaRPr lang="en-US" altLang="zh-CN" sz="1400" b="1" dirty="0">
                  <a:solidFill>
                    <a:srgbClr val="0070C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5" name="文本框 14"/>
              <p:cNvSpPr txBox="1"/>
              <p:nvPr/>
            </p:nvSpPr>
            <p:spPr>
              <a:xfrm>
                <a:off x="12579" y="6313"/>
                <a:ext cx="1253" cy="7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buClrTx/>
                  <a:buSzTx/>
                  <a:buFontTx/>
                </a:pPr>
                <a:r>
                  <a:rPr lang="en-US" altLang="zh-CN" sz="1200" b="1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Massive</a:t>
                </a:r>
                <a:endParaRPr lang="en-US" altLang="zh-CN" sz="12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  <a:p>
                <a:pPr algn="ctr">
                  <a:buClrTx/>
                  <a:buSzTx/>
                  <a:buFontTx/>
                </a:pPr>
                <a:r>
                  <a:rPr lang="en-US" altLang="zh-CN" sz="1200" b="1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IoT</a:t>
                </a:r>
                <a:endParaRPr lang="en-US" altLang="zh-CN" sz="12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6" name="矩形 15"/>
              <p:cNvSpPr/>
              <p:nvPr/>
            </p:nvSpPr>
            <p:spPr>
              <a:xfrm>
                <a:off x="10418" y="7708"/>
                <a:ext cx="1658" cy="391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txBody>
              <a:bodyPr vert="horz" wrap="square" lIns="0" tIns="44436" rIns="91440" bIns="45720" numCol="1" anchor="t" anchorCtr="0" compatLnSpc="1">
                <a:noAutofit/>
              </a:bodyPr>
              <a:lstStyle/>
              <a:p>
                <a:pPr marL="0" marR="0" indent="0" algn="l" defTabSz="914400" rtl="0" eaLnBrk="0" fontAlgn="t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Char char="•"/>
                </a:pPr>
                <a:endParaRPr kumimoji="0" lang="zh-CN" altLang="en-US" sz="1000" b="0" i="0" u="none" strike="noStrike" cap="none" normalizeH="0" baseline="0" dirty="0">
                  <a:ln>
                    <a:noFill/>
                  </a:ln>
                  <a:solidFill>
                    <a:srgbClr val="666666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文本框 16"/>
              <p:cNvSpPr txBox="1"/>
              <p:nvPr/>
            </p:nvSpPr>
            <p:spPr>
              <a:xfrm>
                <a:off x="10771" y="7677"/>
                <a:ext cx="1288" cy="43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>
                  <a:buClrTx/>
                  <a:buSzTx/>
                  <a:buFontTx/>
                </a:pPr>
                <a:r>
                  <a:rPr lang="en-US" altLang="zh-CN" sz="1200" b="1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LTE-M</a:t>
                </a:r>
                <a:endParaRPr lang="en-US" altLang="zh-CN" sz="12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8" name="矩形 17"/>
              <p:cNvSpPr/>
              <p:nvPr/>
            </p:nvSpPr>
            <p:spPr>
              <a:xfrm>
                <a:off x="10458" y="8218"/>
                <a:ext cx="1617" cy="340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vert="horz" wrap="square" lIns="0" tIns="44436" rIns="91440" bIns="45720" numCol="1" anchor="t" anchorCtr="0" compatLnSpc="1">
                <a:noAutofit/>
              </a:bodyPr>
              <a:lstStyle/>
              <a:p>
                <a:pPr marL="0" marR="0" indent="0" algn="l" defTabSz="914400" rtl="0" eaLnBrk="0" fontAlgn="t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Char char="•"/>
                </a:pPr>
                <a:endParaRPr kumimoji="0" lang="zh-CN" altLang="en-US" sz="1000" b="0" i="0" u="none" strike="noStrike" cap="none" normalizeH="0" baseline="0" dirty="0">
                  <a:ln>
                    <a:noFill/>
                  </a:ln>
                  <a:solidFill>
                    <a:srgbClr val="666666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" name="文本框 18"/>
              <p:cNvSpPr txBox="1"/>
              <p:nvPr/>
            </p:nvSpPr>
            <p:spPr>
              <a:xfrm>
                <a:off x="10788" y="8182"/>
                <a:ext cx="1288" cy="43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>
                  <a:buClrTx/>
                  <a:buSzTx/>
                  <a:buFontTx/>
                </a:pPr>
                <a:r>
                  <a:rPr lang="en-US" altLang="zh-CN" sz="1200" b="1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NB-IoT</a:t>
                </a:r>
                <a:endParaRPr lang="en-US" altLang="zh-CN" sz="12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11458" y="8643"/>
                <a:ext cx="2370" cy="391"/>
              </a:xfrm>
              <a:prstGeom prst="rect">
                <a:avLst/>
              </a:prstGeom>
              <a:gradFill>
                <a:gsLst>
                  <a:gs pos="0">
                    <a:srgbClr val="7B32B2"/>
                  </a:gs>
                  <a:gs pos="100000">
                    <a:srgbClr val="401A5D"/>
                  </a:gs>
                </a:gsLst>
                <a:lin ang="5400000" scaled="0"/>
              </a:gradFill>
              <a:ln>
                <a:noFill/>
              </a:ln>
            </p:spPr>
            <p:txBody>
              <a:bodyPr vert="horz" wrap="square" lIns="0" tIns="44436" rIns="91440" bIns="45720" numCol="1" anchor="t" anchorCtr="0" compatLnSpc="1">
                <a:noAutofit/>
              </a:bodyPr>
              <a:lstStyle/>
              <a:p>
                <a:pPr marL="0" marR="0" indent="0" algn="l" defTabSz="914400" rtl="0" eaLnBrk="0" fontAlgn="t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Char char="•"/>
                </a:pPr>
                <a:endParaRPr kumimoji="0" lang="zh-CN" altLang="en-US" sz="1000" b="0" i="0" u="none" strike="noStrike" cap="none" normalizeH="0" baseline="0" dirty="0">
                  <a:ln>
                    <a:noFill/>
                  </a:ln>
                  <a:solidFill>
                    <a:srgbClr val="666666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23" name="文本框 22"/>
              <p:cNvSpPr txBox="1"/>
              <p:nvPr/>
            </p:nvSpPr>
            <p:spPr>
              <a:xfrm>
                <a:off x="11889" y="8641"/>
                <a:ext cx="1729" cy="43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>
                  <a:buClrTx/>
                  <a:buSzTx/>
                  <a:buFontTx/>
                </a:pPr>
                <a:r>
                  <a:rPr lang="en-US" altLang="zh-CN" sz="1200" b="1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Ambient IoT</a:t>
                </a:r>
                <a:endParaRPr lang="en-US" altLang="zh-CN" sz="12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  <p:cxnSp>
          <p:nvCxnSpPr>
            <p:cNvPr id="5" name="直接连接符 4"/>
            <p:cNvCxnSpPr>
              <a:stCxn id="10" idx="0"/>
            </p:cNvCxnSpPr>
            <p:nvPr/>
          </p:nvCxnSpPr>
          <p:spPr bwMode="auto">
            <a:xfrm>
              <a:off x="8843010" y="4175760"/>
              <a:ext cx="1482090" cy="8255"/>
            </a:xfrm>
            <a:prstGeom prst="line">
              <a:avLst/>
            </a:prstGeom>
            <a:ln>
              <a:prstDash val="dash"/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 bwMode="auto">
            <a:xfrm>
              <a:off x="8829946" y="5518150"/>
              <a:ext cx="1482090" cy="8255"/>
            </a:xfrm>
            <a:prstGeom prst="line">
              <a:avLst/>
            </a:prstGeom>
            <a:ln>
              <a:prstDash val="dash"/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 bwMode="auto">
            <a:xfrm>
              <a:off x="8821263" y="6102350"/>
              <a:ext cx="1482090" cy="8255"/>
            </a:xfrm>
            <a:prstGeom prst="line">
              <a:avLst/>
            </a:prstGeom>
            <a:ln>
              <a:prstDash val="dash"/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文本框 24"/>
          <p:cNvSpPr txBox="1"/>
          <p:nvPr/>
        </p:nvSpPr>
        <p:spPr>
          <a:xfrm>
            <a:off x="176530" y="318135"/>
            <a:ext cx="10044430" cy="523240"/>
          </a:xfrm>
          <a:prstGeom prst="rect">
            <a:avLst/>
          </a:prstGeom>
        </p:spPr>
        <p:txBody>
          <a:bodyPr lIns="121858" tIns="60931" rIns="121858" bIns="60931"/>
          <a:lstStyle>
            <a:defPPr>
              <a:defRPr lang="zh-CN"/>
            </a:defPPr>
            <a:lvl1pPr marR="0" lvl="0" indent="0" defTabSz="760095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2000" b="1" i="0" u="none" strike="noStrike" cap="none" spc="0" normalizeH="0" baseline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defRPr>
            </a:lvl1pPr>
            <a:lvl2pPr defTabSz="68453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2pPr>
            <a:lvl3pPr defTabSz="68453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3pPr>
            <a:lvl4pPr defTabSz="68453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4pPr>
            <a:lvl5pPr defTabSz="68453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5pPr>
            <a:lvl6pPr marL="342900" defTabSz="684530" fontAlgn="base">
              <a:spcBef>
                <a:spcPct val="0"/>
              </a:spcBef>
              <a:spcAft>
                <a:spcPct val="0"/>
              </a:spcAft>
              <a:defRPr sz="2400" b="1"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685800" defTabSz="684530" fontAlgn="base">
              <a:spcBef>
                <a:spcPct val="0"/>
              </a:spcBef>
              <a:spcAft>
                <a:spcPct val="0"/>
              </a:spcAft>
              <a:defRPr sz="2400" b="1"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1028700" defTabSz="684530" fontAlgn="base">
              <a:spcBef>
                <a:spcPct val="0"/>
              </a:spcBef>
              <a:spcAft>
                <a:spcPct val="0"/>
              </a:spcAft>
              <a:defRPr sz="2400" b="1"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1371600" defTabSz="684530" fontAlgn="base">
              <a:spcBef>
                <a:spcPct val="0"/>
              </a:spcBef>
              <a:spcAft>
                <a:spcPct val="0"/>
              </a:spcAft>
              <a:defRPr sz="2400" b="1"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0" fontAlgn="base" hangingPunct="0">
              <a:lnSpc>
                <a:spcPct val="100000"/>
              </a:lnSpc>
              <a:spcAft>
                <a:spcPct val="0"/>
              </a:spcAft>
              <a:defRPr/>
            </a:pPr>
            <a:r>
              <a:rPr lang="en-US" altLang="zh-CN" sz="2400" kern="0" dirty="0">
                <a:solidFill>
                  <a:srgbClr val="00B0F0"/>
                </a:solidFill>
                <a:cs typeface="+mn-cs"/>
                <a:sym typeface="+mn-ea"/>
              </a:rPr>
              <a:t>9. 6G candidate feature of HRLLC Vertical</a:t>
            </a:r>
            <a:endParaRPr lang="zh-CN" altLang="en-US" sz="2400" kern="0" dirty="0">
              <a:solidFill>
                <a:srgbClr val="00B0F0"/>
              </a:solidFill>
              <a:cs typeface="+mn-cs"/>
              <a:sym typeface="+mn-ea"/>
            </a:endParaRPr>
          </a:p>
        </p:txBody>
      </p:sp>
      <p:sp>
        <p:nvSpPr>
          <p:cNvPr id="3" name="文本框 2" descr="7b0a202020202262756c6c6574223a20227b5c2263617465676f727949645c223a5c225c222c5c2274656d706c61746549645c223a32303233313538387d220a7d0a"/>
          <p:cNvSpPr txBox="1"/>
          <p:nvPr/>
        </p:nvSpPr>
        <p:spPr>
          <a:xfrm>
            <a:off x="246380" y="1079500"/>
            <a:ext cx="8349911" cy="568642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buBlip>
                <a:blip r:embed="rId1"/>
              </a:buBlip>
            </a:pPr>
            <a:r>
              <a:rPr lang="en-US" altLang="zh-CN" sz="2000" b="1" dirty="0">
                <a:gradFill>
                  <a:gsLst>
                    <a:gs pos="50000">
                      <a:schemeClr val="tx1"/>
                    </a:gs>
                    <a:gs pos="0">
                      <a:schemeClr val="tx1">
                        <a:lumMod val="25000"/>
                        <a:lumOff val="75000"/>
                      </a:schemeClr>
                    </a:gs>
                    <a:gs pos="100000">
                      <a:schemeClr val="tx1">
                        <a:lumMod val="85000"/>
                      </a:schemeClr>
                    </a:gs>
                  </a:gsLst>
                  <a:lin ang="5400000" scaled="1"/>
                </a:gradFill>
                <a:latin typeface="Arial" panose="020B0604020202020204" pitchFamily="34" charset="0"/>
                <a:cs typeface="Arial" panose="020B0604020202020204" pitchFamily="34" charset="0"/>
              </a:rPr>
              <a:t>Motivation</a:t>
            </a:r>
            <a:endParaRPr lang="zh-CN" altLang="zh-CN" sz="2000" b="1" dirty="0">
              <a:gradFill>
                <a:gsLst>
                  <a:gs pos="50000">
                    <a:schemeClr val="tx1"/>
                  </a:gs>
                  <a:gs pos="0">
                    <a:schemeClr val="tx1">
                      <a:lumMod val="25000"/>
                      <a:lumOff val="75000"/>
                    </a:schemeClr>
                  </a:gs>
                  <a:gs pos="100000">
                    <a:schemeClr val="tx1">
                      <a:lumMod val="85000"/>
                    </a:schemeClr>
                  </a:gs>
                </a:gsLst>
                <a:lin ang="5400000" scaled="1"/>
              </a:gra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42950" lvl="1" indent="-285750">
              <a:lnSpc>
                <a:spcPct val="150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altLang="zh-CN" sz="1400" b="1" dirty="0">
                <a:gradFill>
                  <a:gsLst>
                    <a:gs pos="50000">
                      <a:schemeClr val="tx1"/>
                    </a:gs>
                    <a:gs pos="0">
                      <a:schemeClr val="tx1">
                        <a:lumMod val="25000"/>
                        <a:lumOff val="75000"/>
                      </a:schemeClr>
                    </a:gs>
                    <a:gs pos="100000">
                      <a:schemeClr val="tx1">
                        <a:lumMod val="85000"/>
                      </a:schemeClr>
                    </a:gs>
                  </a:gsLst>
                  <a:lin ang="5400000" scaled="1"/>
                </a:gra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Service requirements</a:t>
            </a:r>
            <a:r>
              <a:rPr lang="en-US" altLang="zh-CN" sz="1400" dirty="0">
                <a:gradFill>
                  <a:gsLst>
                    <a:gs pos="50000">
                      <a:schemeClr val="tx1"/>
                    </a:gs>
                    <a:gs pos="0">
                      <a:schemeClr val="tx1">
                        <a:lumMod val="25000"/>
                        <a:lumOff val="75000"/>
                      </a:schemeClr>
                    </a:gs>
                    <a:gs pos="100000">
                      <a:schemeClr val="tx1">
                        <a:lumMod val="85000"/>
                      </a:schemeClr>
                    </a:gs>
                  </a:gsLst>
                  <a:lin ang="5400000" scaled="1"/>
                </a:gra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: Considering ITU HRLLC scenario requirements and practical vertical needs, it aims for ~1ms E2E latency, high-precision synchronization, and high reliability (99.9999%).</a:t>
            </a:r>
            <a:endParaRPr lang="en-US" altLang="zh-CN" sz="1400" dirty="0">
              <a:gradFill>
                <a:gsLst>
                  <a:gs pos="50000">
                    <a:schemeClr val="tx1"/>
                  </a:gs>
                  <a:gs pos="0">
                    <a:schemeClr val="tx1">
                      <a:lumMod val="25000"/>
                      <a:lumOff val="75000"/>
                    </a:schemeClr>
                  </a:gs>
                  <a:gs pos="100000">
                    <a:schemeClr val="tx1">
                      <a:lumMod val="85000"/>
                    </a:schemeClr>
                  </a:gs>
                </a:gsLst>
                <a:lin ang="5400000" scaled="1"/>
              </a:gradFill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  <a:p>
            <a:pPr marL="742950" lvl="1" indent="-285750">
              <a:lnSpc>
                <a:spcPct val="150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altLang="zh-CN" sz="1400" b="1" dirty="0">
                <a:gradFill>
                  <a:gsLst>
                    <a:gs pos="50000">
                      <a:schemeClr val="tx1"/>
                    </a:gs>
                    <a:gs pos="0">
                      <a:schemeClr val="tx1">
                        <a:lumMod val="25000"/>
                        <a:lumOff val="75000"/>
                      </a:schemeClr>
                    </a:gs>
                    <a:gs pos="100000">
                      <a:schemeClr val="tx1">
                        <a:lumMod val="85000"/>
                      </a:schemeClr>
                    </a:gs>
                  </a:gsLst>
                  <a:lin ang="5400000" scaled="1"/>
                </a:gra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Optimized design and reduced complexity</a:t>
            </a:r>
            <a:r>
              <a:rPr lang="en-US" altLang="zh-CN" sz="1400" dirty="0">
                <a:gradFill>
                  <a:gsLst>
                    <a:gs pos="50000">
                      <a:schemeClr val="tx1"/>
                    </a:gs>
                    <a:gs pos="0">
                      <a:schemeClr val="tx1">
                        <a:lumMod val="25000"/>
                        <a:lumOff val="75000"/>
                      </a:schemeClr>
                    </a:gs>
                    <a:gs pos="100000">
                      <a:schemeClr val="tx1">
                        <a:lumMod val="85000"/>
                      </a:schemeClr>
                    </a:gs>
                  </a:gsLst>
                  <a:lin ang="5400000" scaled="1"/>
                </a:gra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: 6G HRLLC design should avoid the introduction of excessive options and redundant designs.</a:t>
            </a:r>
            <a:endParaRPr lang="en-US" altLang="zh-CN" sz="1400" dirty="0">
              <a:gradFill>
                <a:gsLst>
                  <a:gs pos="50000">
                    <a:schemeClr val="tx1"/>
                  </a:gs>
                  <a:gs pos="0">
                    <a:schemeClr val="tx1">
                      <a:lumMod val="25000"/>
                      <a:lumOff val="75000"/>
                    </a:schemeClr>
                  </a:gs>
                  <a:gs pos="100000">
                    <a:schemeClr val="tx1">
                      <a:lumMod val="85000"/>
                    </a:schemeClr>
                  </a:gs>
                </a:gsLst>
                <a:lin ang="5400000" scaled="1"/>
              </a:gradFill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  <a:p>
            <a:pPr marL="742950" lvl="1" indent="-285750">
              <a:lnSpc>
                <a:spcPct val="150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altLang="zh-CN" sz="1400" b="1" dirty="0">
                <a:gradFill>
                  <a:gsLst>
                    <a:gs pos="50000">
                      <a:schemeClr val="tx1"/>
                    </a:gs>
                    <a:gs pos="0">
                      <a:schemeClr val="tx1">
                        <a:lumMod val="25000"/>
                        <a:lumOff val="75000"/>
                      </a:schemeClr>
                    </a:gs>
                    <a:gs pos="100000">
                      <a:schemeClr val="tx1">
                        <a:lumMod val="85000"/>
                      </a:schemeClr>
                    </a:gs>
                  </a:gsLst>
                  <a:lin ang="5400000" scaled="1"/>
                </a:gra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Integration with non-3GPP networks:</a:t>
            </a:r>
            <a:r>
              <a:rPr lang="en-US" altLang="zh-CN" sz="1400" dirty="0">
                <a:gradFill>
                  <a:gsLst>
                    <a:gs pos="50000">
                      <a:schemeClr val="tx1"/>
                    </a:gs>
                    <a:gs pos="0">
                      <a:schemeClr val="tx1">
                        <a:lumMod val="25000"/>
                        <a:lumOff val="75000"/>
                      </a:schemeClr>
                    </a:gs>
                    <a:gs pos="100000">
                      <a:schemeClr val="tx1">
                        <a:lumMod val="85000"/>
                      </a:schemeClr>
                    </a:gs>
                  </a:gsLst>
                  <a:lin ang="5400000" scaled="1"/>
                </a:gra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integrate HRLLC into existing non-3GPP networks, particularly wired networks in industrial scenarios (such as Industrial Ethernet).</a:t>
            </a:r>
            <a:endParaRPr lang="en-US" altLang="zh-CN" sz="1400" dirty="0">
              <a:gradFill>
                <a:gsLst>
                  <a:gs pos="50000">
                    <a:schemeClr val="tx1"/>
                  </a:gs>
                  <a:gs pos="0">
                    <a:schemeClr val="tx1">
                      <a:lumMod val="25000"/>
                      <a:lumOff val="75000"/>
                    </a:schemeClr>
                  </a:gs>
                  <a:gs pos="100000">
                    <a:schemeClr val="tx1">
                      <a:lumMod val="85000"/>
                    </a:schemeClr>
                  </a:gs>
                </a:gsLst>
                <a:lin ang="5400000" scaled="1"/>
              </a:gradFill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  <a:p>
            <a:pPr marL="0" lvl="2" algn="l">
              <a:lnSpc>
                <a:spcPct val="100000"/>
              </a:lnSpc>
              <a:buClrTx/>
              <a:buSzTx/>
              <a:buFontTx/>
              <a:buBlip>
                <a:blip r:embed="rId1"/>
              </a:buBlip>
            </a:pPr>
            <a:endParaRPr lang="en-US" altLang="zh-CN" sz="2000" b="1" dirty="0">
              <a:gradFill>
                <a:gsLst>
                  <a:gs pos="50000">
                    <a:schemeClr val="tx1"/>
                  </a:gs>
                  <a:gs pos="0">
                    <a:schemeClr val="tx1">
                      <a:lumMod val="25000"/>
                      <a:lumOff val="75000"/>
                    </a:schemeClr>
                  </a:gs>
                  <a:gs pos="100000">
                    <a:schemeClr val="tx1">
                      <a:lumMod val="85000"/>
                    </a:schemeClr>
                  </a:gs>
                </a:gsLst>
                <a:lin ang="5400000" scaled="1"/>
              </a:gradFill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  <a:p>
            <a:pPr marL="0" lvl="2" algn="l">
              <a:lnSpc>
                <a:spcPct val="100000"/>
              </a:lnSpc>
              <a:buClrTx/>
              <a:buSzTx/>
              <a:buFontTx/>
              <a:buBlip>
                <a:blip r:embed="rId1"/>
              </a:buBlip>
            </a:pPr>
            <a:r>
              <a:rPr lang="en-US" altLang="zh-CN" sz="2000" b="1" dirty="0">
                <a:gradFill>
                  <a:gsLst>
                    <a:gs pos="50000">
                      <a:schemeClr val="tx1"/>
                    </a:gs>
                    <a:gs pos="0">
                      <a:schemeClr val="tx1">
                        <a:lumMod val="25000"/>
                        <a:lumOff val="75000"/>
                      </a:schemeClr>
                    </a:gs>
                    <a:gs pos="100000">
                      <a:schemeClr val="tx1">
                        <a:lumMod val="85000"/>
                      </a:schemeClr>
                    </a:gs>
                  </a:gsLst>
                  <a:lin ang="5400000" scaled="1"/>
                </a:gra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Potential objectives</a:t>
            </a:r>
            <a:r>
              <a:rPr lang="zh-CN" altLang="zh-CN" sz="2000" b="1" dirty="0">
                <a:gradFill>
                  <a:gsLst>
                    <a:gs pos="50000">
                      <a:schemeClr val="tx1"/>
                    </a:gs>
                    <a:gs pos="0">
                      <a:schemeClr val="tx1">
                        <a:lumMod val="25000"/>
                        <a:lumOff val="75000"/>
                      </a:schemeClr>
                    </a:gs>
                    <a:gs pos="100000">
                      <a:schemeClr val="tx1">
                        <a:lumMod val="85000"/>
                      </a:schemeClr>
                    </a:gs>
                  </a:gsLst>
                  <a:lin ang="5400000" scaled="1"/>
                </a:gra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：</a:t>
            </a:r>
            <a:endParaRPr lang="zh-CN" altLang="zh-CN" sz="2000" b="1" dirty="0">
              <a:gradFill>
                <a:gsLst>
                  <a:gs pos="50000">
                    <a:schemeClr val="tx1"/>
                  </a:gs>
                  <a:gs pos="0">
                    <a:schemeClr val="tx1">
                      <a:lumMod val="25000"/>
                      <a:lumOff val="75000"/>
                    </a:schemeClr>
                  </a:gs>
                  <a:gs pos="100000">
                    <a:schemeClr val="tx1">
                      <a:lumMod val="85000"/>
                    </a:schemeClr>
                  </a:gs>
                </a:gsLst>
                <a:lin ang="5400000" scaled="1"/>
              </a:gradFill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  <a:p>
            <a:pPr marL="742950" lvl="1" indent="-285750" algn="l">
              <a:lnSpc>
                <a:spcPct val="150000"/>
              </a:lnSpc>
              <a:buClr>
                <a:srgbClr val="0070C0"/>
              </a:buClr>
              <a:buSzTx/>
              <a:buFont typeface="Arial" panose="020B0604020202020204" pitchFamily="34" charset="0"/>
              <a:buChar char="•"/>
            </a:pPr>
            <a:r>
              <a:rPr lang="en-US" altLang="zh-CN" sz="1400" b="1" dirty="0">
                <a:gradFill>
                  <a:gsLst>
                    <a:gs pos="50000">
                      <a:schemeClr val="tx1"/>
                    </a:gs>
                    <a:gs pos="0">
                      <a:schemeClr val="tx1">
                        <a:lumMod val="25000"/>
                        <a:lumOff val="75000"/>
                      </a:schemeClr>
                    </a:gs>
                    <a:gs pos="100000">
                      <a:schemeClr val="tx1">
                        <a:lumMod val="85000"/>
                      </a:schemeClr>
                    </a:gs>
                  </a:gsLst>
                  <a:lin ang="5400000" scaled="1"/>
                </a:gra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Physical layer:</a:t>
            </a:r>
            <a:r>
              <a:rPr lang="en-US" altLang="zh-CN" sz="1400" dirty="0">
                <a:gradFill>
                  <a:gsLst>
                    <a:gs pos="50000">
                      <a:schemeClr val="tx1"/>
                    </a:gs>
                    <a:gs pos="0">
                      <a:schemeClr val="tx1">
                        <a:lumMod val="25000"/>
                        <a:lumOff val="75000"/>
                      </a:schemeClr>
                    </a:gs>
                    <a:gs pos="100000">
                      <a:schemeClr val="tx1">
                        <a:lumMod val="85000"/>
                      </a:schemeClr>
                    </a:gs>
                  </a:gsLst>
                  <a:lin ang="5400000" scaled="1"/>
                </a:gra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Reuse 6G eMBB basic design, and meets HRLLC requirements via partial PHY design, such as subcarrier spacing and frame structure design, to enable 1ms latency.</a:t>
            </a:r>
            <a:endParaRPr lang="en-US" altLang="zh-CN" sz="1400" dirty="0">
              <a:gradFill>
                <a:gsLst>
                  <a:gs pos="50000">
                    <a:schemeClr val="tx1"/>
                  </a:gs>
                  <a:gs pos="0">
                    <a:schemeClr val="tx1">
                      <a:lumMod val="25000"/>
                      <a:lumOff val="75000"/>
                    </a:schemeClr>
                  </a:gs>
                  <a:gs pos="100000">
                    <a:schemeClr val="tx1">
                      <a:lumMod val="85000"/>
                    </a:schemeClr>
                  </a:gs>
                </a:gsLst>
                <a:lin ang="5400000" scaled="1"/>
              </a:gradFill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  <a:p>
            <a:pPr marL="742950" lvl="1" indent="-285750" algn="l">
              <a:lnSpc>
                <a:spcPct val="150000"/>
              </a:lnSpc>
              <a:buClr>
                <a:srgbClr val="0070C0"/>
              </a:buClr>
              <a:buSzTx/>
              <a:buFont typeface="Arial" panose="020B0604020202020204" pitchFamily="34" charset="0"/>
              <a:buChar char="•"/>
            </a:pPr>
            <a:r>
              <a:rPr lang="en-US" altLang="zh-CN" sz="1400" b="1" dirty="0">
                <a:gradFill>
                  <a:gsLst>
                    <a:gs pos="50000">
                      <a:schemeClr val="tx1"/>
                    </a:gs>
                    <a:gs pos="0">
                      <a:schemeClr val="tx1">
                        <a:lumMod val="25000"/>
                        <a:lumOff val="75000"/>
                      </a:schemeClr>
                    </a:gs>
                    <a:gs pos="100000">
                      <a:schemeClr val="tx1">
                        <a:lumMod val="85000"/>
                      </a:schemeClr>
                    </a:gs>
                  </a:gsLst>
                  <a:lin ang="5400000" scaled="1"/>
                </a:gra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Protocol simplification: </a:t>
            </a:r>
            <a:r>
              <a:rPr lang="en-US" altLang="zh-CN" sz="1400" dirty="0">
                <a:gradFill>
                  <a:gsLst>
                    <a:gs pos="50000">
                      <a:schemeClr val="tx1"/>
                    </a:gs>
                    <a:gs pos="0">
                      <a:schemeClr val="tx1">
                        <a:lumMod val="25000"/>
                        <a:lumOff val="75000"/>
                      </a:schemeClr>
                    </a:gs>
                    <a:gs pos="100000">
                      <a:schemeClr val="tx1">
                        <a:lumMod val="85000"/>
                      </a:schemeClr>
                    </a:gs>
                  </a:gsLst>
                  <a:lin ang="5400000" scaled="1"/>
                </a:gra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For localized networks such as industrial network, the protocol stack should be further simplified to reduce E2E latency and better integrated with wired networks.</a:t>
            </a:r>
            <a:endParaRPr lang="en-US" altLang="zh-CN" sz="1400" dirty="0">
              <a:gradFill>
                <a:gsLst>
                  <a:gs pos="50000">
                    <a:schemeClr val="tx1"/>
                  </a:gs>
                  <a:gs pos="0">
                    <a:schemeClr val="tx1">
                      <a:lumMod val="25000"/>
                      <a:lumOff val="75000"/>
                    </a:schemeClr>
                  </a:gs>
                  <a:gs pos="100000">
                    <a:schemeClr val="tx1">
                      <a:lumMod val="85000"/>
                    </a:schemeClr>
                  </a:gs>
                </a:gsLst>
                <a:lin ang="5400000" scaled="1"/>
              </a:gradFill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8740256" y="1595750"/>
            <a:ext cx="3300874" cy="2096144"/>
            <a:chOff x="8249894" y="2530057"/>
            <a:chExt cx="3300874" cy="2096144"/>
          </a:xfrm>
        </p:grpSpPr>
        <p:pic>
          <p:nvPicPr>
            <p:cNvPr id="4" name="图片 3" descr="工业自动化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249894" y="2711132"/>
              <a:ext cx="672465" cy="672465"/>
            </a:xfrm>
            <a:prstGeom prst="rect">
              <a:avLst/>
            </a:prstGeom>
          </p:spPr>
        </p:pic>
        <p:pic>
          <p:nvPicPr>
            <p:cNvPr id="5" name="图片 4" descr="人工智能机器人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604671" y="2530057"/>
              <a:ext cx="946097" cy="946097"/>
            </a:xfrm>
            <a:prstGeom prst="rect">
              <a:avLst/>
            </a:prstGeom>
          </p:spPr>
        </p:pic>
        <p:pic>
          <p:nvPicPr>
            <p:cNvPr id="6" name="图片 5" descr="远程医疗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720981" y="2643822"/>
              <a:ext cx="859155" cy="859155"/>
            </a:xfrm>
            <a:prstGeom prst="rect">
              <a:avLst/>
            </a:prstGeom>
          </p:spPr>
        </p:pic>
        <p:pic>
          <p:nvPicPr>
            <p:cNvPr id="7" name="图片 6" descr="VR AR MR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931910" y="2711132"/>
              <a:ext cx="770890" cy="724535"/>
            </a:xfrm>
            <a:prstGeom prst="rect">
              <a:avLst/>
            </a:prstGeom>
          </p:spPr>
        </p:pic>
        <p:sp>
          <p:nvSpPr>
            <p:cNvPr id="10" name="上箭头 9"/>
            <p:cNvSpPr/>
            <p:nvPr/>
          </p:nvSpPr>
          <p:spPr>
            <a:xfrm>
              <a:off x="9629236" y="3539429"/>
              <a:ext cx="390525" cy="505460"/>
            </a:xfrm>
            <a:prstGeom prst="upArrow">
              <a:avLst/>
            </a:prstGeom>
            <a:gradFill>
              <a:gsLst>
                <a:gs pos="46000">
                  <a:srgbClr val="00B0F0">
                    <a:alpha val="40000"/>
                  </a:srgbClr>
                </a:gs>
                <a:gs pos="100000">
                  <a:srgbClr val="034373"/>
                </a:gs>
              </a:gsLst>
              <a:lin ang="5400000" scaled="0"/>
            </a:gradFill>
            <a:ln>
              <a:noFill/>
            </a:ln>
          </p:spPr>
          <p:txBody>
            <a:bodyPr vert="horz" wrap="square" lIns="0" tIns="44436" rIns="91440" bIns="45720" numCol="1" anchor="t" anchorCtr="0" compatLnSpc="1">
              <a:noAutofit/>
            </a:bodyPr>
            <a:lstStyle/>
            <a:p>
              <a:pPr marL="0" marR="0" indent="0" algn="l" defTabSz="914400" rtl="0" eaLnBrk="0" fontAlgn="t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Char char="•"/>
              </a:pPr>
              <a:endParaRPr kumimoji="0" lang="zh-CN" altLang="en-US" sz="1000" b="0" i="0" u="none" strike="noStrike" cap="none" normalizeH="0" baseline="0" dirty="0">
                <a:ln>
                  <a:noFill/>
                </a:ln>
                <a:solidFill>
                  <a:srgbClr val="666666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8473797" y="4120741"/>
              <a:ext cx="2729230" cy="505460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/>
              <a:r>
                <a:rPr lang="en-US" altLang="zh-CN" b="1" dirty="0">
                  <a:solidFill>
                    <a:srgbClr val="00B0F0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6G HRLLC for vertical </a:t>
              </a:r>
              <a:endParaRPr lang="en-US" altLang="zh-CN" b="1" dirty="0"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992054" y="4005295"/>
            <a:ext cx="2645611" cy="1763222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8992054" y="5650713"/>
            <a:ext cx="2729230" cy="28426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altLang="zh-CN" sz="1200" b="1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Protocol simplification &amp; flexibility</a:t>
            </a:r>
            <a:endParaRPr lang="en-US" altLang="zh-CN" sz="1200" b="1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文本框 24"/>
          <p:cNvSpPr txBox="1"/>
          <p:nvPr/>
        </p:nvSpPr>
        <p:spPr>
          <a:xfrm>
            <a:off x="176530" y="318135"/>
            <a:ext cx="10044430" cy="523240"/>
          </a:xfrm>
          <a:prstGeom prst="rect">
            <a:avLst/>
          </a:prstGeom>
        </p:spPr>
        <p:txBody>
          <a:bodyPr lIns="121858" tIns="60931" rIns="121858" bIns="60931"/>
          <a:lstStyle>
            <a:defPPr>
              <a:defRPr lang="zh-CN"/>
            </a:defPPr>
            <a:lvl1pPr marR="0" lvl="0" indent="0" defTabSz="760095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2000" b="1" i="0" u="none" strike="noStrike" cap="none" spc="0" normalizeH="0" baseline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defRPr>
            </a:lvl1pPr>
            <a:lvl2pPr defTabSz="68453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2pPr>
            <a:lvl3pPr defTabSz="68453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3pPr>
            <a:lvl4pPr defTabSz="68453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4pPr>
            <a:lvl5pPr defTabSz="68453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5pPr>
            <a:lvl6pPr marL="342900" defTabSz="684530" fontAlgn="base">
              <a:spcBef>
                <a:spcPct val="0"/>
              </a:spcBef>
              <a:spcAft>
                <a:spcPct val="0"/>
              </a:spcAft>
              <a:defRPr sz="2400" b="1"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685800" defTabSz="684530" fontAlgn="base">
              <a:spcBef>
                <a:spcPct val="0"/>
              </a:spcBef>
              <a:spcAft>
                <a:spcPct val="0"/>
              </a:spcAft>
              <a:defRPr sz="2400" b="1"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1028700" defTabSz="684530" fontAlgn="base">
              <a:spcBef>
                <a:spcPct val="0"/>
              </a:spcBef>
              <a:spcAft>
                <a:spcPct val="0"/>
              </a:spcAft>
              <a:defRPr sz="2400" b="1"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1371600" defTabSz="684530" fontAlgn="base">
              <a:spcBef>
                <a:spcPct val="0"/>
              </a:spcBef>
              <a:spcAft>
                <a:spcPct val="0"/>
              </a:spcAft>
              <a:defRPr sz="2400" b="1"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2400" kern="0" dirty="0">
                <a:solidFill>
                  <a:srgbClr val="00B0F0"/>
                </a:solidFill>
                <a:cs typeface="+mn-cs"/>
                <a:sym typeface="+mn-ea"/>
              </a:rPr>
              <a:t>10. 6G candidate feature of Mobility Framework</a:t>
            </a:r>
            <a:endParaRPr lang="zh-CN" altLang="en-US" sz="2400" kern="0" dirty="0">
              <a:solidFill>
                <a:srgbClr val="00B0F0"/>
              </a:solidFill>
              <a:cs typeface="+mn-cs"/>
              <a:sym typeface="+mn-ea"/>
            </a:endParaRPr>
          </a:p>
        </p:txBody>
      </p:sp>
      <p:sp>
        <p:nvSpPr>
          <p:cNvPr id="3" name="文本框 2" descr="7b0a202020202262756c6c6574223a20227b5c2263617465676f727949645c223a5c225c222c5c2274656d706c61746549645c223a32303233313538387d220a7d0a"/>
          <p:cNvSpPr txBox="1"/>
          <p:nvPr/>
        </p:nvSpPr>
        <p:spPr>
          <a:xfrm>
            <a:off x="176530" y="1114425"/>
            <a:ext cx="5600700" cy="3268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Blip>
                <a:blip r:embed="rId1"/>
              </a:buBlip>
            </a:pPr>
            <a:r>
              <a:rPr lang="en-US" sz="2000" b="1" dirty="0">
                <a:gradFill>
                  <a:gsLst>
                    <a:gs pos="50000">
                      <a:schemeClr val="tx1"/>
                    </a:gs>
                    <a:gs pos="0">
                      <a:schemeClr val="tx1">
                        <a:lumMod val="25000"/>
                        <a:lumOff val="75000"/>
                      </a:schemeClr>
                    </a:gs>
                    <a:gs pos="100000">
                      <a:schemeClr val="tx1">
                        <a:lumMod val="85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Motivation</a:t>
            </a:r>
            <a:endParaRPr lang="zh-CN" altLang="zh-CN" sz="2000" b="1" dirty="0">
              <a:gradFill>
                <a:gsLst>
                  <a:gs pos="50000">
                    <a:schemeClr val="tx1"/>
                  </a:gs>
                  <a:gs pos="0">
                    <a:schemeClr val="tx1">
                      <a:lumMod val="25000"/>
                      <a:lumOff val="75000"/>
                    </a:schemeClr>
                  </a:gs>
                  <a:gs pos="100000">
                    <a:schemeClr val="tx1">
                      <a:lumMod val="85000"/>
                    </a:schemeClr>
                  </a:gs>
                </a:gsLst>
                <a:lin ang="5400000" scaled="1"/>
              </a:gra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42950" lvl="1" indent="-285750">
              <a:lnSpc>
                <a:spcPct val="150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altLang="zh-CN" sz="1400" dirty="0">
                <a:gradFill>
                  <a:gsLst>
                    <a:gs pos="50000">
                      <a:schemeClr val="tx1"/>
                    </a:gs>
                    <a:gs pos="0">
                      <a:schemeClr val="tx1">
                        <a:lumMod val="25000"/>
                        <a:lumOff val="75000"/>
                      </a:schemeClr>
                    </a:gs>
                    <a:gs pos="100000">
                      <a:schemeClr val="tx1">
                        <a:lumMod val="85000"/>
                      </a:schemeClr>
                    </a:gs>
                  </a:gsLst>
                  <a:lin ang="5400000" scaled="1"/>
                </a:gra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5G specs support mobility functions for various scenarios (CA, MR-DC) and RAT (4G, 5G, 5G-A), defining new measurement frameworks (L1/L2/L3) and mobility mechanisms (Legacy L3 handover, CHO, LTM). </a:t>
            </a:r>
            <a:endParaRPr lang="en-US" altLang="zh-CN" sz="1400" dirty="0">
              <a:gradFill>
                <a:gsLst>
                  <a:gs pos="50000">
                    <a:schemeClr val="tx1"/>
                  </a:gs>
                  <a:gs pos="0">
                    <a:schemeClr val="tx1">
                      <a:lumMod val="25000"/>
                      <a:lumOff val="75000"/>
                    </a:schemeClr>
                  </a:gs>
                  <a:gs pos="100000">
                    <a:schemeClr val="tx1">
                      <a:lumMod val="85000"/>
                    </a:schemeClr>
                  </a:gs>
                </a:gsLst>
                <a:lin ang="5400000" scaled="1"/>
              </a:gradFill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  <a:p>
            <a:pPr marL="742950" lvl="1" indent="-285750">
              <a:lnSpc>
                <a:spcPct val="150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altLang="zh-CN" sz="1400" dirty="0">
                <a:gradFill>
                  <a:gsLst>
                    <a:gs pos="50000">
                      <a:schemeClr val="tx1"/>
                    </a:gs>
                    <a:gs pos="0">
                      <a:schemeClr val="tx1">
                        <a:lumMod val="25000"/>
                        <a:lumOff val="75000"/>
                      </a:schemeClr>
                    </a:gs>
                    <a:gs pos="100000">
                      <a:schemeClr val="tx1">
                        <a:lumMod val="85000"/>
                      </a:schemeClr>
                    </a:gs>
                  </a:gsLst>
                  <a:lin ang="5400000" scaled="1"/>
                </a:gra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Research on a unified mobility framework to reduce complexity in protocol and end-to-end network implementation, while ensuring a seamless user mobility experience.</a:t>
            </a:r>
            <a:endParaRPr lang="en-US" altLang="zh-CN" sz="1400" dirty="0">
              <a:gradFill>
                <a:gsLst>
                  <a:gs pos="50000">
                    <a:schemeClr val="tx1"/>
                  </a:gs>
                  <a:gs pos="0">
                    <a:schemeClr val="tx1">
                      <a:lumMod val="25000"/>
                      <a:lumOff val="75000"/>
                    </a:schemeClr>
                  </a:gs>
                  <a:gs pos="100000">
                    <a:schemeClr val="tx1">
                      <a:lumMod val="85000"/>
                    </a:schemeClr>
                  </a:gs>
                </a:gsLst>
                <a:lin ang="5400000" scaled="1"/>
              </a:gradFill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  <a:p>
            <a:pPr marL="742950" lvl="1" indent="-285750">
              <a:lnSpc>
                <a:spcPct val="150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altLang="zh-CN" sz="1400" dirty="0">
                <a:gradFill>
                  <a:gsLst>
                    <a:gs pos="50000">
                      <a:schemeClr val="tx1"/>
                    </a:gs>
                    <a:gs pos="0">
                      <a:schemeClr val="tx1">
                        <a:lumMod val="25000"/>
                        <a:lumOff val="75000"/>
                      </a:schemeClr>
                    </a:gs>
                    <a:gs pos="100000">
                      <a:schemeClr val="tx1">
                        <a:lumMod val="85000"/>
                      </a:schemeClr>
                    </a:gs>
                  </a:gsLst>
                  <a:lin ang="5400000" scaled="1"/>
                </a:gra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Interworking between 6G and 5G is high priority.</a:t>
            </a:r>
            <a:endParaRPr lang="en-US" altLang="zh-CN" sz="1400" dirty="0">
              <a:gradFill>
                <a:gsLst>
                  <a:gs pos="50000">
                    <a:schemeClr val="tx1"/>
                  </a:gs>
                  <a:gs pos="0">
                    <a:schemeClr val="tx1">
                      <a:lumMod val="25000"/>
                      <a:lumOff val="75000"/>
                    </a:schemeClr>
                  </a:gs>
                  <a:gs pos="100000">
                    <a:schemeClr val="tx1">
                      <a:lumMod val="85000"/>
                    </a:schemeClr>
                  </a:gs>
                </a:gsLst>
                <a:lin ang="5400000" scaled="1"/>
              </a:gradFill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</p:txBody>
      </p:sp>
      <p:sp>
        <p:nvSpPr>
          <p:cNvPr id="4" name="文本框 3" descr="7b0a202020202262756c6c6574223a20227b5c2263617465676f727949645c223a5c225c222c5c2274656d706c61746549645c223a32303233313538387d220a7d0a"/>
          <p:cNvSpPr txBox="1"/>
          <p:nvPr/>
        </p:nvSpPr>
        <p:spPr>
          <a:xfrm>
            <a:off x="5896610" y="1114425"/>
            <a:ext cx="6050915" cy="22991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Blip>
                <a:blip r:embed="rId1"/>
              </a:buBlip>
            </a:pPr>
            <a:r>
              <a:rPr lang="en-US" sz="2000" b="1" dirty="0">
                <a:gradFill>
                  <a:gsLst>
                    <a:gs pos="50000">
                      <a:schemeClr val="tx1"/>
                    </a:gs>
                    <a:gs pos="0">
                      <a:schemeClr val="tx1">
                        <a:lumMod val="25000"/>
                        <a:lumOff val="75000"/>
                      </a:schemeClr>
                    </a:gs>
                    <a:gs pos="100000">
                      <a:schemeClr val="tx1">
                        <a:lumMod val="85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Petontial Objective</a:t>
            </a:r>
            <a:endParaRPr lang="zh-CN" altLang="zh-CN" sz="2000" b="1" dirty="0">
              <a:gradFill>
                <a:gsLst>
                  <a:gs pos="50000">
                    <a:schemeClr val="tx1"/>
                  </a:gs>
                  <a:gs pos="0">
                    <a:schemeClr val="tx1">
                      <a:lumMod val="25000"/>
                      <a:lumOff val="75000"/>
                    </a:schemeClr>
                  </a:gs>
                  <a:gs pos="100000">
                    <a:schemeClr val="tx1">
                      <a:lumMod val="85000"/>
                    </a:schemeClr>
                  </a:gs>
                </a:gsLst>
                <a:lin ang="5400000" scaled="1"/>
              </a:gra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42950" lvl="1" indent="-285750">
              <a:lnSpc>
                <a:spcPct val="150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sz="1400" dirty="0">
                <a:gradFill>
                  <a:gsLst>
                    <a:gs pos="50000">
                      <a:schemeClr val="tx1"/>
                    </a:gs>
                    <a:gs pos="0">
                      <a:schemeClr val="tx1">
                        <a:lumMod val="25000"/>
                        <a:lumOff val="75000"/>
                      </a:schemeClr>
                    </a:gs>
                    <a:gs pos="100000">
                      <a:schemeClr val="tx1">
                        <a:lumMod val="85000"/>
                      </a:schemeClr>
                    </a:gs>
                  </a:gsLst>
                  <a:lin ang="5400000" scaled="1"/>
                </a:gra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Unified measurement framework for L1/L3 measurement and reporting mechanism.</a:t>
            </a:r>
            <a:r>
              <a:rPr lang="en-US" sz="1400" dirty="0">
                <a:gradFill>
                  <a:gsLst>
                    <a:gs pos="50000">
                      <a:schemeClr val="tx1"/>
                    </a:gs>
                    <a:gs pos="0">
                      <a:schemeClr val="tx1">
                        <a:lumMod val="25000"/>
                        <a:lumOff val="75000"/>
                      </a:schemeClr>
                    </a:gs>
                    <a:gs pos="100000">
                      <a:schemeClr val="tx1">
                        <a:lumMod val="85000"/>
                      </a:schemeClr>
                    </a:gs>
                  </a:gsLst>
                  <a:lin ang="5400000" scaled="1"/>
                </a:gra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altLang="zh-CN" sz="1400" i="1" dirty="0">
              <a:gradFill>
                <a:gsLst>
                  <a:gs pos="50000">
                    <a:schemeClr val="tx1"/>
                  </a:gs>
                  <a:gs pos="0">
                    <a:schemeClr val="tx1">
                      <a:lumMod val="25000"/>
                      <a:lumOff val="75000"/>
                    </a:schemeClr>
                  </a:gs>
                  <a:gs pos="100000">
                    <a:schemeClr val="tx1">
                      <a:lumMod val="85000"/>
                    </a:schemeClr>
                  </a:gs>
                </a:gsLst>
                <a:lin ang="5400000" scaled="1"/>
              </a:gra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42950" lvl="1" indent="-285750">
              <a:lnSpc>
                <a:spcPct val="150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altLang="zh-CN" sz="1400" dirty="0">
                <a:gradFill>
                  <a:gsLst>
                    <a:gs pos="50000">
                      <a:schemeClr val="tx1"/>
                    </a:gs>
                    <a:gs pos="0">
                      <a:schemeClr val="tx1">
                        <a:lumMod val="25000"/>
                        <a:lumOff val="75000"/>
                      </a:schemeClr>
                    </a:gs>
                    <a:gs pos="100000">
                      <a:schemeClr val="tx1">
                        <a:lumMod val="85000"/>
                      </a:schemeClr>
                    </a:gs>
                  </a:gsLst>
                  <a:lin ang="5400000" scaled="1"/>
                </a:gra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Reduce the HO delay as well as guarantee the service experience of UE</a:t>
            </a:r>
            <a:r>
              <a:rPr lang="en-US" altLang="zh-CN" sz="1400" dirty="0">
                <a:gradFill>
                  <a:gsLst>
                    <a:gs pos="50000">
                      <a:schemeClr val="tx1"/>
                    </a:gs>
                    <a:gs pos="0">
                      <a:schemeClr val="tx1">
                        <a:lumMod val="25000"/>
                        <a:lumOff val="75000"/>
                      </a:schemeClr>
                    </a:gs>
                    <a:gs pos="100000">
                      <a:schemeClr val="tx1">
                        <a:lumMod val="85000"/>
                      </a:schemeClr>
                    </a:gs>
                  </a:gsLst>
                  <a:lin ang="5400000" scaled="1"/>
                </a:gra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endParaRPr lang="en-US" altLang="zh-CN" sz="1400" dirty="0">
              <a:gradFill>
                <a:gsLst>
                  <a:gs pos="50000">
                    <a:schemeClr val="tx1"/>
                  </a:gs>
                  <a:gs pos="0">
                    <a:schemeClr val="tx1">
                      <a:lumMod val="25000"/>
                      <a:lumOff val="75000"/>
                    </a:schemeClr>
                  </a:gs>
                  <a:gs pos="100000">
                    <a:schemeClr val="tx1">
                      <a:lumMod val="85000"/>
                    </a:schemeClr>
                  </a:gs>
                </a:gsLst>
                <a:lin ang="5400000" scaled="1"/>
              </a:gra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42950" lvl="1" indent="-285750">
              <a:lnSpc>
                <a:spcPct val="150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altLang="zh-CN" sz="1400" dirty="0">
                <a:gradFill>
                  <a:gsLst>
                    <a:gs pos="50000">
                      <a:schemeClr val="tx1"/>
                    </a:gs>
                    <a:gs pos="0">
                      <a:schemeClr val="tx1">
                        <a:lumMod val="25000"/>
                        <a:lumOff val="75000"/>
                      </a:schemeClr>
                    </a:gs>
                    <a:gs pos="100000">
                      <a:schemeClr val="tx1">
                        <a:lumMod val="85000"/>
                      </a:schemeClr>
                    </a:gs>
                  </a:gsLst>
                  <a:lin ang="5400000" scaled="1"/>
                </a:gra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Support the Mobility enhancement</a:t>
            </a:r>
            <a:r>
              <a:rPr lang="zh-CN" altLang="en-US" sz="1400" dirty="0">
                <a:gradFill>
                  <a:gsLst>
                    <a:gs pos="50000">
                      <a:schemeClr val="tx1"/>
                    </a:gs>
                    <a:gs pos="0">
                      <a:schemeClr val="tx1">
                        <a:lumMod val="25000"/>
                        <a:lumOff val="75000"/>
                      </a:schemeClr>
                    </a:gs>
                    <a:gs pos="100000">
                      <a:schemeClr val="tx1">
                        <a:lumMod val="85000"/>
                      </a:schemeClr>
                    </a:gs>
                  </a:gsLst>
                  <a:lin ang="5400000" scaled="1"/>
                </a:gra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</a:t>
            </a:r>
            <a:r>
              <a:rPr lang="en-US" altLang="zh-CN" sz="1400" dirty="0">
                <a:gradFill>
                  <a:gsLst>
                    <a:gs pos="50000">
                      <a:schemeClr val="tx1"/>
                    </a:gs>
                    <a:gs pos="0">
                      <a:schemeClr val="tx1">
                        <a:lumMod val="25000"/>
                        <a:lumOff val="75000"/>
                      </a:schemeClr>
                    </a:gs>
                    <a:gs pos="100000">
                      <a:schemeClr val="tx1">
                        <a:lumMod val="85000"/>
                      </a:schemeClr>
                    </a:gs>
                  </a:gsLst>
                  <a:lin ang="5400000" scaled="1"/>
                </a:gra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between TN and NTN network,e.g. 5G/4g and NR NTN.</a:t>
            </a:r>
            <a:endParaRPr lang="zh-CN" altLang="en-US" sz="1400" dirty="0">
              <a:gradFill>
                <a:gsLst>
                  <a:gs pos="50000">
                    <a:schemeClr val="tx1"/>
                  </a:gs>
                  <a:gs pos="0">
                    <a:schemeClr val="tx1">
                      <a:lumMod val="25000"/>
                      <a:lumOff val="75000"/>
                    </a:schemeClr>
                  </a:gs>
                  <a:gs pos="100000">
                    <a:schemeClr val="tx1">
                      <a:lumMod val="85000"/>
                    </a:schemeClr>
                  </a:gs>
                </a:gsLst>
                <a:lin ang="5400000" scaled="1"/>
              </a:gradFill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7486813" y="3638836"/>
            <a:ext cx="3057184" cy="2159951"/>
            <a:chOff x="3014791" y="5060413"/>
            <a:chExt cx="2074656" cy="1458594"/>
          </a:xfrm>
        </p:grpSpPr>
        <p:sp>
          <p:nvSpPr>
            <p:cNvPr id="7" name="椭圆 6"/>
            <p:cNvSpPr/>
            <p:nvPr/>
          </p:nvSpPr>
          <p:spPr>
            <a:xfrm rot="20700000">
              <a:off x="3332413" y="5985035"/>
              <a:ext cx="1696848" cy="53397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905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53086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1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3014791" y="5060413"/>
              <a:ext cx="2074656" cy="1421693"/>
              <a:chOff x="3014791" y="5060413"/>
              <a:chExt cx="2074656" cy="1421693"/>
            </a:xfrm>
          </p:grpSpPr>
          <p:sp>
            <p:nvSpPr>
              <p:cNvPr id="9" name="椭圆 8"/>
              <p:cNvSpPr/>
              <p:nvPr/>
            </p:nvSpPr>
            <p:spPr>
              <a:xfrm rot="20700000">
                <a:off x="3014791" y="5489965"/>
                <a:ext cx="1830702" cy="533972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 w="1905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53086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10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" name="iphone_141281_35"/>
              <p:cNvSpPr/>
              <p:nvPr/>
            </p:nvSpPr>
            <p:spPr>
              <a:xfrm>
                <a:off x="3331884" y="5913609"/>
                <a:ext cx="169529" cy="290621"/>
              </a:xfrm>
              <a:custGeom>
                <a:avLst/>
                <a:gdLst>
                  <a:gd name="connsiteX0" fmla="*/ 121763 h 600884"/>
                  <a:gd name="connsiteY0" fmla="*/ 121763 h 600884"/>
                  <a:gd name="connsiteX1" fmla="*/ 121763 h 600884"/>
                  <a:gd name="connsiteY1" fmla="*/ 121763 h 600884"/>
                  <a:gd name="connsiteX2" fmla="*/ 121763 h 600884"/>
                  <a:gd name="connsiteY2" fmla="*/ 121763 h 600884"/>
                  <a:gd name="connsiteX3" fmla="*/ 121763 h 600884"/>
                  <a:gd name="connsiteY3" fmla="*/ 121763 h 600884"/>
                  <a:gd name="connsiteX4" fmla="*/ 121763 h 600884"/>
                  <a:gd name="connsiteY4" fmla="*/ 121763 h 600884"/>
                  <a:gd name="connsiteX5" fmla="*/ 121763 h 600884"/>
                  <a:gd name="connsiteY5" fmla="*/ 121763 h 600884"/>
                  <a:gd name="connsiteX6" fmla="*/ 121763 h 600884"/>
                  <a:gd name="connsiteY6" fmla="*/ 121763 h 600884"/>
                  <a:gd name="connsiteX7" fmla="*/ 121763 h 600884"/>
                  <a:gd name="connsiteY7" fmla="*/ 121763 h 600884"/>
                  <a:gd name="connsiteX8" fmla="*/ 121763 h 600884"/>
                  <a:gd name="connsiteY8" fmla="*/ 121763 h 600884"/>
                  <a:gd name="connsiteX9" fmla="*/ 121763 h 600884"/>
                  <a:gd name="connsiteY9" fmla="*/ 121763 h 600884"/>
                  <a:gd name="connsiteX10" fmla="*/ 121763 h 600884"/>
                  <a:gd name="connsiteY10" fmla="*/ 121763 h 600884"/>
                  <a:gd name="connsiteX11" fmla="*/ 121763 h 600884"/>
                  <a:gd name="connsiteY11" fmla="*/ 121763 h 600884"/>
                  <a:gd name="connsiteX12" fmla="*/ 121763 h 600884"/>
                  <a:gd name="connsiteY12" fmla="*/ 121763 h 600884"/>
                  <a:gd name="connsiteX13" fmla="*/ 121763 h 600884"/>
                  <a:gd name="connsiteY13" fmla="*/ 121763 h 600884"/>
                  <a:gd name="connsiteX14" fmla="*/ 121763 h 600884"/>
                  <a:gd name="connsiteY14" fmla="*/ 121763 h 600884"/>
                  <a:gd name="connsiteX15" fmla="*/ 121763 h 600884"/>
                  <a:gd name="connsiteY15" fmla="*/ 121763 h 600884"/>
                  <a:gd name="connsiteX16" fmla="*/ 121763 h 600884"/>
                  <a:gd name="connsiteY16" fmla="*/ 121763 h 600884"/>
                  <a:gd name="connsiteX17" fmla="*/ 121763 h 600884"/>
                  <a:gd name="connsiteY17" fmla="*/ 121763 h 600884"/>
                  <a:gd name="connsiteX18" fmla="*/ 121763 h 600884"/>
                  <a:gd name="connsiteY18" fmla="*/ 121763 h 600884"/>
                  <a:gd name="connsiteX19" fmla="*/ 121763 h 600884"/>
                  <a:gd name="connsiteY19" fmla="*/ 121763 h 600884"/>
                  <a:gd name="connsiteX20" fmla="*/ 121763 h 600884"/>
                  <a:gd name="connsiteY20" fmla="*/ 121763 h 600884"/>
                  <a:gd name="connsiteX21" fmla="*/ 121763 h 600884"/>
                  <a:gd name="connsiteY21" fmla="*/ 121763 h 600884"/>
                  <a:gd name="connsiteX22" fmla="*/ 121763 h 600884"/>
                  <a:gd name="connsiteY22" fmla="*/ 121763 h 600884"/>
                  <a:gd name="connsiteX23" fmla="*/ 121763 h 600884"/>
                  <a:gd name="connsiteY23" fmla="*/ 121763 h 600884"/>
                  <a:gd name="connsiteX24" fmla="*/ 121763 h 600884"/>
                  <a:gd name="connsiteY24" fmla="*/ 121763 h 600884"/>
                  <a:gd name="connsiteX25" fmla="*/ 121763 h 600884"/>
                  <a:gd name="connsiteY25" fmla="*/ 121763 h 600884"/>
                  <a:gd name="connsiteX26" fmla="*/ 121763 h 600884"/>
                  <a:gd name="connsiteY26" fmla="*/ 121763 h 600884"/>
                  <a:gd name="connsiteX27" fmla="*/ 121763 h 600884"/>
                  <a:gd name="connsiteY27" fmla="*/ 121763 h 600884"/>
                  <a:gd name="connsiteX28" fmla="*/ 121763 h 600884"/>
                  <a:gd name="connsiteY28" fmla="*/ 121763 h 600884"/>
                  <a:gd name="connsiteX29" fmla="*/ 121763 h 600884"/>
                  <a:gd name="connsiteY29" fmla="*/ 121763 h 600884"/>
                  <a:gd name="connsiteX30" fmla="*/ 121763 h 600884"/>
                  <a:gd name="connsiteY30" fmla="*/ 121763 h 600884"/>
                  <a:gd name="connsiteX31" fmla="*/ 121763 h 600884"/>
                  <a:gd name="connsiteY31" fmla="*/ 121763 h 600884"/>
                  <a:gd name="connsiteX32" fmla="*/ 121763 h 600884"/>
                  <a:gd name="connsiteY32" fmla="*/ 121763 h 600884"/>
                  <a:gd name="connsiteX33" fmla="*/ 121763 h 600884"/>
                  <a:gd name="connsiteY33" fmla="*/ 121763 h 600884"/>
                  <a:gd name="connsiteX34" fmla="*/ 121763 h 600884"/>
                  <a:gd name="connsiteY34" fmla="*/ 121763 h 600884"/>
                  <a:gd name="connsiteX35" fmla="*/ 121763 h 600884"/>
                  <a:gd name="connsiteY35" fmla="*/ 121763 h 600884"/>
                  <a:gd name="connsiteX36" fmla="*/ 121763 h 600884"/>
                  <a:gd name="connsiteY36" fmla="*/ 121763 h 600884"/>
                  <a:gd name="connsiteX37" fmla="*/ 121763 h 600884"/>
                  <a:gd name="connsiteY37" fmla="*/ 121763 h 600884"/>
                  <a:gd name="connsiteX38" fmla="*/ 121763 h 600884"/>
                  <a:gd name="connsiteY38" fmla="*/ 121763 h 600884"/>
                  <a:gd name="connsiteX39" fmla="*/ 121763 h 600884"/>
                  <a:gd name="connsiteY39" fmla="*/ 121763 h 600884"/>
                  <a:gd name="connsiteX40" fmla="*/ 121763 h 600884"/>
                  <a:gd name="connsiteY40" fmla="*/ 121763 h 600884"/>
                  <a:gd name="connsiteX41" fmla="*/ 121763 h 600884"/>
                  <a:gd name="connsiteY41" fmla="*/ 121763 h 600884"/>
                  <a:gd name="connsiteX42" fmla="*/ 121763 h 600884"/>
                  <a:gd name="connsiteY42" fmla="*/ 121763 h 600884"/>
                  <a:gd name="connsiteX43" fmla="*/ 121763 h 600884"/>
                  <a:gd name="connsiteY43" fmla="*/ 121763 h 600884"/>
                  <a:gd name="connsiteX44" fmla="*/ 121763 h 600884"/>
                  <a:gd name="connsiteY44" fmla="*/ 121763 h 600884"/>
                  <a:gd name="connsiteX45" fmla="*/ 121763 h 600884"/>
                  <a:gd name="connsiteY45" fmla="*/ 121763 h 600884"/>
                  <a:gd name="connsiteX46" fmla="*/ 121763 h 600884"/>
                  <a:gd name="connsiteY46" fmla="*/ 121763 h 600884"/>
                  <a:gd name="connsiteX47" fmla="*/ 121763 h 600884"/>
                  <a:gd name="connsiteY47" fmla="*/ 121763 h 600884"/>
                  <a:gd name="connsiteX48" fmla="*/ 121763 h 600884"/>
                  <a:gd name="connsiteY48" fmla="*/ 121763 h 600884"/>
                  <a:gd name="connsiteX49" fmla="*/ 121763 h 600884"/>
                  <a:gd name="connsiteY49" fmla="*/ 121763 h 600884"/>
                  <a:gd name="connsiteX50" fmla="*/ 121763 h 600884"/>
                  <a:gd name="connsiteY50" fmla="*/ 121763 h 600884"/>
                  <a:gd name="connsiteX51" fmla="*/ 121763 h 600884"/>
                  <a:gd name="connsiteY51" fmla="*/ 121763 h 600884"/>
                  <a:gd name="connsiteX52" fmla="*/ 121763 h 600884"/>
                  <a:gd name="connsiteY52" fmla="*/ 121763 h 600884"/>
                  <a:gd name="connsiteX53" fmla="*/ 121763 h 600884"/>
                  <a:gd name="connsiteY53" fmla="*/ 121763 h 600884"/>
                  <a:gd name="connsiteX54" fmla="*/ 121763 h 600884"/>
                  <a:gd name="connsiteY54" fmla="*/ 121763 h 600884"/>
                  <a:gd name="connsiteX55" fmla="*/ 121763 h 600884"/>
                  <a:gd name="connsiteY55" fmla="*/ 121763 h 600884"/>
                  <a:gd name="connsiteX56" fmla="*/ 121763 h 600884"/>
                  <a:gd name="connsiteY56" fmla="*/ 121763 h 600884"/>
                  <a:gd name="connsiteX57" fmla="*/ 121763 h 600884"/>
                  <a:gd name="connsiteY57" fmla="*/ 121763 h 600884"/>
                  <a:gd name="connsiteX58" fmla="*/ 121763 h 600884"/>
                  <a:gd name="connsiteY58" fmla="*/ 121763 h 600884"/>
                  <a:gd name="connsiteX59" fmla="*/ 121763 h 600884"/>
                  <a:gd name="connsiteY59" fmla="*/ 121763 h 600884"/>
                  <a:gd name="connsiteX60" fmla="*/ 121763 h 600884"/>
                  <a:gd name="connsiteY60" fmla="*/ 121763 h 600884"/>
                  <a:gd name="connsiteX61" fmla="*/ 121763 h 600884"/>
                  <a:gd name="connsiteY61" fmla="*/ 121763 h 600884"/>
                  <a:gd name="connsiteX62" fmla="*/ 121763 h 600884"/>
                  <a:gd name="connsiteY62" fmla="*/ 121763 h 600884"/>
                  <a:gd name="connsiteX63" fmla="*/ 121763 h 600884"/>
                  <a:gd name="connsiteY63" fmla="*/ 121763 h 600884"/>
                  <a:gd name="connsiteX64" fmla="*/ 121763 h 600884"/>
                  <a:gd name="connsiteY64" fmla="*/ 121763 h 600884"/>
                  <a:gd name="connsiteX65" fmla="*/ 121763 h 600884"/>
                  <a:gd name="connsiteY65" fmla="*/ 121763 h 600884"/>
                  <a:gd name="connsiteX66" fmla="*/ 121763 h 600884"/>
                  <a:gd name="connsiteY66" fmla="*/ 121763 h 600884"/>
                  <a:gd name="connsiteX67" fmla="*/ 121763 h 600884"/>
                  <a:gd name="connsiteY67" fmla="*/ 121763 h 600884"/>
                  <a:gd name="connsiteX68" fmla="*/ 121763 h 600884"/>
                  <a:gd name="connsiteY68" fmla="*/ 121763 h 600884"/>
                  <a:gd name="connsiteX69" fmla="*/ 121763 h 600884"/>
                  <a:gd name="connsiteY69" fmla="*/ 121763 h 600884"/>
                  <a:gd name="connsiteX70" fmla="*/ 121763 h 600884"/>
                  <a:gd name="connsiteY70" fmla="*/ 121763 h 600884"/>
                  <a:gd name="connsiteX71" fmla="*/ 121763 h 600884"/>
                  <a:gd name="connsiteY71" fmla="*/ 121763 h 600884"/>
                  <a:gd name="connsiteX72" fmla="*/ 121763 h 600884"/>
                  <a:gd name="connsiteY72" fmla="*/ 121763 h 600884"/>
                  <a:gd name="connsiteX73" fmla="*/ 121763 h 600884"/>
                  <a:gd name="connsiteY73" fmla="*/ 121763 h 600884"/>
                  <a:gd name="connsiteX74" fmla="*/ 121763 h 600884"/>
                  <a:gd name="connsiteY74" fmla="*/ 121763 h 600884"/>
                  <a:gd name="connsiteX75" fmla="*/ 121763 h 600884"/>
                  <a:gd name="connsiteY75" fmla="*/ 121763 h 600884"/>
                  <a:gd name="connsiteX76" fmla="*/ 121763 h 600884"/>
                  <a:gd name="connsiteY76" fmla="*/ 121763 h 600884"/>
                  <a:gd name="connsiteX77" fmla="*/ 121763 h 600884"/>
                  <a:gd name="connsiteY77" fmla="*/ 121763 h 600884"/>
                  <a:gd name="connsiteX78" fmla="*/ 121763 h 600884"/>
                  <a:gd name="connsiteY78" fmla="*/ 121763 h 600884"/>
                  <a:gd name="connsiteX79" fmla="*/ 121763 h 600884"/>
                  <a:gd name="connsiteY79" fmla="*/ 121763 h 600884"/>
                  <a:gd name="connsiteX80" fmla="*/ 121763 h 600884"/>
                  <a:gd name="connsiteY80" fmla="*/ 121763 h 600884"/>
                  <a:gd name="connsiteX81" fmla="*/ 121763 h 600884"/>
                  <a:gd name="connsiteY81" fmla="*/ 121763 h 600884"/>
                  <a:gd name="connsiteX82" fmla="*/ 121763 h 600884"/>
                  <a:gd name="connsiteY82" fmla="*/ 121763 h 600884"/>
                  <a:gd name="connsiteX83" fmla="*/ 121763 h 600884"/>
                  <a:gd name="connsiteY83" fmla="*/ 121763 h 600884"/>
                  <a:gd name="connsiteX84" fmla="*/ 121763 h 600884"/>
                  <a:gd name="connsiteY84" fmla="*/ 121763 h 600884"/>
                  <a:gd name="connsiteX85" fmla="*/ 121763 h 600884"/>
                  <a:gd name="connsiteY85" fmla="*/ 121763 h 600884"/>
                  <a:gd name="connsiteX86" fmla="*/ 121763 h 600884"/>
                  <a:gd name="connsiteY86" fmla="*/ 121763 h 600884"/>
                  <a:gd name="connsiteX87" fmla="*/ 121763 h 600884"/>
                  <a:gd name="connsiteY87" fmla="*/ 121763 h 600884"/>
                  <a:gd name="connsiteX88" fmla="*/ 121763 h 600884"/>
                  <a:gd name="connsiteY88" fmla="*/ 121763 h 600884"/>
                  <a:gd name="connsiteX89" fmla="*/ 121763 h 600884"/>
                  <a:gd name="connsiteY89" fmla="*/ 121763 h 600884"/>
                  <a:gd name="connsiteX90" fmla="*/ 121763 h 600884"/>
                  <a:gd name="connsiteY90" fmla="*/ 121763 h 600884"/>
                  <a:gd name="connsiteX91" fmla="*/ 121763 h 600884"/>
                  <a:gd name="connsiteY91" fmla="*/ 121763 h 600884"/>
                  <a:gd name="connsiteX92" fmla="*/ 121763 h 600884"/>
                  <a:gd name="connsiteY92" fmla="*/ 121763 h 600884"/>
                  <a:gd name="connsiteX93" fmla="*/ 121763 h 600884"/>
                  <a:gd name="connsiteY93" fmla="*/ 121763 h 600884"/>
                  <a:gd name="connsiteX94" fmla="*/ 121763 h 600884"/>
                  <a:gd name="connsiteY94" fmla="*/ 121763 h 600884"/>
                  <a:gd name="connsiteX95" fmla="*/ 121763 h 600884"/>
                  <a:gd name="connsiteY95" fmla="*/ 121763 h 600884"/>
                  <a:gd name="connsiteX96" fmla="*/ 121763 h 600884"/>
                  <a:gd name="connsiteY96" fmla="*/ 121763 h 600884"/>
                  <a:gd name="connsiteX97" fmla="*/ 121763 h 600884"/>
                  <a:gd name="connsiteY97" fmla="*/ 121763 h 6008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</a:cxnLst>
                <a:rect l="l" t="t" r="r" b="b"/>
                <a:pathLst>
                  <a:path w="353944" h="606761">
                    <a:moveTo>
                      <a:pt x="182289" y="536225"/>
                    </a:moveTo>
                    <a:cubicBezTo>
                      <a:pt x="170896" y="536225"/>
                      <a:pt x="161781" y="545326"/>
                      <a:pt x="161781" y="555945"/>
                    </a:cubicBezTo>
                    <a:cubicBezTo>
                      <a:pt x="161781" y="567322"/>
                      <a:pt x="170896" y="576423"/>
                      <a:pt x="182289" y="576423"/>
                    </a:cubicBezTo>
                    <a:cubicBezTo>
                      <a:pt x="192922" y="576423"/>
                      <a:pt x="202037" y="567322"/>
                      <a:pt x="202037" y="555945"/>
                    </a:cubicBezTo>
                    <a:cubicBezTo>
                      <a:pt x="202037" y="545326"/>
                      <a:pt x="192922" y="536225"/>
                      <a:pt x="182289" y="536225"/>
                    </a:cubicBezTo>
                    <a:close/>
                    <a:moveTo>
                      <a:pt x="208873" y="525607"/>
                    </a:moveTo>
                    <a:cubicBezTo>
                      <a:pt x="217228" y="533191"/>
                      <a:pt x="222544" y="543810"/>
                      <a:pt x="222544" y="555945"/>
                    </a:cubicBezTo>
                    <a:cubicBezTo>
                      <a:pt x="222544" y="568080"/>
                      <a:pt x="217228" y="579457"/>
                      <a:pt x="208873" y="586283"/>
                    </a:cubicBezTo>
                    <a:lnTo>
                      <a:pt x="314448" y="586283"/>
                    </a:lnTo>
                    <a:cubicBezTo>
                      <a:pt x="325082" y="586283"/>
                      <a:pt x="334196" y="577940"/>
                      <a:pt x="334196" y="566563"/>
                    </a:cubicBezTo>
                    <a:lnTo>
                      <a:pt x="334196" y="525607"/>
                    </a:lnTo>
                    <a:close/>
                    <a:moveTo>
                      <a:pt x="30382" y="525607"/>
                    </a:moveTo>
                    <a:lnTo>
                      <a:pt x="30382" y="566563"/>
                    </a:lnTo>
                    <a:cubicBezTo>
                      <a:pt x="30382" y="577940"/>
                      <a:pt x="38736" y="586283"/>
                      <a:pt x="50130" y="586283"/>
                    </a:cubicBezTo>
                    <a:lnTo>
                      <a:pt x="155705" y="586283"/>
                    </a:lnTo>
                    <a:cubicBezTo>
                      <a:pt x="147350" y="579457"/>
                      <a:pt x="141274" y="568080"/>
                      <a:pt x="141274" y="555945"/>
                    </a:cubicBezTo>
                    <a:cubicBezTo>
                      <a:pt x="141274" y="543810"/>
                      <a:pt x="147350" y="533191"/>
                      <a:pt x="155705" y="525607"/>
                    </a:cubicBezTo>
                    <a:close/>
                    <a:moveTo>
                      <a:pt x="262808" y="445202"/>
                    </a:moveTo>
                    <a:lnTo>
                      <a:pt x="283277" y="445202"/>
                    </a:lnTo>
                    <a:lnTo>
                      <a:pt x="283277" y="464940"/>
                    </a:lnTo>
                    <a:lnTo>
                      <a:pt x="262808" y="464940"/>
                    </a:lnTo>
                    <a:close/>
                    <a:moveTo>
                      <a:pt x="171672" y="445202"/>
                    </a:moveTo>
                    <a:lnTo>
                      <a:pt x="192141" y="445202"/>
                    </a:lnTo>
                    <a:lnTo>
                      <a:pt x="192141" y="464940"/>
                    </a:lnTo>
                    <a:lnTo>
                      <a:pt x="171672" y="464940"/>
                    </a:lnTo>
                    <a:close/>
                    <a:moveTo>
                      <a:pt x="80536" y="445202"/>
                    </a:moveTo>
                    <a:lnTo>
                      <a:pt x="101005" y="445202"/>
                    </a:lnTo>
                    <a:lnTo>
                      <a:pt x="101005" y="464940"/>
                    </a:lnTo>
                    <a:lnTo>
                      <a:pt x="80536" y="464940"/>
                    </a:lnTo>
                    <a:close/>
                    <a:moveTo>
                      <a:pt x="254445" y="424733"/>
                    </a:moveTo>
                    <a:cubicBezTo>
                      <a:pt x="248369" y="424733"/>
                      <a:pt x="243052" y="430042"/>
                      <a:pt x="243052" y="436109"/>
                    </a:cubicBezTo>
                    <a:lnTo>
                      <a:pt x="243052" y="474032"/>
                    </a:lnTo>
                    <a:cubicBezTo>
                      <a:pt x="243052" y="480100"/>
                      <a:pt x="248369" y="485409"/>
                      <a:pt x="254445" y="485409"/>
                    </a:cubicBezTo>
                    <a:lnTo>
                      <a:pt x="291662" y="485409"/>
                    </a:lnTo>
                    <a:cubicBezTo>
                      <a:pt x="298498" y="485409"/>
                      <a:pt x="303815" y="480100"/>
                      <a:pt x="303815" y="474032"/>
                    </a:cubicBezTo>
                    <a:lnTo>
                      <a:pt x="303815" y="436109"/>
                    </a:lnTo>
                    <a:cubicBezTo>
                      <a:pt x="303815" y="430042"/>
                      <a:pt x="298498" y="424733"/>
                      <a:pt x="291662" y="424733"/>
                    </a:cubicBezTo>
                    <a:close/>
                    <a:moveTo>
                      <a:pt x="163300" y="424733"/>
                    </a:moveTo>
                    <a:cubicBezTo>
                      <a:pt x="157224" y="424733"/>
                      <a:pt x="151907" y="430042"/>
                      <a:pt x="151907" y="436109"/>
                    </a:cubicBezTo>
                    <a:lnTo>
                      <a:pt x="151907" y="474032"/>
                    </a:lnTo>
                    <a:cubicBezTo>
                      <a:pt x="151907" y="480100"/>
                      <a:pt x="157224" y="485409"/>
                      <a:pt x="163300" y="485409"/>
                    </a:cubicBezTo>
                    <a:lnTo>
                      <a:pt x="200518" y="485409"/>
                    </a:lnTo>
                    <a:cubicBezTo>
                      <a:pt x="207354" y="485409"/>
                      <a:pt x="212670" y="480100"/>
                      <a:pt x="212670" y="474032"/>
                    </a:cubicBezTo>
                    <a:lnTo>
                      <a:pt x="212670" y="436109"/>
                    </a:lnTo>
                    <a:cubicBezTo>
                      <a:pt x="212670" y="430042"/>
                      <a:pt x="207354" y="424733"/>
                      <a:pt x="200518" y="424733"/>
                    </a:cubicBezTo>
                    <a:close/>
                    <a:moveTo>
                      <a:pt x="72156" y="424733"/>
                    </a:moveTo>
                    <a:cubicBezTo>
                      <a:pt x="66080" y="424733"/>
                      <a:pt x="60763" y="430042"/>
                      <a:pt x="60763" y="436109"/>
                    </a:cubicBezTo>
                    <a:lnTo>
                      <a:pt x="60763" y="474032"/>
                    </a:lnTo>
                    <a:cubicBezTo>
                      <a:pt x="60763" y="480100"/>
                      <a:pt x="66080" y="485409"/>
                      <a:pt x="72156" y="485409"/>
                    </a:cubicBezTo>
                    <a:lnTo>
                      <a:pt x="109373" y="485409"/>
                    </a:lnTo>
                    <a:cubicBezTo>
                      <a:pt x="116209" y="485409"/>
                      <a:pt x="121526" y="480100"/>
                      <a:pt x="121526" y="474032"/>
                    </a:cubicBezTo>
                    <a:lnTo>
                      <a:pt x="121526" y="436109"/>
                    </a:lnTo>
                    <a:cubicBezTo>
                      <a:pt x="121526" y="430042"/>
                      <a:pt x="116209" y="424733"/>
                      <a:pt x="109373" y="424733"/>
                    </a:cubicBezTo>
                    <a:close/>
                    <a:moveTo>
                      <a:pt x="171681" y="30338"/>
                    </a:moveTo>
                    <a:lnTo>
                      <a:pt x="222592" y="30338"/>
                    </a:lnTo>
                    <a:cubicBezTo>
                      <a:pt x="227911" y="30338"/>
                      <a:pt x="232470" y="34887"/>
                      <a:pt x="232470" y="40193"/>
                    </a:cubicBezTo>
                    <a:cubicBezTo>
                      <a:pt x="232470" y="46258"/>
                      <a:pt x="227911" y="50807"/>
                      <a:pt x="222592" y="50807"/>
                    </a:cubicBezTo>
                    <a:lnTo>
                      <a:pt x="171681" y="50807"/>
                    </a:lnTo>
                    <a:cubicBezTo>
                      <a:pt x="166362" y="50807"/>
                      <a:pt x="161803" y="46258"/>
                      <a:pt x="161803" y="40193"/>
                    </a:cubicBezTo>
                    <a:cubicBezTo>
                      <a:pt x="161803" y="34887"/>
                      <a:pt x="166362" y="30338"/>
                      <a:pt x="171681" y="30338"/>
                    </a:cubicBezTo>
                    <a:close/>
                    <a:moveTo>
                      <a:pt x="131456" y="30338"/>
                    </a:moveTo>
                    <a:lnTo>
                      <a:pt x="141316" y="30338"/>
                    </a:lnTo>
                    <a:cubicBezTo>
                      <a:pt x="147383" y="30338"/>
                      <a:pt x="151934" y="34887"/>
                      <a:pt x="151934" y="40193"/>
                    </a:cubicBezTo>
                    <a:cubicBezTo>
                      <a:pt x="151934" y="46258"/>
                      <a:pt x="147383" y="50807"/>
                      <a:pt x="141316" y="50807"/>
                    </a:cubicBezTo>
                    <a:lnTo>
                      <a:pt x="131456" y="50807"/>
                    </a:lnTo>
                    <a:cubicBezTo>
                      <a:pt x="126147" y="50807"/>
                      <a:pt x="121596" y="46258"/>
                      <a:pt x="121596" y="40193"/>
                    </a:cubicBezTo>
                    <a:cubicBezTo>
                      <a:pt x="121596" y="34887"/>
                      <a:pt x="126147" y="30338"/>
                      <a:pt x="131456" y="30338"/>
                    </a:cubicBezTo>
                    <a:close/>
                    <a:moveTo>
                      <a:pt x="50130" y="20478"/>
                    </a:moveTo>
                    <a:cubicBezTo>
                      <a:pt x="38736" y="20478"/>
                      <a:pt x="30382" y="28821"/>
                      <a:pt x="30382" y="40198"/>
                    </a:cubicBezTo>
                    <a:lnTo>
                      <a:pt x="30382" y="60676"/>
                    </a:lnTo>
                    <a:lnTo>
                      <a:pt x="334196" y="60676"/>
                    </a:lnTo>
                    <a:lnTo>
                      <a:pt x="334196" y="40198"/>
                    </a:lnTo>
                    <a:cubicBezTo>
                      <a:pt x="334196" y="28821"/>
                      <a:pt x="325082" y="20478"/>
                      <a:pt x="314448" y="20478"/>
                    </a:cubicBezTo>
                    <a:close/>
                    <a:moveTo>
                      <a:pt x="50130" y="0"/>
                    </a:moveTo>
                    <a:lnTo>
                      <a:pt x="314448" y="0"/>
                    </a:lnTo>
                    <a:cubicBezTo>
                      <a:pt x="336475" y="0"/>
                      <a:pt x="353944" y="18203"/>
                      <a:pt x="353944" y="40198"/>
                    </a:cubicBezTo>
                    <a:lnTo>
                      <a:pt x="353944" y="60676"/>
                    </a:lnTo>
                    <a:lnTo>
                      <a:pt x="353944" y="525607"/>
                    </a:lnTo>
                    <a:lnTo>
                      <a:pt x="353944" y="566563"/>
                    </a:lnTo>
                    <a:cubicBezTo>
                      <a:pt x="353944" y="588558"/>
                      <a:pt x="336475" y="606761"/>
                      <a:pt x="314448" y="606761"/>
                    </a:cubicBezTo>
                    <a:lnTo>
                      <a:pt x="50130" y="606761"/>
                    </a:lnTo>
                    <a:cubicBezTo>
                      <a:pt x="28103" y="606761"/>
                      <a:pt x="9874" y="588558"/>
                      <a:pt x="9874" y="566563"/>
                    </a:cubicBezTo>
                    <a:lnTo>
                      <a:pt x="9874" y="525607"/>
                    </a:lnTo>
                    <a:lnTo>
                      <a:pt x="9874" y="202506"/>
                    </a:lnTo>
                    <a:cubicBezTo>
                      <a:pt x="4557" y="202506"/>
                      <a:pt x="0" y="197956"/>
                      <a:pt x="0" y="191888"/>
                    </a:cubicBezTo>
                    <a:lnTo>
                      <a:pt x="0" y="182028"/>
                    </a:lnTo>
                    <a:cubicBezTo>
                      <a:pt x="0" y="176719"/>
                      <a:pt x="4557" y="172168"/>
                      <a:pt x="9874" y="172168"/>
                    </a:cubicBezTo>
                    <a:lnTo>
                      <a:pt x="9874" y="161550"/>
                    </a:lnTo>
                    <a:cubicBezTo>
                      <a:pt x="4557" y="161550"/>
                      <a:pt x="0" y="156999"/>
                      <a:pt x="0" y="151690"/>
                    </a:cubicBezTo>
                    <a:lnTo>
                      <a:pt x="0" y="141830"/>
                    </a:lnTo>
                    <a:cubicBezTo>
                      <a:pt x="0" y="135763"/>
                      <a:pt x="4557" y="131212"/>
                      <a:pt x="9874" y="131212"/>
                    </a:cubicBezTo>
                    <a:lnTo>
                      <a:pt x="9874" y="121352"/>
                    </a:lnTo>
                    <a:cubicBezTo>
                      <a:pt x="4557" y="121352"/>
                      <a:pt x="0" y="116801"/>
                      <a:pt x="0" y="111492"/>
                    </a:cubicBezTo>
                    <a:lnTo>
                      <a:pt x="0" y="100874"/>
                    </a:lnTo>
                    <a:cubicBezTo>
                      <a:pt x="0" y="95565"/>
                      <a:pt x="4557" y="91014"/>
                      <a:pt x="9874" y="91014"/>
                    </a:cubicBezTo>
                    <a:lnTo>
                      <a:pt x="9874" y="60676"/>
                    </a:lnTo>
                    <a:lnTo>
                      <a:pt x="9874" y="40198"/>
                    </a:lnTo>
                    <a:cubicBezTo>
                      <a:pt x="9874" y="18203"/>
                      <a:pt x="28103" y="0"/>
                      <a:pt x="50130" y="0"/>
                    </a:cubicBezTo>
                    <a:close/>
                  </a:path>
                </a:pathLst>
              </a:custGeom>
              <a:noFill/>
              <a:ln w="12700" cap="flat" cmpd="sng" algn="ctr">
                <a:solidFill>
                  <a:srgbClr val="C00000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60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" name="iphone_141281_37"/>
              <p:cNvSpPr/>
              <p:nvPr/>
            </p:nvSpPr>
            <p:spPr>
              <a:xfrm>
                <a:off x="3874794" y="6153131"/>
                <a:ext cx="169529" cy="290621"/>
              </a:xfrm>
              <a:custGeom>
                <a:avLst/>
                <a:gdLst>
                  <a:gd name="connsiteX0" fmla="*/ 121763 h 600884"/>
                  <a:gd name="connsiteY0" fmla="*/ 121763 h 600884"/>
                  <a:gd name="connsiteX1" fmla="*/ 121763 h 600884"/>
                  <a:gd name="connsiteY1" fmla="*/ 121763 h 600884"/>
                  <a:gd name="connsiteX2" fmla="*/ 121763 h 600884"/>
                  <a:gd name="connsiteY2" fmla="*/ 121763 h 600884"/>
                  <a:gd name="connsiteX3" fmla="*/ 121763 h 600884"/>
                  <a:gd name="connsiteY3" fmla="*/ 121763 h 600884"/>
                  <a:gd name="connsiteX4" fmla="*/ 121763 h 600884"/>
                  <a:gd name="connsiteY4" fmla="*/ 121763 h 600884"/>
                  <a:gd name="connsiteX5" fmla="*/ 121763 h 600884"/>
                  <a:gd name="connsiteY5" fmla="*/ 121763 h 600884"/>
                  <a:gd name="connsiteX6" fmla="*/ 121763 h 600884"/>
                  <a:gd name="connsiteY6" fmla="*/ 121763 h 600884"/>
                  <a:gd name="connsiteX7" fmla="*/ 121763 h 600884"/>
                  <a:gd name="connsiteY7" fmla="*/ 121763 h 600884"/>
                  <a:gd name="connsiteX8" fmla="*/ 121763 h 600884"/>
                  <a:gd name="connsiteY8" fmla="*/ 121763 h 600884"/>
                  <a:gd name="connsiteX9" fmla="*/ 121763 h 600884"/>
                  <a:gd name="connsiteY9" fmla="*/ 121763 h 600884"/>
                  <a:gd name="connsiteX10" fmla="*/ 121763 h 600884"/>
                  <a:gd name="connsiteY10" fmla="*/ 121763 h 600884"/>
                  <a:gd name="connsiteX11" fmla="*/ 121763 h 600884"/>
                  <a:gd name="connsiteY11" fmla="*/ 121763 h 600884"/>
                  <a:gd name="connsiteX12" fmla="*/ 121763 h 600884"/>
                  <a:gd name="connsiteY12" fmla="*/ 121763 h 600884"/>
                  <a:gd name="connsiteX13" fmla="*/ 121763 h 600884"/>
                  <a:gd name="connsiteY13" fmla="*/ 121763 h 600884"/>
                  <a:gd name="connsiteX14" fmla="*/ 121763 h 600884"/>
                  <a:gd name="connsiteY14" fmla="*/ 121763 h 600884"/>
                  <a:gd name="connsiteX15" fmla="*/ 121763 h 600884"/>
                  <a:gd name="connsiteY15" fmla="*/ 121763 h 600884"/>
                  <a:gd name="connsiteX16" fmla="*/ 121763 h 600884"/>
                  <a:gd name="connsiteY16" fmla="*/ 121763 h 600884"/>
                  <a:gd name="connsiteX17" fmla="*/ 121763 h 600884"/>
                  <a:gd name="connsiteY17" fmla="*/ 121763 h 600884"/>
                  <a:gd name="connsiteX18" fmla="*/ 121763 h 600884"/>
                  <a:gd name="connsiteY18" fmla="*/ 121763 h 600884"/>
                  <a:gd name="connsiteX19" fmla="*/ 121763 h 600884"/>
                  <a:gd name="connsiteY19" fmla="*/ 121763 h 600884"/>
                  <a:gd name="connsiteX20" fmla="*/ 121763 h 600884"/>
                  <a:gd name="connsiteY20" fmla="*/ 121763 h 600884"/>
                  <a:gd name="connsiteX21" fmla="*/ 121763 h 600884"/>
                  <a:gd name="connsiteY21" fmla="*/ 121763 h 600884"/>
                  <a:gd name="connsiteX22" fmla="*/ 121763 h 600884"/>
                  <a:gd name="connsiteY22" fmla="*/ 121763 h 600884"/>
                  <a:gd name="connsiteX23" fmla="*/ 121763 h 600884"/>
                  <a:gd name="connsiteY23" fmla="*/ 121763 h 600884"/>
                  <a:gd name="connsiteX24" fmla="*/ 121763 h 600884"/>
                  <a:gd name="connsiteY24" fmla="*/ 121763 h 600884"/>
                  <a:gd name="connsiteX25" fmla="*/ 121763 h 600884"/>
                  <a:gd name="connsiteY25" fmla="*/ 121763 h 600884"/>
                  <a:gd name="connsiteX26" fmla="*/ 121763 h 600884"/>
                  <a:gd name="connsiteY26" fmla="*/ 121763 h 600884"/>
                  <a:gd name="connsiteX27" fmla="*/ 121763 h 600884"/>
                  <a:gd name="connsiteY27" fmla="*/ 121763 h 600884"/>
                  <a:gd name="connsiteX28" fmla="*/ 121763 h 600884"/>
                  <a:gd name="connsiteY28" fmla="*/ 121763 h 600884"/>
                  <a:gd name="connsiteX29" fmla="*/ 121763 h 600884"/>
                  <a:gd name="connsiteY29" fmla="*/ 121763 h 600884"/>
                  <a:gd name="connsiteX30" fmla="*/ 121763 h 600884"/>
                  <a:gd name="connsiteY30" fmla="*/ 121763 h 600884"/>
                  <a:gd name="connsiteX31" fmla="*/ 121763 h 600884"/>
                  <a:gd name="connsiteY31" fmla="*/ 121763 h 600884"/>
                  <a:gd name="connsiteX32" fmla="*/ 121763 h 600884"/>
                  <a:gd name="connsiteY32" fmla="*/ 121763 h 600884"/>
                  <a:gd name="connsiteX33" fmla="*/ 121763 h 600884"/>
                  <a:gd name="connsiteY33" fmla="*/ 121763 h 600884"/>
                  <a:gd name="connsiteX34" fmla="*/ 121763 h 600884"/>
                  <a:gd name="connsiteY34" fmla="*/ 121763 h 600884"/>
                  <a:gd name="connsiteX35" fmla="*/ 121763 h 600884"/>
                  <a:gd name="connsiteY35" fmla="*/ 121763 h 600884"/>
                  <a:gd name="connsiteX36" fmla="*/ 121763 h 600884"/>
                  <a:gd name="connsiteY36" fmla="*/ 121763 h 600884"/>
                  <a:gd name="connsiteX37" fmla="*/ 121763 h 600884"/>
                  <a:gd name="connsiteY37" fmla="*/ 121763 h 600884"/>
                  <a:gd name="connsiteX38" fmla="*/ 121763 h 600884"/>
                  <a:gd name="connsiteY38" fmla="*/ 121763 h 600884"/>
                  <a:gd name="connsiteX39" fmla="*/ 121763 h 600884"/>
                  <a:gd name="connsiteY39" fmla="*/ 121763 h 600884"/>
                  <a:gd name="connsiteX40" fmla="*/ 121763 h 600884"/>
                  <a:gd name="connsiteY40" fmla="*/ 121763 h 600884"/>
                  <a:gd name="connsiteX41" fmla="*/ 121763 h 600884"/>
                  <a:gd name="connsiteY41" fmla="*/ 121763 h 600884"/>
                  <a:gd name="connsiteX42" fmla="*/ 121763 h 600884"/>
                  <a:gd name="connsiteY42" fmla="*/ 121763 h 600884"/>
                  <a:gd name="connsiteX43" fmla="*/ 121763 h 600884"/>
                  <a:gd name="connsiteY43" fmla="*/ 121763 h 600884"/>
                  <a:gd name="connsiteX44" fmla="*/ 121763 h 600884"/>
                  <a:gd name="connsiteY44" fmla="*/ 121763 h 600884"/>
                  <a:gd name="connsiteX45" fmla="*/ 121763 h 600884"/>
                  <a:gd name="connsiteY45" fmla="*/ 121763 h 600884"/>
                  <a:gd name="connsiteX46" fmla="*/ 121763 h 600884"/>
                  <a:gd name="connsiteY46" fmla="*/ 121763 h 600884"/>
                  <a:gd name="connsiteX47" fmla="*/ 121763 h 600884"/>
                  <a:gd name="connsiteY47" fmla="*/ 121763 h 600884"/>
                  <a:gd name="connsiteX48" fmla="*/ 121763 h 600884"/>
                  <a:gd name="connsiteY48" fmla="*/ 121763 h 600884"/>
                  <a:gd name="connsiteX49" fmla="*/ 121763 h 600884"/>
                  <a:gd name="connsiteY49" fmla="*/ 121763 h 600884"/>
                  <a:gd name="connsiteX50" fmla="*/ 121763 h 600884"/>
                  <a:gd name="connsiteY50" fmla="*/ 121763 h 600884"/>
                  <a:gd name="connsiteX51" fmla="*/ 121763 h 600884"/>
                  <a:gd name="connsiteY51" fmla="*/ 121763 h 600884"/>
                  <a:gd name="connsiteX52" fmla="*/ 121763 h 600884"/>
                  <a:gd name="connsiteY52" fmla="*/ 121763 h 600884"/>
                  <a:gd name="connsiteX53" fmla="*/ 121763 h 600884"/>
                  <a:gd name="connsiteY53" fmla="*/ 121763 h 600884"/>
                  <a:gd name="connsiteX54" fmla="*/ 121763 h 600884"/>
                  <a:gd name="connsiteY54" fmla="*/ 121763 h 600884"/>
                  <a:gd name="connsiteX55" fmla="*/ 121763 h 600884"/>
                  <a:gd name="connsiteY55" fmla="*/ 121763 h 600884"/>
                  <a:gd name="connsiteX56" fmla="*/ 121763 h 600884"/>
                  <a:gd name="connsiteY56" fmla="*/ 121763 h 600884"/>
                  <a:gd name="connsiteX57" fmla="*/ 121763 h 600884"/>
                  <a:gd name="connsiteY57" fmla="*/ 121763 h 600884"/>
                  <a:gd name="connsiteX58" fmla="*/ 121763 h 600884"/>
                  <a:gd name="connsiteY58" fmla="*/ 121763 h 600884"/>
                  <a:gd name="connsiteX59" fmla="*/ 121763 h 600884"/>
                  <a:gd name="connsiteY59" fmla="*/ 121763 h 600884"/>
                  <a:gd name="connsiteX60" fmla="*/ 121763 h 600884"/>
                  <a:gd name="connsiteY60" fmla="*/ 121763 h 600884"/>
                  <a:gd name="connsiteX61" fmla="*/ 121763 h 600884"/>
                  <a:gd name="connsiteY61" fmla="*/ 121763 h 600884"/>
                  <a:gd name="connsiteX62" fmla="*/ 121763 h 600884"/>
                  <a:gd name="connsiteY62" fmla="*/ 121763 h 600884"/>
                  <a:gd name="connsiteX63" fmla="*/ 121763 h 600884"/>
                  <a:gd name="connsiteY63" fmla="*/ 121763 h 600884"/>
                  <a:gd name="connsiteX64" fmla="*/ 121763 h 600884"/>
                  <a:gd name="connsiteY64" fmla="*/ 121763 h 600884"/>
                  <a:gd name="connsiteX65" fmla="*/ 121763 h 600884"/>
                  <a:gd name="connsiteY65" fmla="*/ 121763 h 600884"/>
                  <a:gd name="connsiteX66" fmla="*/ 121763 h 600884"/>
                  <a:gd name="connsiteY66" fmla="*/ 121763 h 600884"/>
                  <a:gd name="connsiteX67" fmla="*/ 121763 h 600884"/>
                  <a:gd name="connsiteY67" fmla="*/ 121763 h 600884"/>
                  <a:gd name="connsiteX68" fmla="*/ 121763 h 600884"/>
                  <a:gd name="connsiteY68" fmla="*/ 121763 h 600884"/>
                  <a:gd name="connsiteX69" fmla="*/ 121763 h 600884"/>
                  <a:gd name="connsiteY69" fmla="*/ 121763 h 600884"/>
                  <a:gd name="connsiteX70" fmla="*/ 121763 h 600884"/>
                  <a:gd name="connsiteY70" fmla="*/ 121763 h 600884"/>
                  <a:gd name="connsiteX71" fmla="*/ 121763 h 600884"/>
                  <a:gd name="connsiteY71" fmla="*/ 121763 h 600884"/>
                  <a:gd name="connsiteX72" fmla="*/ 121763 h 600884"/>
                  <a:gd name="connsiteY72" fmla="*/ 121763 h 600884"/>
                  <a:gd name="connsiteX73" fmla="*/ 121763 h 600884"/>
                  <a:gd name="connsiteY73" fmla="*/ 121763 h 600884"/>
                  <a:gd name="connsiteX74" fmla="*/ 121763 h 600884"/>
                  <a:gd name="connsiteY74" fmla="*/ 121763 h 600884"/>
                  <a:gd name="connsiteX75" fmla="*/ 121763 h 600884"/>
                  <a:gd name="connsiteY75" fmla="*/ 121763 h 600884"/>
                  <a:gd name="connsiteX76" fmla="*/ 121763 h 600884"/>
                  <a:gd name="connsiteY76" fmla="*/ 121763 h 600884"/>
                  <a:gd name="connsiteX77" fmla="*/ 121763 h 600884"/>
                  <a:gd name="connsiteY77" fmla="*/ 121763 h 600884"/>
                  <a:gd name="connsiteX78" fmla="*/ 121763 h 600884"/>
                  <a:gd name="connsiteY78" fmla="*/ 121763 h 600884"/>
                  <a:gd name="connsiteX79" fmla="*/ 121763 h 600884"/>
                  <a:gd name="connsiteY79" fmla="*/ 121763 h 600884"/>
                  <a:gd name="connsiteX80" fmla="*/ 121763 h 600884"/>
                  <a:gd name="connsiteY80" fmla="*/ 121763 h 600884"/>
                  <a:gd name="connsiteX81" fmla="*/ 121763 h 600884"/>
                  <a:gd name="connsiteY81" fmla="*/ 121763 h 600884"/>
                  <a:gd name="connsiteX82" fmla="*/ 121763 h 600884"/>
                  <a:gd name="connsiteY82" fmla="*/ 121763 h 600884"/>
                  <a:gd name="connsiteX83" fmla="*/ 121763 h 600884"/>
                  <a:gd name="connsiteY83" fmla="*/ 121763 h 600884"/>
                  <a:gd name="connsiteX84" fmla="*/ 121763 h 600884"/>
                  <a:gd name="connsiteY84" fmla="*/ 121763 h 600884"/>
                  <a:gd name="connsiteX85" fmla="*/ 121763 h 600884"/>
                  <a:gd name="connsiteY85" fmla="*/ 121763 h 600884"/>
                  <a:gd name="connsiteX86" fmla="*/ 121763 h 600884"/>
                  <a:gd name="connsiteY86" fmla="*/ 121763 h 600884"/>
                  <a:gd name="connsiteX87" fmla="*/ 121763 h 600884"/>
                  <a:gd name="connsiteY87" fmla="*/ 121763 h 600884"/>
                  <a:gd name="connsiteX88" fmla="*/ 121763 h 600884"/>
                  <a:gd name="connsiteY88" fmla="*/ 121763 h 600884"/>
                  <a:gd name="connsiteX89" fmla="*/ 121763 h 600884"/>
                  <a:gd name="connsiteY89" fmla="*/ 121763 h 600884"/>
                  <a:gd name="connsiteX90" fmla="*/ 121763 h 600884"/>
                  <a:gd name="connsiteY90" fmla="*/ 121763 h 600884"/>
                  <a:gd name="connsiteX91" fmla="*/ 121763 h 600884"/>
                  <a:gd name="connsiteY91" fmla="*/ 121763 h 600884"/>
                  <a:gd name="connsiteX92" fmla="*/ 121763 h 600884"/>
                  <a:gd name="connsiteY92" fmla="*/ 121763 h 600884"/>
                  <a:gd name="connsiteX93" fmla="*/ 121763 h 600884"/>
                  <a:gd name="connsiteY93" fmla="*/ 121763 h 600884"/>
                  <a:gd name="connsiteX94" fmla="*/ 121763 h 600884"/>
                  <a:gd name="connsiteY94" fmla="*/ 121763 h 600884"/>
                  <a:gd name="connsiteX95" fmla="*/ 121763 h 600884"/>
                  <a:gd name="connsiteY95" fmla="*/ 121763 h 600884"/>
                  <a:gd name="connsiteX96" fmla="*/ 121763 h 600884"/>
                  <a:gd name="connsiteY96" fmla="*/ 121763 h 600884"/>
                  <a:gd name="connsiteX97" fmla="*/ 121763 h 600884"/>
                  <a:gd name="connsiteY97" fmla="*/ 121763 h 6008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</a:cxnLst>
                <a:rect l="l" t="t" r="r" b="b"/>
                <a:pathLst>
                  <a:path w="353944" h="606761">
                    <a:moveTo>
                      <a:pt x="182289" y="536225"/>
                    </a:moveTo>
                    <a:cubicBezTo>
                      <a:pt x="170896" y="536225"/>
                      <a:pt x="161781" y="545326"/>
                      <a:pt x="161781" y="555945"/>
                    </a:cubicBezTo>
                    <a:cubicBezTo>
                      <a:pt x="161781" y="567322"/>
                      <a:pt x="170896" y="576423"/>
                      <a:pt x="182289" y="576423"/>
                    </a:cubicBezTo>
                    <a:cubicBezTo>
                      <a:pt x="192922" y="576423"/>
                      <a:pt x="202037" y="567322"/>
                      <a:pt x="202037" y="555945"/>
                    </a:cubicBezTo>
                    <a:cubicBezTo>
                      <a:pt x="202037" y="545326"/>
                      <a:pt x="192922" y="536225"/>
                      <a:pt x="182289" y="536225"/>
                    </a:cubicBezTo>
                    <a:close/>
                    <a:moveTo>
                      <a:pt x="208873" y="525607"/>
                    </a:moveTo>
                    <a:cubicBezTo>
                      <a:pt x="217228" y="533191"/>
                      <a:pt x="222544" y="543810"/>
                      <a:pt x="222544" y="555945"/>
                    </a:cubicBezTo>
                    <a:cubicBezTo>
                      <a:pt x="222544" y="568080"/>
                      <a:pt x="217228" y="579457"/>
                      <a:pt x="208873" y="586283"/>
                    </a:cubicBezTo>
                    <a:lnTo>
                      <a:pt x="314448" y="586283"/>
                    </a:lnTo>
                    <a:cubicBezTo>
                      <a:pt x="325082" y="586283"/>
                      <a:pt x="334196" y="577940"/>
                      <a:pt x="334196" y="566563"/>
                    </a:cubicBezTo>
                    <a:lnTo>
                      <a:pt x="334196" y="525607"/>
                    </a:lnTo>
                    <a:close/>
                    <a:moveTo>
                      <a:pt x="30382" y="525607"/>
                    </a:moveTo>
                    <a:lnTo>
                      <a:pt x="30382" y="566563"/>
                    </a:lnTo>
                    <a:cubicBezTo>
                      <a:pt x="30382" y="577940"/>
                      <a:pt x="38736" y="586283"/>
                      <a:pt x="50130" y="586283"/>
                    </a:cubicBezTo>
                    <a:lnTo>
                      <a:pt x="155705" y="586283"/>
                    </a:lnTo>
                    <a:cubicBezTo>
                      <a:pt x="147350" y="579457"/>
                      <a:pt x="141274" y="568080"/>
                      <a:pt x="141274" y="555945"/>
                    </a:cubicBezTo>
                    <a:cubicBezTo>
                      <a:pt x="141274" y="543810"/>
                      <a:pt x="147350" y="533191"/>
                      <a:pt x="155705" y="525607"/>
                    </a:cubicBezTo>
                    <a:close/>
                    <a:moveTo>
                      <a:pt x="262808" y="445202"/>
                    </a:moveTo>
                    <a:lnTo>
                      <a:pt x="283277" y="445202"/>
                    </a:lnTo>
                    <a:lnTo>
                      <a:pt x="283277" y="464940"/>
                    </a:lnTo>
                    <a:lnTo>
                      <a:pt x="262808" y="464940"/>
                    </a:lnTo>
                    <a:close/>
                    <a:moveTo>
                      <a:pt x="171672" y="445202"/>
                    </a:moveTo>
                    <a:lnTo>
                      <a:pt x="192141" y="445202"/>
                    </a:lnTo>
                    <a:lnTo>
                      <a:pt x="192141" y="464940"/>
                    </a:lnTo>
                    <a:lnTo>
                      <a:pt x="171672" y="464940"/>
                    </a:lnTo>
                    <a:close/>
                    <a:moveTo>
                      <a:pt x="80536" y="445202"/>
                    </a:moveTo>
                    <a:lnTo>
                      <a:pt x="101005" y="445202"/>
                    </a:lnTo>
                    <a:lnTo>
                      <a:pt x="101005" y="464940"/>
                    </a:lnTo>
                    <a:lnTo>
                      <a:pt x="80536" y="464940"/>
                    </a:lnTo>
                    <a:close/>
                    <a:moveTo>
                      <a:pt x="254445" y="424733"/>
                    </a:moveTo>
                    <a:cubicBezTo>
                      <a:pt x="248369" y="424733"/>
                      <a:pt x="243052" y="430042"/>
                      <a:pt x="243052" y="436109"/>
                    </a:cubicBezTo>
                    <a:lnTo>
                      <a:pt x="243052" y="474032"/>
                    </a:lnTo>
                    <a:cubicBezTo>
                      <a:pt x="243052" y="480100"/>
                      <a:pt x="248369" y="485409"/>
                      <a:pt x="254445" y="485409"/>
                    </a:cubicBezTo>
                    <a:lnTo>
                      <a:pt x="291662" y="485409"/>
                    </a:lnTo>
                    <a:cubicBezTo>
                      <a:pt x="298498" y="485409"/>
                      <a:pt x="303815" y="480100"/>
                      <a:pt x="303815" y="474032"/>
                    </a:cubicBezTo>
                    <a:lnTo>
                      <a:pt x="303815" y="436109"/>
                    </a:lnTo>
                    <a:cubicBezTo>
                      <a:pt x="303815" y="430042"/>
                      <a:pt x="298498" y="424733"/>
                      <a:pt x="291662" y="424733"/>
                    </a:cubicBezTo>
                    <a:close/>
                    <a:moveTo>
                      <a:pt x="163300" y="424733"/>
                    </a:moveTo>
                    <a:cubicBezTo>
                      <a:pt x="157224" y="424733"/>
                      <a:pt x="151907" y="430042"/>
                      <a:pt x="151907" y="436109"/>
                    </a:cubicBezTo>
                    <a:lnTo>
                      <a:pt x="151907" y="474032"/>
                    </a:lnTo>
                    <a:cubicBezTo>
                      <a:pt x="151907" y="480100"/>
                      <a:pt x="157224" y="485409"/>
                      <a:pt x="163300" y="485409"/>
                    </a:cubicBezTo>
                    <a:lnTo>
                      <a:pt x="200518" y="485409"/>
                    </a:lnTo>
                    <a:cubicBezTo>
                      <a:pt x="207354" y="485409"/>
                      <a:pt x="212670" y="480100"/>
                      <a:pt x="212670" y="474032"/>
                    </a:cubicBezTo>
                    <a:lnTo>
                      <a:pt x="212670" y="436109"/>
                    </a:lnTo>
                    <a:cubicBezTo>
                      <a:pt x="212670" y="430042"/>
                      <a:pt x="207354" y="424733"/>
                      <a:pt x="200518" y="424733"/>
                    </a:cubicBezTo>
                    <a:close/>
                    <a:moveTo>
                      <a:pt x="72156" y="424733"/>
                    </a:moveTo>
                    <a:cubicBezTo>
                      <a:pt x="66080" y="424733"/>
                      <a:pt x="60763" y="430042"/>
                      <a:pt x="60763" y="436109"/>
                    </a:cubicBezTo>
                    <a:lnTo>
                      <a:pt x="60763" y="474032"/>
                    </a:lnTo>
                    <a:cubicBezTo>
                      <a:pt x="60763" y="480100"/>
                      <a:pt x="66080" y="485409"/>
                      <a:pt x="72156" y="485409"/>
                    </a:cubicBezTo>
                    <a:lnTo>
                      <a:pt x="109373" y="485409"/>
                    </a:lnTo>
                    <a:cubicBezTo>
                      <a:pt x="116209" y="485409"/>
                      <a:pt x="121526" y="480100"/>
                      <a:pt x="121526" y="474032"/>
                    </a:cubicBezTo>
                    <a:lnTo>
                      <a:pt x="121526" y="436109"/>
                    </a:lnTo>
                    <a:cubicBezTo>
                      <a:pt x="121526" y="430042"/>
                      <a:pt x="116209" y="424733"/>
                      <a:pt x="109373" y="424733"/>
                    </a:cubicBezTo>
                    <a:close/>
                    <a:moveTo>
                      <a:pt x="171681" y="30338"/>
                    </a:moveTo>
                    <a:lnTo>
                      <a:pt x="222592" y="30338"/>
                    </a:lnTo>
                    <a:cubicBezTo>
                      <a:pt x="227911" y="30338"/>
                      <a:pt x="232470" y="34887"/>
                      <a:pt x="232470" y="40193"/>
                    </a:cubicBezTo>
                    <a:cubicBezTo>
                      <a:pt x="232470" y="46258"/>
                      <a:pt x="227911" y="50807"/>
                      <a:pt x="222592" y="50807"/>
                    </a:cubicBezTo>
                    <a:lnTo>
                      <a:pt x="171681" y="50807"/>
                    </a:lnTo>
                    <a:cubicBezTo>
                      <a:pt x="166362" y="50807"/>
                      <a:pt x="161803" y="46258"/>
                      <a:pt x="161803" y="40193"/>
                    </a:cubicBezTo>
                    <a:cubicBezTo>
                      <a:pt x="161803" y="34887"/>
                      <a:pt x="166362" y="30338"/>
                      <a:pt x="171681" y="30338"/>
                    </a:cubicBezTo>
                    <a:close/>
                    <a:moveTo>
                      <a:pt x="131456" y="30338"/>
                    </a:moveTo>
                    <a:lnTo>
                      <a:pt x="141316" y="30338"/>
                    </a:lnTo>
                    <a:cubicBezTo>
                      <a:pt x="147383" y="30338"/>
                      <a:pt x="151934" y="34887"/>
                      <a:pt x="151934" y="40193"/>
                    </a:cubicBezTo>
                    <a:cubicBezTo>
                      <a:pt x="151934" y="46258"/>
                      <a:pt x="147383" y="50807"/>
                      <a:pt x="141316" y="50807"/>
                    </a:cubicBezTo>
                    <a:lnTo>
                      <a:pt x="131456" y="50807"/>
                    </a:lnTo>
                    <a:cubicBezTo>
                      <a:pt x="126147" y="50807"/>
                      <a:pt x="121596" y="46258"/>
                      <a:pt x="121596" y="40193"/>
                    </a:cubicBezTo>
                    <a:cubicBezTo>
                      <a:pt x="121596" y="34887"/>
                      <a:pt x="126147" y="30338"/>
                      <a:pt x="131456" y="30338"/>
                    </a:cubicBezTo>
                    <a:close/>
                    <a:moveTo>
                      <a:pt x="50130" y="20478"/>
                    </a:moveTo>
                    <a:cubicBezTo>
                      <a:pt x="38736" y="20478"/>
                      <a:pt x="30382" y="28821"/>
                      <a:pt x="30382" y="40198"/>
                    </a:cubicBezTo>
                    <a:lnTo>
                      <a:pt x="30382" y="60676"/>
                    </a:lnTo>
                    <a:lnTo>
                      <a:pt x="334196" y="60676"/>
                    </a:lnTo>
                    <a:lnTo>
                      <a:pt x="334196" y="40198"/>
                    </a:lnTo>
                    <a:cubicBezTo>
                      <a:pt x="334196" y="28821"/>
                      <a:pt x="325082" y="20478"/>
                      <a:pt x="314448" y="20478"/>
                    </a:cubicBezTo>
                    <a:close/>
                    <a:moveTo>
                      <a:pt x="50130" y="0"/>
                    </a:moveTo>
                    <a:lnTo>
                      <a:pt x="314448" y="0"/>
                    </a:lnTo>
                    <a:cubicBezTo>
                      <a:pt x="336475" y="0"/>
                      <a:pt x="353944" y="18203"/>
                      <a:pt x="353944" y="40198"/>
                    </a:cubicBezTo>
                    <a:lnTo>
                      <a:pt x="353944" y="60676"/>
                    </a:lnTo>
                    <a:lnTo>
                      <a:pt x="353944" y="525607"/>
                    </a:lnTo>
                    <a:lnTo>
                      <a:pt x="353944" y="566563"/>
                    </a:lnTo>
                    <a:cubicBezTo>
                      <a:pt x="353944" y="588558"/>
                      <a:pt x="336475" y="606761"/>
                      <a:pt x="314448" y="606761"/>
                    </a:cubicBezTo>
                    <a:lnTo>
                      <a:pt x="50130" y="606761"/>
                    </a:lnTo>
                    <a:cubicBezTo>
                      <a:pt x="28103" y="606761"/>
                      <a:pt x="9874" y="588558"/>
                      <a:pt x="9874" y="566563"/>
                    </a:cubicBezTo>
                    <a:lnTo>
                      <a:pt x="9874" y="525607"/>
                    </a:lnTo>
                    <a:lnTo>
                      <a:pt x="9874" y="202506"/>
                    </a:lnTo>
                    <a:cubicBezTo>
                      <a:pt x="4557" y="202506"/>
                      <a:pt x="0" y="197956"/>
                      <a:pt x="0" y="191888"/>
                    </a:cubicBezTo>
                    <a:lnTo>
                      <a:pt x="0" y="182028"/>
                    </a:lnTo>
                    <a:cubicBezTo>
                      <a:pt x="0" y="176719"/>
                      <a:pt x="4557" y="172168"/>
                      <a:pt x="9874" y="172168"/>
                    </a:cubicBezTo>
                    <a:lnTo>
                      <a:pt x="9874" y="161550"/>
                    </a:lnTo>
                    <a:cubicBezTo>
                      <a:pt x="4557" y="161550"/>
                      <a:pt x="0" y="156999"/>
                      <a:pt x="0" y="151690"/>
                    </a:cubicBezTo>
                    <a:lnTo>
                      <a:pt x="0" y="141830"/>
                    </a:lnTo>
                    <a:cubicBezTo>
                      <a:pt x="0" y="135763"/>
                      <a:pt x="4557" y="131212"/>
                      <a:pt x="9874" y="131212"/>
                    </a:cubicBezTo>
                    <a:lnTo>
                      <a:pt x="9874" y="121352"/>
                    </a:lnTo>
                    <a:cubicBezTo>
                      <a:pt x="4557" y="121352"/>
                      <a:pt x="0" y="116801"/>
                      <a:pt x="0" y="111492"/>
                    </a:cubicBezTo>
                    <a:lnTo>
                      <a:pt x="0" y="100874"/>
                    </a:lnTo>
                    <a:cubicBezTo>
                      <a:pt x="0" y="95565"/>
                      <a:pt x="4557" y="91014"/>
                      <a:pt x="9874" y="91014"/>
                    </a:cubicBezTo>
                    <a:lnTo>
                      <a:pt x="9874" y="60676"/>
                    </a:lnTo>
                    <a:lnTo>
                      <a:pt x="9874" y="40198"/>
                    </a:lnTo>
                    <a:cubicBezTo>
                      <a:pt x="9874" y="18203"/>
                      <a:pt x="28103" y="0"/>
                      <a:pt x="50130" y="0"/>
                    </a:cubicBezTo>
                    <a:close/>
                  </a:path>
                </a:pathLst>
              </a:custGeom>
              <a:noFill/>
              <a:ln w="3175" cap="flat" cmpd="sng" algn="ctr">
                <a:solidFill>
                  <a:schemeClr val="tx1"/>
                </a:solidFill>
                <a:prstDash val="lgDash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60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文本框 11"/>
              <p:cNvSpPr txBox="1"/>
              <p:nvPr/>
            </p:nvSpPr>
            <p:spPr>
              <a:xfrm>
                <a:off x="3182922" y="6162724"/>
                <a:ext cx="512370" cy="234868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</p:spPr>
            <p:txBody>
              <a:bodyPr wrap="square" lIns="45718" tIns="45718" rIns="45718" bIns="45718" numCol="1" rtlCol="0" anchor="t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700" i="0" u="none" strike="noStrike" kern="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Arial" panose="020B0604020202020204" pitchFamily="34" charset="0"/>
                    <a:sym typeface="+mn-lt"/>
                  </a:rPr>
                  <a:t>UE</a:t>
                </a:r>
                <a:endParaRPr kumimoji="0" lang="zh-CN" altLang="en-US" sz="70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  <a:sym typeface="+mn-lt"/>
                </a:endParaRPr>
              </a:p>
            </p:txBody>
          </p:sp>
          <p:cxnSp>
            <p:nvCxnSpPr>
              <p:cNvPr id="13" name="直接箭头连接符 12"/>
              <p:cNvCxnSpPr/>
              <p:nvPr/>
            </p:nvCxnSpPr>
            <p:spPr>
              <a:xfrm flipH="1">
                <a:off x="3501413" y="5633247"/>
                <a:ext cx="1030502" cy="285317"/>
              </a:xfrm>
              <a:prstGeom prst="straightConnector1">
                <a:avLst/>
              </a:prstGeom>
              <a:noFill/>
              <a:ln w="6350" cap="flat" cmpd="sng" algn="ctr">
                <a:solidFill>
                  <a:srgbClr val="00B0F0"/>
                </a:solidFill>
                <a:prstDash val="lgDash"/>
                <a:miter lim="800000"/>
                <a:headEnd type="triangle"/>
                <a:tailEnd type="triangle"/>
              </a:ln>
              <a:effectLst/>
            </p:spPr>
          </p:cxnSp>
          <p:sp>
            <p:nvSpPr>
              <p:cNvPr id="14" name="任意多边形 251"/>
              <p:cNvSpPr/>
              <p:nvPr/>
            </p:nvSpPr>
            <p:spPr>
              <a:xfrm rot="13500000">
                <a:off x="3433460" y="6211187"/>
                <a:ext cx="437823" cy="104015"/>
              </a:xfrm>
              <a:custGeom>
                <a:avLst/>
                <a:gdLst>
                  <a:gd name="connsiteX0" fmla="*/ 0 w 601994"/>
                  <a:gd name="connsiteY0" fmla="*/ 129540 h 129540"/>
                  <a:gd name="connsiteX1" fmla="*/ 26670 w 601994"/>
                  <a:gd name="connsiteY1" fmla="*/ 99060 h 129540"/>
                  <a:gd name="connsiteX2" fmla="*/ 53340 w 601994"/>
                  <a:gd name="connsiteY2" fmla="*/ 83820 h 129540"/>
                  <a:gd name="connsiteX3" fmla="*/ 57150 w 601994"/>
                  <a:gd name="connsiteY3" fmla="*/ 72390 h 129540"/>
                  <a:gd name="connsiteX4" fmla="*/ 80010 w 601994"/>
                  <a:gd name="connsiteY4" fmla="*/ 57150 h 129540"/>
                  <a:gd name="connsiteX5" fmla="*/ 91440 w 601994"/>
                  <a:gd name="connsiteY5" fmla="*/ 49530 h 129540"/>
                  <a:gd name="connsiteX6" fmla="*/ 102870 w 601994"/>
                  <a:gd name="connsiteY6" fmla="*/ 45720 h 129540"/>
                  <a:gd name="connsiteX7" fmla="*/ 125730 w 601994"/>
                  <a:gd name="connsiteY7" fmla="*/ 30480 h 129540"/>
                  <a:gd name="connsiteX8" fmla="*/ 190500 w 601994"/>
                  <a:gd name="connsiteY8" fmla="*/ 19050 h 129540"/>
                  <a:gd name="connsiteX9" fmla="*/ 236220 w 601994"/>
                  <a:gd name="connsiteY9" fmla="*/ 11430 h 129540"/>
                  <a:gd name="connsiteX10" fmla="*/ 259080 w 601994"/>
                  <a:gd name="connsiteY10" fmla="*/ 7620 h 129540"/>
                  <a:gd name="connsiteX11" fmla="*/ 308610 w 601994"/>
                  <a:gd name="connsiteY11" fmla="*/ 0 h 129540"/>
                  <a:gd name="connsiteX12" fmla="*/ 392430 w 601994"/>
                  <a:gd name="connsiteY12" fmla="*/ 3810 h 129540"/>
                  <a:gd name="connsiteX13" fmla="*/ 407670 w 601994"/>
                  <a:gd name="connsiteY13" fmla="*/ 7620 h 129540"/>
                  <a:gd name="connsiteX14" fmla="*/ 438150 w 601994"/>
                  <a:gd name="connsiteY14" fmla="*/ 19050 h 129540"/>
                  <a:gd name="connsiteX15" fmla="*/ 453390 w 601994"/>
                  <a:gd name="connsiteY15" fmla="*/ 22860 h 129540"/>
                  <a:gd name="connsiteX16" fmla="*/ 464820 w 601994"/>
                  <a:gd name="connsiteY16" fmla="*/ 26670 h 129540"/>
                  <a:gd name="connsiteX17" fmla="*/ 495300 w 601994"/>
                  <a:gd name="connsiteY17" fmla="*/ 34290 h 129540"/>
                  <a:gd name="connsiteX18" fmla="*/ 518160 w 601994"/>
                  <a:gd name="connsiteY18" fmla="*/ 41910 h 129540"/>
                  <a:gd name="connsiteX19" fmla="*/ 541020 w 601994"/>
                  <a:gd name="connsiteY19" fmla="*/ 53340 h 129540"/>
                  <a:gd name="connsiteX20" fmla="*/ 552450 w 601994"/>
                  <a:gd name="connsiteY20" fmla="*/ 64770 h 129540"/>
                  <a:gd name="connsiteX21" fmla="*/ 575310 w 601994"/>
                  <a:gd name="connsiteY21" fmla="*/ 80010 h 129540"/>
                  <a:gd name="connsiteX22" fmla="*/ 594360 w 601994"/>
                  <a:gd name="connsiteY22" fmla="*/ 114300 h 129540"/>
                  <a:gd name="connsiteX23" fmla="*/ 601980 w 601994"/>
                  <a:gd name="connsiteY23" fmla="*/ 129540 h 1295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601994" h="129540">
                    <a:moveTo>
                      <a:pt x="0" y="129540"/>
                    </a:moveTo>
                    <a:cubicBezTo>
                      <a:pt x="8234" y="119247"/>
                      <a:pt x="16362" y="107650"/>
                      <a:pt x="26670" y="99060"/>
                    </a:cubicBezTo>
                    <a:cubicBezTo>
                      <a:pt x="34748" y="92328"/>
                      <a:pt x="44024" y="88478"/>
                      <a:pt x="53340" y="83820"/>
                    </a:cubicBezTo>
                    <a:cubicBezTo>
                      <a:pt x="54610" y="80010"/>
                      <a:pt x="54310" y="75230"/>
                      <a:pt x="57150" y="72390"/>
                    </a:cubicBezTo>
                    <a:cubicBezTo>
                      <a:pt x="63626" y="65914"/>
                      <a:pt x="72390" y="62230"/>
                      <a:pt x="80010" y="57150"/>
                    </a:cubicBezTo>
                    <a:cubicBezTo>
                      <a:pt x="83820" y="54610"/>
                      <a:pt x="87096" y="50978"/>
                      <a:pt x="91440" y="49530"/>
                    </a:cubicBezTo>
                    <a:cubicBezTo>
                      <a:pt x="95250" y="48260"/>
                      <a:pt x="99359" y="47670"/>
                      <a:pt x="102870" y="45720"/>
                    </a:cubicBezTo>
                    <a:cubicBezTo>
                      <a:pt x="110876" y="41272"/>
                      <a:pt x="116845" y="32701"/>
                      <a:pt x="125730" y="30480"/>
                    </a:cubicBezTo>
                    <a:cubicBezTo>
                      <a:pt x="167367" y="20071"/>
                      <a:pt x="145801" y="24017"/>
                      <a:pt x="190500" y="19050"/>
                    </a:cubicBezTo>
                    <a:cubicBezTo>
                      <a:pt x="214326" y="11108"/>
                      <a:pt x="193685" y="17101"/>
                      <a:pt x="236220" y="11430"/>
                    </a:cubicBezTo>
                    <a:cubicBezTo>
                      <a:pt x="243877" y="10409"/>
                      <a:pt x="251445" y="8795"/>
                      <a:pt x="259080" y="7620"/>
                    </a:cubicBezTo>
                    <a:cubicBezTo>
                      <a:pt x="322812" y="-2185"/>
                      <a:pt x="251588" y="9504"/>
                      <a:pt x="308610" y="0"/>
                    </a:cubicBezTo>
                    <a:cubicBezTo>
                      <a:pt x="336550" y="1270"/>
                      <a:pt x="364544" y="1665"/>
                      <a:pt x="392430" y="3810"/>
                    </a:cubicBezTo>
                    <a:cubicBezTo>
                      <a:pt x="397651" y="4212"/>
                      <a:pt x="402635" y="6181"/>
                      <a:pt x="407670" y="7620"/>
                    </a:cubicBezTo>
                    <a:cubicBezTo>
                      <a:pt x="426397" y="12970"/>
                      <a:pt x="413994" y="10998"/>
                      <a:pt x="438150" y="19050"/>
                    </a:cubicBezTo>
                    <a:cubicBezTo>
                      <a:pt x="443118" y="20706"/>
                      <a:pt x="448355" y="21421"/>
                      <a:pt x="453390" y="22860"/>
                    </a:cubicBezTo>
                    <a:cubicBezTo>
                      <a:pt x="457252" y="23963"/>
                      <a:pt x="460945" y="25613"/>
                      <a:pt x="464820" y="26670"/>
                    </a:cubicBezTo>
                    <a:cubicBezTo>
                      <a:pt x="474924" y="29426"/>
                      <a:pt x="485365" y="30978"/>
                      <a:pt x="495300" y="34290"/>
                    </a:cubicBezTo>
                    <a:lnTo>
                      <a:pt x="518160" y="41910"/>
                    </a:lnTo>
                    <a:cubicBezTo>
                      <a:pt x="529616" y="45729"/>
                      <a:pt x="531172" y="45134"/>
                      <a:pt x="541020" y="53340"/>
                    </a:cubicBezTo>
                    <a:cubicBezTo>
                      <a:pt x="545159" y="56789"/>
                      <a:pt x="548197" y="61462"/>
                      <a:pt x="552450" y="64770"/>
                    </a:cubicBezTo>
                    <a:cubicBezTo>
                      <a:pt x="559679" y="70393"/>
                      <a:pt x="575310" y="80010"/>
                      <a:pt x="575310" y="80010"/>
                    </a:cubicBezTo>
                    <a:cubicBezTo>
                      <a:pt x="582016" y="100128"/>
                      <a:pt x="576892" y="88098"/>
                      <a:pt x="594360" y="114300"/>
                    </a:cubicBezTo>
                    <a:cubicBezTo>
                      <a:pt x="602684" y="126787"/>
                      <a:pt x="601980" y="121151"/>
                      <a:pt x="601980" y="129540"/>
                    </a:cubicBezTo>
                  </a:path>
                </a:pathLst>
              </a:custGeom>
              <a:noFill/>
              <a:ln w="6350" cap="flat" cmpd="sng" algn="ctr">
                <a:solidFill>
                  <a:srgbClr val="FF0000"/>
                </a:solidFill>
                <a:prstDash val="dash"/>
                <a:miter lim="800000"/>
                <a:headEnd type="triangle" w="med" len="med"/>
                <a:tailEnd type="none" w="med" len="me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" name="Freeform 10"/>
              <p:cNvSpPr>
                <a:spLocks noEditPoints="1"/>
              </p:cNvSpPr>
              <p:nvPr/>
            </p:nvSpPr>
            <p:spPr bwMode="auto">
              <a:xfrm>
                <a:off x="4757162" y="5447647"/>
                <a:ext cx="332285" cy="758892"/>
              </a:xfrm>
              <a:custGeom>
                <a:avLst/>
                <a:gdLst>
                  <a:gd name="T0" fmla="*/ 139 w 174"/>
                  <a:gd name="T1" fmla="*/ 298 h 371"/>
                  <a:gd name="T2" fmla="*/ 130 w 174"/>
                  <a:gd name="T3" fmla="*/ 298 h 371"/>
                  <a:gd name="T4" fmla="*/ 117 w 174"/>
                  <a:gd name="T5" fmla="*/ 254 h 371"/>
                  <a:gd name="T6" fmla="*/ 122 w 174"/>
                  <a:gd name="T7" fmla="*/ 245 h 371"/>
                  <a:gd name="T8" fmla="*/ 114 w 174"/>
                  <a:gd name="T9" fmla="*/ 245 h 371"/>
                  <a:gd name="T10" fmla="*/ 97 w 174"/>
                  <a:gd name="T11" fmla="*/ 73 h 371"/>
                  <a:gd name="T12" fmla="*/ 108 w 174"/>
                  <a:gd name="T13" fmla="*/ 56 h 371"/>
                  <a:gd name="T14" fmla="*/ 90 w 174"/>
                  <a:gd name="T15" fmla="*/ 39 h 371"/>
                  <a:gd name="T16" fmla="*/ 90 w 174"/>
                  <a:gd name="T17" fmla="*/ 21 h 371"/>
                  <a:gd name="T18" fmla="*/ 89 w 174"/>
                  <a:gd name="T19" fmla="*/ 21 h 371"/>
                  <a:gd name="T20" fmla="*/ 89 w 174"/>
                  <a:gd name="T21" fmla="*/ 0 h 371"/>
                  <a:gd name="T22" fmla="*/ 87 w 174"/>
                  <a:gd name="T23" fmla="*/ 0 h 371"/>
                  <a:gd name="T24" fmla="*/ 87 w 174"/>
                  <a:gd name="T25" fmla="*/ 21 h 371"/>
                  <a:gd name="T26" fmla="*/ 85 w 174"/>
                  <a:gd name="T27" fmla="*/ 21 h 371"/>
                  <a:gd name="T28" fmla="*/ 85 w 174"/>
                  <a:gd name="T29" fmla="*/ 39 h 371"/>
                  <a:gd name="T30" fmla="*/ 68 w 174"/>
                  <a:gd name="T31" fmla="*/ 56 h 371"/>
                  <a:gd name="T32" fmla="*/ 80 w 174"/>
                  <a:gd name="T33" fmla="*/ 74 h 371"/>
                  <a:gd name="T34" fmla="*/ 63 w 174"/>
                  <a:gd name="T35" fmla="*/ 245 h 371"/>
                  <a:gd name="T36" fmla="*/ 55 w 174"/>
                  <a:gd name="T37" fmla="*/ 245 h 371"/>
                  <a:gd name="T38" fmla="*/ 60 w 174"/>
                  <a:gd name="T39" fmla="*/ 256 h 371"/>
                  <a:gd name="T40" fmla="*/ 45 w 174"/>
                  <a:gd name="T41" fmla="*/ 298 h 371"/>
                  <a:gd name="T42" fmla="*/ 35 w 174"/>
                  <a:gd name="T43" fmla="*/ 298 h 371"/>
                  <a:gd name="T44" fmla="*/ 35 w 174"/>
                  <a:gd name="T45" fmla="*/ 321 h 371"/>
                  <a:gd name="T46" fmla="*/ 0 w 174"/>
                  <a:gd name="T47" fmla="*/ 371 h 371"/>
                  <a:gd name="T48" fmla="*/ 34 w 174"/>
                  <a:gd name="T49" fmla="*/ 371 h 371"/>
                  <a:gd name="T50" fmla="*/ 88 w 174"/>
                  <a:gd name="T51" fmla="*/ 327 h 371"/>
                  <a:gd name="T52" fmla="*/ 140 w 174"/>
                  <a:gd name="T53" fmla="*/ 371 h 371"/>
                  <a:gd name="T54" fmla="*/ 174 w 174"/>
                  <a:gd name="T55" fmla="*/ 371 h 371"/>
                  <a:gd name="T56" fmla="*/ 139 w 174"/>
                  <a:gd name="T57" fmla="*/ 320 h 371"/>
                  <a:gd name="T58" fmla="*/ 139 w 174"/>
                  <a:gd name="T59" fmla="*/ 298 h 371"/>
                  <a:gd name="T60" fmla="*/ 67 w 174"/>
                  <a:gd name="T61" fmla="*/ 298 h 371"/>
                  <a:gd name="T62" fmla="*/ 77 w 174"/>
                  <a:gd name="T63" fmla="*/ 256 h 371"/>
                  <a:gd name="T64" fmla="*/ 100 w 174"/>
                  <a:gd name="T65" fmla="*/ 256 h 371"/>
                  <a:gd name="T66" fmla="*/ 110 w 174"/>
                  <a:gd name="T67" fmla="*/ 298 h 371"/>
                  <a:gd name="T68" fmla="*/ 67 w 174"/>
                  <a:gd name="T69" fmla="*/ 298 h 3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74" h="371">
                    <a:moveTo>
                      <a:pt x="139" y="298"/>
                    </a:moveTo>
                    <a:cubicBezTo>
                      <a:pt x="130" y="298"/>
                      <a:pt x="130" y="298"/>
                      <a:pt x="130" y="298"/>
                    </a:cubicBezTo>
                    <a:cubicBezTo>
                      <a:pt x="124" y="284"/>
                      <a:pt x="120" y="269"/>
                      <a:pt x="117" y="254"/>
                    </a:cubicBezTo>
                    <a:cubicBezTo>
                      <a:pt x="122" y="245"/>
                      <a:pt x="122" y="245"/>
                      <a:pt x="122" y="245"/>
                    </a:cubicBezTo>
                    <a:cubicBezTo>
                      <a:pt x="114" y="245"/>
                      <a:pt x="114" y="245"/>
                      <a:pt x="114" y="245"/>
                    </a:cubicBezTo>
                    <a:cubicBezTo>
                      <a:pt x="97" y="172"/>
                      <a:pt x="97" y="96"/>
                      <a:pt x="97" y="73"/>
                    </a:cubicBezTo>
                    <a:cubicBezTo>
                      <a:pt x="103" y="70"/>
                      <a:pt x="108" y="63"/>
                      <a:pt x="108" y="56"/>
                    </a:cubicBezTo>
                    <a:cubicBezTo>
                      <a:pt x="108" y="47"/>
                      <a:pt x="100" y="40"/>
                      <a:pt x="90" y="39"/>
                    </a:cubicBezTo>
                    <a:cubicBezTo>
                      <a:pt x="90" y="21"/>
                      <a:pt x="90" y="21"/>
                      <a:pt x="90" y="21"/>
                    </a:cubicBezTo>
                    <a:cubicBezTo>
                      <a:pt x="89" y="21"/>
                      <a:pt x="89" y="21"/>
                      <a:pt x="89" y="21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87" y="0"/>
                      <a:pt x="87" y="0"/>
                      <a:pt x="87" y="0"/>
                    </a:cubicBezTo>
                    <a:cubicBezTo>
                      <a:pt x="87" y="21"/>
                      <a:pt x="87" y="21"/>
                      <a:pt x="87" y="21"/>
                    </a:cubicBezTo>
                    <a:cubicBezTo>
                      <a:pt x="85" y="21"/>
                      <a:pt x="85" y="21"/>
                      <a:pt x="85" y="21"/>
                    </a:cubicBezTo>
                    <a:cubicBezTo>
                      <a:pt x="85" y="39"/>
                      <a:pt x="85" y="39"/>
                      <a:pt x="85" y="39"/>
                    </a:cubicBezTo>
                    <a:cubicBezTo>
                      <a:pt x="75" y="40"/>
                      <a:pt x="68" y="47"/>
                      <a:pt x="68" y="56"/>
                    </a:cubicBezTo>
                    <a:cubicBezTo>
                      <a:pt x="68" y="64"/>
                      <a:pt x="73" y="70"/>
                      <a:pt x="80" y="74"/>
                    </a:cubicBezTo>
                    <a:cubicBezTo>
                      <a:pt x="80" y="97"/>
                      <a:pt x="82" y="172"/>
                      <a:pt x="63" y="245"/>
                    </a:cubicBezTo>
                    <a:cubicBezTo>
                      <a:pt x="55" y="245"/>
                      <a:pt x="55" y="245"/>
                      <a:pt x="55" y="245"/>
                    </a:cubicBezTo>
                    <a:cubicBezTo>
                      <a:pt x="60" y="256"/>
                      <a:pt x="60" y="256"/>
                      <a:pt x="60" y="256"/>
                    </a:cubicBezTo>
                    <a:cubicBezTo>
                      <a:pt x="57" y="269"/>
                      <a:pt x="52" y="284"/>
                      <a:pt x="45" y="298"/>
                    </a:cubicBezTo>
                    <a:cubicBezTo>
                      <a:pt x="35" y="298"/>
                      <a:pt x="35" y="298"/>
                      <a:pt x="35" y="298"/>
                    </a:cubicBezTo>
                    <a:cubicBezTo>
                      <a:pt x="35" y="321"/>
                      <a:pt x="35" y="321"/>
                      <a:pt x="35" y="321"/>
                    </a:cubicBezTo>
                    <a:cubicBezTo>
                      <a:pt x="25" y="340"/>
                      <a:pt x="14" y="356"/>
                      <a:pt x="0" y="371"/>
                    </a:cubicBezTo>
                    <a:cubicBezTo>
                      <a:pt x="0" y="371"/>
                      <a:pt x="14" y="371"/>
                      <a:pt x="34" y="371"/>
                    </a:cubicBezTo>
                    <a:cubicBezTo>
                      <a:pt x="37" y="345"/>
                      <a:pt x="59" y="327"/>
                      <a:pt x="88" y="327"/>
                    </a:cubicBezTo>
                    <a:cubicBezTo>
                      <a:pt x="115" y="327"/>
                      <a:pt x="138" y="345"/>
                      <a:pt x="140" y="371"/>
                    </a:cubicBezTo>
                    <a:cubicBezTo>
                      <a:pt x="158" y="371"/>
                      <a:pt x="172" y="371"/>
                      <a:pt x="174" y="371"/>
                    </a:cubicBezTo>
                    <a:cubicBezTo>
                      <a:pt x="160" y="356"/>
                      <a:pt x="149" y="338"/>
                      <a:pt x="139" y="320"/>
                    </a:cubicBezTo>
                    <a:lnTo>
                      <a:pt x="139" y="298"/>
                    </a:lnTo>
                    <a:close/>
                    <a:moveTo>
                      <a:pt x="67" y="298"/>
                    </a:moveTo>
                    <a:cubicBezTo>
                      <a:pt x="77" y="256"/>
                      <a:pt x="77" y="256"/>
                      <a:pt x="77" y="256"/>
                    </a:cubicBezTo>
                    <a:cubicBezTo>
                      <a:pt x="100" y="256"/>
                      <a:pt x="100" y="256"/>
                      <a:pt x="100" y="256"/>
                    </a:cubicBezTo>
                    <a:cubicBezTo>
                      <a:pt x="110" y="298"/>
                      <a:pt x="110" y="298"/>
                      <a:pt x="110" y="298"/>
                    </a:cubicBezTo>
                    <a:lnTo>
                      <a:pt x="67" y="298"/>
                    </a:lnTo>
                    <a:close/>
                  </a:path>
                </a:pathLst>
              </a:custGeom>
              <a:solidFill>
                <a:srgbClr val="C00000"/>
              </a:solidFill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45720" tIns="22860" rIns="45720" bIns="2286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80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6" name="Freeform 10"/>
              <p:cNvSpPr>
                <a:spLocks noEditPoints="1"/>
              </p:cNvSpPr>
              <p:nvPr/>
            </p:nvSpPr>
            <p:spPr bwMode="auto">
              <a:xfrm>
                <a:off x="4511465" y="5060413"/>
                <a:ext cx="294527" cy="672660"/>
              </a:xfrm>
              <a:custGeom>
                <a:avLst/>
                <a:gdLst>
                  <a:gd name="T0" fmla="*/ 139 w 174"/>
                  <a:gd name="T1" fmla="*/ 298 h 371"/>
                  <a:gd name="T2" fmla="*/ 130 w 174"/>
                  <a:gd name="T3" fmla="*/ 298 h 371"/>
                  <a:gd name="T4" fmla="*/ 117 w 174"/>
                  <a:gd name="T5" fmla="*/ 254 h 371"/>
                  <a:gd name="T6" fmla="*/ 122 w 174"/>
                  <a:gd name="T7" fmla="*/ 245 h 371"/>
                  <a:gd name="T8" fmla="*/ 114 w 174"/>
                  <a:gd name="T9" fmla="*/ 245 h 371"/>
                  <a:gd name="T10" fmla="*/ 97 w 174"/>
                  <a:gd name="T11" fmla="*/ 73 h 371"/>
                  <a:gd name="T12" fmla="*/ 108 w 174"/>
                  <a:gd name="T13" fmla="*/ 56 h 371"/>
                  <a:gd name="T14" fmla="*/ 90 w 174"/>
                  <a:gd name="T15" fmla="*/ 39 h 371"/>
                  <a:gd name="T16" fmla="*/ 90 w 174"/>
                  <a:gd name="T17" fmla="*/ 21 h 371"/>
                  <a:gd name="T18" fmla="*/ 89 w 174"/>
                  <a:gd name="T19" fmla="*/ 21 h 371"/>
                  <a:gd name="T20" fmla="*/ 89 w 174"/>
                  <a:gd name="T21" fmla="*/ 0 h 371"/>
                  <a:gd name="T22" fmla="*/ 87 w 174"/>
                  <a:gd name="T23" fmla="*/ 0 h 371"/>
                  <a:gd name="T24" fmla="*/ 87 w 174"/>
                  <a:gd name="T25" fmla="*/ 21 h 371"/>
                  <a:gd name="T26" fmla="*/ 85 w 174"/>
                  <a:gd name="T27" fmla="*/ 21 h 371"/>
                  <a:gd name="T28" fmla="*/ 85 w 174"/>
                  <a:gd name="T29" fmla="*/ 39 h 371"/>
                  <a:gd name="T30" fmla="*/ 68 w 174"/>
                  <a:gd name="T31" fmla="*/ 56 h 371"/>
                  <a:gd name="T32" fmla="*/ 80 w 174"/>
                  <a:gd name="T33" fmla="*/ 74 h 371"/>
                  <a:gd name="T34" fmla="*/ 63 w 174"/>
                  <a:gd name="T35" fmla="*/ 245 h 371"/>
                  <a:gd name="T36" fmla="*/ 55 w 174"/>
                  <a:gd name="T37" fmla="*/ 245 h 371"/>
                  <a:gd name="T38" fmla="*/ 60 w 174"/>
                  <a:gd name="T39" fmla="*/ 256 h 371"/>
                  <a:gd name="T40" fmla="*/ 45 w 174"/>
                  <a:gd name="T41" fmla="*/ 298 h 371"/>
                  <a:gd name="T42" fmla="*/ 35 w 174"/>
                  <a:gd name="T43" fmla="*/ 298 h 371"/>
                  <a:gd name="T44" fmla="*/ 35 w 174"/>
                  <a:gd name="T45" fmla="*/ 321 h 371"/>
                  <a:gd name="T46" fmla="*/ 0 w 174"/>
                  <a:gd name="T47" fmla="*/ 371 h 371"/>
                  <a:gd name="T48" fmla="*/ 34 w 174"/>
                  <a:gd name="T49" fmla="*/ 371 h 371"/>
                  <a:gd name="T50" fmla="*/ 88 w 174"/>
                  <a:gd name="T51" fmla="*/ 327 h 371"/>
                  <a:gd name="T52" fmla="*/ 140 w 174"/>
                  <a:gd name="T53" fmla="*/ 371 h 371"/>
                  <a:gd name="T54" fmla="*/ 174 w 174"/>
                  <a:gd name="T55" fmla="*/ 371 h 371"/>
                  <a:gd name="T56" fmla="*/ 139 w 174"/>
                  <a:gd name="T57" fmla="*/ 320 h 371"/>
                  <a:gd name="T58" fmla="*/ 139 w 174"/>
                  <a:gd name="T59" fmla="*/ 298 h 371"/>
                  <a:gd name="T60" fmla="*/ 67 w 174"/>
                  <a:gd name="T61" fmla="*/ 298 h 371"/>
                  <a:gd name="T62" fmla="*/ 77 w 174"/>
                  <a:gd name="T63" fmla="*/ 256 h 371"/>
                  <a:gd name="T64" fmla="*/ 100 w 174"/>
                  <a:gd name="T65" fmla="*/ 256 h 371"/>
                  <a:gd name="T66" fmla="*/ 110 w 174"/>
                  <a:gd name="T67" fmla="*/ 298 h 371"/>
                  <a:gd name="T68" fmla="*/ 67 w 174"/>
                  <a:gd name="T69" fmla="*/ 298 h 3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74" h="371">
                    <a:moveTo>
                      <a:pt x="139" y="298"/>
                    </a:moveTo>
                    <a:cubicBezTo>
                      <a:pt x="130" y="298"/>
                      <a:pt x="130" y="298"/>
                      <a:pt x="130" y="298"/>
                    </a:cubicBezTo>
                    <a:cubicBezTo>
                      <a:pt x="124" y="284"/>
                      <a:pt x="120" y="269"/>
                      <a:pt x="117" y="254"/>
                    </a:cubicBezTo>
                    <a:cubicBezTo>
                      <a:pt x="122" y="245"/>
                      <a:pt x="122" y="245"/>
                      <a:pt x="122" y="245"/>
                    </a:cubicBezTo>
                    <a:cubicBezTo>
                      <a:pt x="114" y="245"/>
                      <a:pt x="114" y="245"/>
                      <a:pt x="114" y="245"/>
                    </a:cubicBezTo>
                    <a:cubicBezTo>
                      <a:pt x="97" y="172"/>
                      <a:pt x="97" y="96"/>
                      <a:pt x="97" y="73"/>
                    </a:cubicBezTo>
                    <a:cubicBezTo>
                      <a:pt x="103" y="70"/>
                      <a:pt x="108" y="63"/>
                      <a:pt x="108" y="56"/>
                    </a:cubicBezTo>
                    <a:cubicBezTo>
                      <a:pt x="108" y="47"/>
                      <a:pt x="100" y="40"/>
                      <a:pt x="90" y="39"/>
                    </a:cubicBezTo>
                    <a:cubicBezTo>
                      <a:pt x="90" y="21"/>
                      <a:pt x="90" y="21"/>
                      <a:pt x="90" y="21"/>
                    </a:cubicBezTo>
                    <a:cubicBezTo>
                      <a:pt x="89" y="21"/>
                      <a:pt x="89" y="21"/>
                      <a:pt x="89" y="21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87" y="0"/>
                      <a:pt x="87" y="0"/>
                      <a:pt x="87" y="0"/>
                    </a:cubicBezTo>
                    <a:cubicBezTo>
                      <a:pt x="87" y="21"/>
                      <a:pt x="87" y="21"/>
                      <a:pt x="87" y="21"/>
                    </a:cubicBezTo>
                    <a:cubicBezTo>
                      <a:pt x="85" y="21"/>
                      <a:pt x="85" y="21"/>
                      <a:pt x="85" y="21"/>
                    </a:cubicBezTo>
                    <a:cubicBezTo>
                      <a:pt x="85" y="39"/>
                      <a:pt x="85" y="39"/>
                      <a:pt x="85" y="39"/>
                    </a:cubicBezTo>
                    <a:cubicBezTo>
                      <a:pt x="75" y="40"/>
                      <a:pt x="68" y="47"/>
                      <a:pt x="68" y="56"/>
                    </a:cubicBezTo>
                    <a:cubicBezTo>
                      <a:pt x="68" y="64"/>
                      <a:pt x="73" y="70"/>
                      <a:pt x="80" y="74"/>
                    </a:cubicBezTo>
                    <a:cubicBezTo>
                      <a:pt x="80" y="97"/>
                      <a:pt x="82" y="172"/>
                      <a:pt x="63" y="245"/>
                    </a:cubicBezTo>
                    <a:cubicBezTo>
                      <a:pt x="55" y="245"/>
                      <a:pt x="55" y="245"/>
                      <a:pt x="55" y="245"/>
                    </a:cubicBezTo>
                    <a:cubicBezTo>
                      <a:pt x="60" y="256"/>
                      <a:pt x="60" y="256"/>
                      <a:pt x="60" y="256"/>
                    </a:cubicBezTo>
                    <a:cubicBezTo>
                      <a:pt x="57" y="269"/>
                      <a:pt x="52" y="284"/>
                      <a:pt x="45" y="298"/>
                    </a:cubicBezTo>
                    <a:cubicBezTo>
                      <a:pt x="35" y="298"/>
                      <a:pt x="35" y="298"/>
                      <a:pt x="35" y="298"/>
                    </a:cubicBezTo>
                    <a:cubicBezTo>
                      <a:pt x="35" y="321"/>
                      <a:pt x="35" y="321"/>
                      <a:pt x="35" y="321"/>
                    </a:cubicBezTo>
                    <a:cubicBezTo>
                      <a:pt x="25" y="340"/>
                      <a:pt x="14" y="356"/>
                      <a:pt x="0" y="371"/>
                    </a:cubicBezTo>
                    <a:cubicBezTo>
                      <a:pt x="0" y="371"/>
                      <a:pt x="14" y="371"/>
                      <a:pt x="34" y="371"/>
                    </a:cubicBezTo>
                    <a:cubicBezTo>
                      <a:pt x="37" y="345"/>
                      <a:pt x="59" y="327"/>
                      <a:pt x="88" y="327"/>
                    </a:cubicBezTo>
                    <a:cubicBezTo>
                      <a:pt x="115" y="327"/>
                      <a:pt x="138" y="345"/>
                      <a:pt x="140" y="371"/>
                    </a:cubicBezTo>
                    <a:cubicBezTo>
                      <a:pt x="158" y="371"/>
                      <a:pt x="172" y="371"/>
                      <a:pt x="174" y="371"/>
                    </a:cubicBezTo>
                    <a:cubicBezTo>
                      <a:pt x="160" y="356"/>
                      <a:pt x="149" y="338"/>
                      <a:pt x="139" y="320"/>
                    </a:cubicBezTo>
                    <a:lnTo>
                      <a:pt x="139" y="298"/>
                    </a:lnTo>
                    <a:close/>
                    <a:moveTo>
                      <a:pt x="67" y="298"/>
                    </a:moveTo>
                    <a:cubicBezTo>
                      <a:pt x="77" y="256"/>
                      <a:pt x="77" y="256"/>
                      <a:pt x="77" y="256"/>
                    </a:cubicBezTo>
                    <a:cubicBezTo>
                      <a:pt x="100" y="256"/>
                      <a:pt x="100" y="256"/>
                      <a:pt x="100" y="256"/>
                    </a:cubicBezTo>
                    <a:cubicBezTo>
                      <a:pt x="110" y="298"/>
                      <a:pt x="110" y="298"/>
                      <a:pt x="110" y="298"/>
                    </a:cubicBezTo>
                    <a:lnTo>
                      <a:pt x="67" y="298"/>
                    </a:lnTo>
                    <a:close/>
                  </a:path>
                </a:pathLst>
              </a:custGeom>
              <a:solidFill>
                <a:srgbClr val="C00000"/>
              </a:solidFill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45720" tIns="22860" rIns="45720" bIns="2286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80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cxnSp>
            <p:nvCxnSpPr>
              <p:cNvPr id="17" name="直接箭头连接符 16"/>
              <p:cNvCxnSpPr>
                <a:stCxn id="15" idx="18"/>
              </p:cNvCxnSpPr>
              <p:nvPr/>
            </p:nvCxnSpPr>
            <p:spPr>
              <a:xfrm flipH="1">
                <a:off x="4082997" y="5948802"/>
                <a:ext cx="779198" cy="397105"/>
              </a:xfrm>
              <a:prstGeom prst="straightConnector1">
                <a:avLst/>
              </a:prstGeom>
              <a:noFill/>
              <a:ln w="6350" cap="flat" cmpd="sng" algn="ctr">
                <a:solidFill>
                  <a:srgbClr val="00B0F0"/>
                </a:solidFill>
                <a:prstDash val="lgDash"/>
                <a:miter lim="800000"/>
                <a:headEnd type="triangle"/>
                <a:tailEnd type="triangle"/>
              </a:ln>
              <a:effectLst/>
            </p:spPr>
          </p:cxnSp>
          <p:sp>
            <p:nvSpPr>
              <p:cNvPr id="18" name="文本框 17"/>
              <p:cNvSpPr txBox="1"/>
              <p:nvPr/>
            </p:nvSpPr>
            <p:spPr>
              <a:xfrm>
                <a:off x="3416648" y="5884744"/>
                <a:ext cx="983058" cy="275584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</p:spPr>
            <p:txBody>
              <a:bodyPr wrap="square" lIns="45718" tIns="45718" rIns="45718" bIns="45718" numCol="1" rtlCol="0" anchor="t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900" b="1" i="0" u="none" strike="noStrike" kern="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Arial" panose="020B0604020202020204" pitchFamily="34" charset="0"/>
                    <a:sym typeface="+mn-lt"/>
                  </a:rPr>
                  <a:t>6G mobility</a:t>
                </a:r>
                <a:endParaRPr kumimoji="0" lang="zh-CN" altLang="en-US" sz="9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  <a:sym typeface="+mn-lt"/>
                </a:endParaRPr>
              </a:p>
            </p:txBody>
          </p:sp>
        </p:grpSp>
      </p:grpSp>
    </p:spTree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03605" y="4298950"/>
            <a:ext cx="10191750" cy="2559050"/>
          </a:xfrm>
          <a:prstGeom prst="rect">
            <a:avLst/>
          </a:prstGeom>
        </p:spPr>
      </p:pic>
      <p:sp>
        <p:nvSpPr>
          <p:cNvPr id="25" name="文本框 24"/>
          <p:cNvSpPr txBox="1"/>
          <p:nvPr/>
        </p:nvSpPr>
        <p:spPr>
          <a:xfrm>
            <a:off x="176530" y="318135"/>
            <a:ext cx="10044430" cy="523240"/>
          </a:xfrm>
          <a:prstGeom prst="rect">
            <a:avLst/>
          </a:prstGeom>
        </p:spPr>
        <p:txBody>
          <a:bodyPr lIns="121858" tIns="60931" rIns="121858" bIns="60931"/>
          <a:lstStyle>
            <a:defPPr>
              <a:defRPr lang="zh-CN"/>
            </a:defPPr>
            <a:lvl1pPr marR="0" lvl="0" indent="0" defTabSz="760095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2000" b="1" i="0" u="none" strike="noStrike" cap="none" spc="0" normalizeH="0" baseline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defRPr>
            </a:lvl1pPr>
            <a:lvl2pPr defTabSz="68453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2pPr>
            <a:lvl3pPr defTabSz="68453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3pPr>
            <a:lvl4pPr defTabSz="68453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4pPr>
            <a:lvl5pPr defTabSz="68453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5pPr>
            <a:lvl6pPr marL="342900" defTabSz="684530" fontAlgn="base">
              <a:spcBef>
                <a:spcPct val="0"/>
              </a:spcBef>
              <a:spcAft>
                <a:spcPct val="0"/>
              </a:spcAft>
              <a:defRPr sz="2400" b="1"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685800" defTabSz="684530" fontAlgn="base">
              <a:spcBef>
                <a:spcPct val="0"/>
              </a:spcBef>
              <a:spcAft>
                <a:spcPct val="0"/>
              </a:spcAft>
              <a:defRPr sz="2400" b="1"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1028700" defTabSz="684530" fontAlgn="base">
              <a:spcBef>
                <a:spcPct val="0"/>
              </a:spcBef>
              <a:spcAft>
                <a:spcPct val="0"/>
              </a:spcAft>
              <a:defRPr sz="2400" b="1"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1371600" defTabSz="684530" fontAlgn="base">
              <a:spcBef>
                <a:spcPct val="0"/>
              </a:spcBef>
              <a:spcAft>
                <a:spcPct val="0"/>
              </a:spcAft>
              <a:defRPr sz="2400" b="1"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0" fontAlgn="base" hangingPunct="0">
              <a:lnSpc>
                <a:spcPct val="100000"/>
              </a:lnSpc>
              <a:spcAft>
                <a:spcPct val="0"/>
              </a:spcAft>
              <a:defRPr/>
            </a:pPr>
            <a:r>
              <a:rPr lang="en-US" altLang="zh-CN" sz="2400" kern="0" dirty="0">
                <a:solidFill>
                  <a:srgbClr val="00B0F0"/>
                </a:solidFill>
                <a:cs typeface="+mn-cs"/>
                <a:sym typeface="+mn-ea"/>
              </a:rPr>
              <a:t>11. 6G candidate feature of RIS</a:t>
            </a:r>
            <a:endParaRPr lang="zh-CN" altLang="en-US" sz="2400" kern="0" dirty="0">
              <a:solidFill>
                <a:srgbClr val="00B0F0"/>
              </a:solidFill>
              <a:cs typeface="+mn-cs"/>
              <a:sym typeface="+mn-ea"/>
            </a:endParaRPr>
          </a:p>
        </p:txBody>
      </p:sp>
      <p:sp>
        <p:nvSpPr>
          <p:cNvPr id="132" name="文本框 131" descr="7b0a202020202262756c6c6574223a20227b5c2263617465676f727949645c223a5c225c222c5c2274656d706c61746549645c223a32303233313538387d220a7d0a"/>
          <p:cNvSpPr txBox="1"/>
          <p:nvPr/>
        </p:nvSpPr>
        <p:spPr>
          <a:xfrm>
            <a:off x="176530" y="1114425"/>
            <a:ext cx="5600700" cy="32167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Blip>
                <a:blip r:embed="rId2"/>
              </a:buBlip>
            </a:pPr>
            <a:r>
              <a:rPr lang="en-US" sz="2000" b="1" dirty="0">
                <a:gradFill>
                  <a:gsLst>
                    <a:gs pos="50000">
                      <a:schemeClr val="tx1"/>
                    </a:gs>
                    <a:gs pos="0">
                      <a:schemeClr val="tx1">
                        <a:lumMod val="25000"/>
                        <a:lumOff val="75000"/>
                      </a:schemeClr>
                    </a:gs>
                    <a:gs pos="100000">
                      <a:schemeClr val="tx1">
                        <a:lumMod val="85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Motivation</a:t>
            </a:r>
            <a:endParaRPr lang="zh-CN" altLang="zh-CN" sz="2000" b="1" dirty="0">
              <a:gradFill>
                <a:gsLst>
                  <a:gs pos="50000">
                    <a:schemeClr val="tx1"/>
                  </a:gs>
                  <a:gs pos="0">
                    <a:schemeClr val="tx1">
                      <a:lumMod val="25000"/>
                      <a:lumOff val="75000"/>
                    </a:schemeClr>
                  </a:gs>
                  <a:gs pos="100000">
                    <a:schemeClr val="tx1">
                      <a:lumMod val="85000"/>
                    </a:schemeClr>
                  </a:gs>
                </a:gsLst>
                <a:lin ang="5400000" scaled="1"/>
              </a:gra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42950" lvl="1" indent="-285750">
              <a:lnSpc>
                <a:spcPct val="150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altLang="zh-CN" sz="1600" b="1" dirty="0">
                <a:gradFill>
                  <a:gsLst>
                    <a:gs pos="50000">
                      <a:schemeClr val="tx1"/>
                    </a:gs>
                    <a:gs pos="0">
                      <a:schemeClr val="tx1">
                        <a:lumMod val="25000"/>
                        <a:lumOff val="75000"/>
                      </a:schemeClr>
                    </a:gs>
                    <a:gs pos="100000">
                      <a:schemeClr val="tx1">
                        <a:lumMod val="85000"/>
                      </a:schemeClr>
                    </a:gs>
                  </a:gsLst>
                  <a:lin ang="5400000" scaled="1"/>
                </a:gra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RIS technology offers a promising solution to  improve the coverage by deriving more beams</a:t>
            </a:r>
            <a:endParaRPr lang="en-US" altLang="zh-CN" sz="1600" b="1" dirty="0">
              <a:gradFill>
                <a:gsLst>
                  <a:gs pos="50000">
                    <a:schemeClr val="tx1"/>
                  </a:gs>
                  <a:gs pos="0">
                    <a:schemeClr val="tx1">
                      <a:lumMod val="25000"/>
                      <a:lumOff val="75000"/>
                    </a:schemeClr>
                  </a:gs>
                  <a:gs pos="100000">
                    <a:schemeClr val="tx1">
                      <a:lumMod val="85000"/>
                    </a:schemeClr>
                  </a:gs>
                </a:gsLst>
                <a:lin ang="5400000" scaled="1"/>
              </a:gradFill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  <a:p>
            <a:pPr marL="1200150" lvl="2" indent="-285750">
              <a:lnSpc>
                <a:spcPct val="150000"/>
              </a:lnSpc>
              <a:buClr>
                <a:srgbClr val="0070C0"/>
              </a:buClr>
              <a:buFont typeface="Wingdings" panose="05000000000000000000" charset="0"/>
              <a:buChar char="ü"/>
            </a:pPr>
            <a:r>
              <a:rPr lang="en-US" altLang="zh-CN" sz="1400" dirty="0">
                <a:gradFill>
                  <a:gsLst>
                    <a:gs pos="50000">
                      <a:schemeClr val="tx1"/>
                    </a:gs>
                    <a:gs pos="0">
                      <a:schemeClr val="tx1">
                        <a:lumMod val="25000"/>
                        <a:lumOff val="75000"/>
                      </a:schemeClr>
                    </a:gs>
                    <a:gs pos="100000">
                      <a:schemeClr val="tx1">
                        <a:lumMod val="85000"/>
                      </a:schemeClr>
                    </a:gs>
                  </a:gsLst>
                  <a:lin ang="5400000" scaled="1"/>
                </a:gra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Enhancing Spectral Efficiency and Coverage</a:t>
            </a:r>
            <a:endParaRPr lang="en-US" altLang="zh-CN" sz="1400" dirty="0">
              <a:gradFill>
                <a:gsLst>
                  <a:gs pos="50000">
                    <a:schemeClr val="tx1"/>
                  </a:gs>
                  <a:gs pos="0">
                    <a:schemeClr val="tx1">
                      <a:lumMod val="25000"/>
                      <a:lumOff val="75000"/>
                    </a:schemeClr>
                  </a:gs>
                  <a:gs pos="100000">
                    <a:schemeClr val="tx1">
                      <a:lumMod val="85000"/>
                    </a:schemeClr>
                  </a:gs>
                </a:gsLst>
                <a:lin ang="5400000" scaled="1"/>
              </a:gradFill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  <a:p>
            <a:pPr marL="742950" lvl="1" indent="-285750" algn="l">
              <a:lnSpc>
                <a:spcPct val="150000"/>
              </a:lnSpc>
              <a:buClr>
                <a:srgbClr val="0070C0"/>
              </a:buClr>
              <a:buSzTx/>
              <a:buFont typeface="Arial" panose="020B0604020202020204" pitchFamily="34" charset="0"/>
              <a:buChar char="•"/>
            </a:pPr>
            <a:r>
              <a:rPr lang="en-US" altLang="zh-CN" sz="1600" b="1" dirty="0">
                <a:gradFill>
                  <a:gsLst>
                    <a:gs pos="50000">
                      <a:schemeClr val="tx1"/>
                    </a:gs>
                    <a:gs pos="0">
                      <a:schemeClr val="tx1">
                        <a:lumMod val="25000"/>
                        <a:lumOff val="75000"/>
                      </a:schemeClr>
                    </a:gs>
                    <a:gs pos="100000">
                      <a:schemeClr val="tx1">
                        <a:lumMod val="85000"/>
                      </a:schemeClr>
                    </a:gs>
                  </a:gsLst>
                  <a:lin ang="5400000" scaled="1"/>
                </a:gra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RIS acts as the passive device, making 6G more sustainable and cost-effective</a:t>
            </a:r>
            <a:endParaRPr lang="en-US" altLang="zh-CN" sz="1600" b="1" dirty="0">
              <a:gradFill>
                <a:gsLst>
                  <a:gs pos="50000">
                    <a:schemeClr val="tx1"/>
                  </a:gs>
                  <a:gs pos="0">
                    <a:schemeClr val="tx1">
                      <a:lumMod val="25000"/>
                      <a:lumOff val="75000"/>
                    </a:schemeClr>
                  </a:gs>
                  <a:gs pos="100000">
                    <a:schemeClr val="tx1">
                      <a:lumMod val="85000"/>
                    </a:schemeClr>
                  </a:gs>
                </a:gsLst>
                <a:lin ang="5400000" scaled="1"/>
              </a:gradFill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  <a:p>
            <a:pPr marL="1200150" lvl="2" indent="-285750">
              <a:lnSpc>
                <a:spcPct val="150000"/>
              </a:lnSpc>
              <a:buClr>
                <a:srgbClr val="0070C0"/>
              </a:buClr>
              <a:buFont typeface="Wingdings" panose="05000000000000000000" charset="0"/>
              <a:buChar char="ü"/>
            </a:pPr>
            <a:r>
              <a:rPr lang="en-US" altLang="zh-CN" sz="1400" dirty="0">
                <a:gradFill>
                  <a:gsLst>
                    <a:gs pos="50000">
                      <a:schemeClr val="tx1"/>
                    </a:gs>
                    <a:gs pos="0">
                      <a:schemeClr val="tx1">
                        <a:lumMod val="25000"/>
                        <a:lumOff val="75000"/>
                      </a:schemeClr>
                    </a:gs>
                    <a:gs pos="100000">
                      <a:schemeClr val="tx1">
                        <a:lumMod val="85000"/>
                      </a:schemeClr>
                    </a:gs>
                  </a:gsLst>
                  <a:lin ang="5400000" scaled="1"/>
                </a:gradFill>
                <a:latin typeface="Arial" panose="020B0604020202020204" pitchFamily="34" charset="0"/>
                <a:cs typeface="Arial" panose="020B0604020202020204" pitchFamily="34" charset="0"/>
              </a:rPr>
              <a:t>Addressing Energy Efficiency Challenges</a:t>
            </a:r>
            <a:endParaRPr lang="en-US" altLang="zh-CN" sz="1400" dirty="0">
              <a:gradFill>
                <a:gsLst>
                  <a:gs pos="50000">
                    <a:schemeClr val="tx1"/>
                  </a:gs>
                  <a:gs pos="0">
                    <a:schemeClr val="tx1">
                      <a:lumMod val="25000"/>
                      <a:lumOff val="75000"/>
                    </a:schemeClr>
                  </a:gs>
                  <a:gs pos="100000">
                    <a:schemeClr val="tx1">
                      <a:lumMod val="85000"/>
                    </a:schemeClr>
                  </a:gs>
                </a:gsLst>
                <a:lin ang="5400000" scaled="1"/>
              </a:gra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42950" lvl="1" indent="-285750" algn="l">
              <a:lnSpc>
                <a:spcPct val="150000"/>
              </a:lnSpc>
              <a:buClr>
                <a:srgbClr val="0070C0"/>
              </a:buClr>
              <a:buSzTx/>
              <a:buFont typeface="Arial" panose="020B0604020202020204" pitchFamily="34" charset="0"/>
              <a:buChar char="•"/>
            </a:pPr>
            <a:r>
              <a:rPr lang="en-US" altLang="zh-CN" sz="1600" b="1" dirty="0">
                <a:gradFill>
                  <a:gsLst>
                    <a:gs pos="50000">
                      <a:schemeClr val="tx1"/>
                    </a:gs>
                    <a:gs pos="0">
                      <a:schemeClr val="tx1">
                        <a:lumMod val="25000"/>
                        <a:lumOff val="75000"/>
                      </a:schemeClr>
                    </a:gs>
                    <a:gs pos="100000">
                      <a:schemeClr val="tx1">
                        <a:lumMod val="85000"/>
                      </a:schemeClr>
                    </a:gs>
                  </a:gsLst>
                  <a:lin ang="5400000" scaled="1"/>
                </a:gradFill>
                <a:latin typeface="Arial" panose="020B0604020202020204" pitchFamily="34" charset="0"/>
                <a:cs typeface="Arial" panose="020B0604020202020204" pitchFamily="34" charset="0"/>
              </a:rPr>
              <a:t>RIS enables a flexible and adaptive network architectures</a:t>
            </a:r>
            <a:endParaRPr lang="en-US" altLang="zh-CN" sz="1600" b="1" dirty="0">
              <a:gradFill>
                <a:gsLst>
                  <a:gs pos="50000">
                    <a:schemeClr val="tx1"/>
                  </a:gs>
                  <a:gs pos="0">
                    <a:schemeClr val="tx1">
                      <a:lumMod val="25000"/>
                      <a:lumOff val="75000"/>
                    </a:schemeClr>
                  </a:gs>
                  <a:gs pos="100000">
                    <a:schemeClr val="tx1">
                      <a:lumMod val="85000"/>
                    </a:schemeClr>
                  </a:gs>
                </a:gsLst>
                <a:lin ang="5400000" scaled="1"/>
              </a:gra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文本框 1" descr="7b0a202020202262756c6c6574223a20227b5c2263617465676f727949645c223a5c225c222c5c2274656d706c61746549645c223a32303233313538387d220a7d0a"/>
          <p:cNvSpPr txBox="1"/>
          <p:nvPr/>
        </p:nvSpPr>
        <p:spPr>
          <a:xfrm>
            <a:off x="5896302" y="1123051"/>
            <a:ext cx="6295698" cy="2806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Blip>
                <a:blip r:embed="rId2"/>
              </a:buBlip>
            </a:pPr>
            <a:r>
              <a:rPr lang="en-US" sz="2000" b="1" dirty="0">
                <a:gradFill>
                  <a:gsLst>
                    <a:gs pos="50000">
                      <a:schemeClr val="tx1"/>
                    </a:gs>
                    <a:gs pos="0">
                      <a:schemeClr val="tx1">
                        <a:lumMod val="25000"/>
                        <a:lumOff val="75000"/>
                      </a:schemeClr>
                    </a:gs>
                    <a:gs pos="100000">
                      <a:schemeClr val="tx1">
                        <a:lumMod val="85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Petontial Objective</a:t>
            </a:r>
            <a:endParaRPr lang="zh-CN" altLang="zh-CN" sz="2000" b="1" dirty="0">
              <a:gradFill>
                <a:gsLst>
                  <a:gs pos="50000">
                    <a:schemeClr val="tx1"/>
                  </a:gs>
                  <a:gs pos="0">
                    <a:schemeClr val="tx1">
                      <a:lumMod val="25000"/>
                      <a:lumOff val="75000"/>
                    </a:schemeClr>
                  </a:gs>
                  <a:gs pos="100000">
                    <a:schemeClr val="tx1">
                      <a:lumMod val="85000"/>
                    </a:schemeClr>
                  </a:gs>
                </a:gsLst>
                <a:lin ang="5400000" scaled="1"/>
              </a:gra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42950" lvl="1" indent="-285750">
              <a:lnSpc>
                <a:spcPct val="150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sz="1600" b="1" dirty="0">
                <a:gradFill>
                  <a:gsLst>
                    <a:gs pos="50000">
                      <a:schemeClr val="tx1"/>
                    </a:gs>
                    <a:gs pos="0">
                      <a:schemeClr val="tx1">
                        <a:lumMod val="25000"/>
                        <a:lumOff val="75000"/>
                      </a:schemeClr>
                    </a:gs>
                    <a:gs pos="100000">
                      <a:schemeClr val="tx1">
                        <a:lumMod val="85000"/>
                      </a:schemeClr>
                    </a:gs>
                  </a:gsLst>
                  <a:lin ang="5400000" scaled="1"/>
                </a:gradFill>
                <a:latin typeface="Arial" panose="020B0604020202020204" pitchFamily="34" charset="0"/>
                <a:cs typeface="Arial" panose="020B0604020202020204" pitchFamily="34" charset="0"/>
              </a:rPr>
              <a:t>Study channel modeling for RIS function.</a:t>
            </a:r>
            <a:endParaRPr lang="en-US" sz="1600" b="1" dirty="0">
              <a:gradFill>
                <a:gsLst>
                  <a:gs pos="50000">
                    <a:schemeClr val="tx1"/>
                  </a:gs>
                  <a:gs pos="0">
                    <a:schemeClr val="tx1">
                      <a:lumMod val="25000"/>
                      <a:lumOff val="75000"/>
                    </a:schemeClr>
                  </a:gs>
                  <a:gs pos="100000">
                    <a:schemeClr val="tx1">
                      <a:lumMod val="85000"/>
                    </a:schemeClr>
                  </a:gs>
                </a:gsLst>
                <a:lin ang="5400000" scaled="1"/>
              </a:gra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200150" lvl="2" indent="-285750">
              <a:lnSpc>
                <a:spcPct val="150000"/>
              </a:lnSpc>
              <a:buClr>
                <a:srgbClr val="0070C0"/>
              </a:buClr>
              <a:buFont typeface="Wingdings" panose="05000000000000000000" charset="0"/>
              <a:buChar char="ü"/>
            </a:pPr>
            <a:r>
              <a:rPr lang="en-US" altLang="zh-CN" sz="1400" dirty="0">
                <a:gradFill>
                  <a:gsLst>
                    <a:gs pos="50000">
                      <a:schemeClr val="tx1"/>
                    </a:gs>
                    <a:gs pos="0">
                      <a:schemeClr val="tx1">
                        <a:lumMod val="25000"/>
                        <a:lumOff val="75000"/>
                      </a:schemeClr>
                    </a:gs>
                    <a:gs pos="100000">
                      <a:schemeClr val="tx1">
                        <a:lumMod val="85000"/>
                      </a:schemeClr>
                    </a:gs>
                  </a:gsLst>
                  <a:lin ang="5400000" scaled="1"/>
                </a:gra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mmWave band is high priority.</a:t>
            </a:r>
            <a:endParaRPr lang="en-US" altLang="zh-CN" sz="1400" dirty="0">
              <a:gradFill>
                <a:gsLst>
                  <a:gs pos="50000">
                    <a:schemeClr val="tx1"/>
                  </a:gs>
                  <a:gs pos="0">
                    <a:schemeClr val="tx1">
                      <a:lumMod val="25000"/>
                      <a:lumOff val="75000"/>
                    </a:schemeClr>
                  </a:gs>
                  <a:gs pos="100000">
                    <a:schemeClr val="tx1">
                      <a:lumMod val="85000"/>
                    </a:schemeClr>
                  </a:gs>
                </a:gsLst>
                <a:lin ang="5400000" scaled="1"/>
              </a:gradFill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  <a:p>
            <a:pPr marL="742950" lvl="1" indent="-285750" algn="l">
              <a:lnSpc>
                <a:spcPct val="150000"/>
              </a:lnSpc>
              <a:buClr>
                <a:srgbClr val="0070C0"/>
              </a:buClr>
              <a:buSzTx/>
              <a:buFont typeface="Arial" panose="020B0604020202020204" pitchFamily="34" charset="0"/>
              <a:buChar char="•"/>
            </a:pPr>
            <a:r>
              <a:rPr lang="en-US" altLang="zh-CN" sz="1600" b="1" dirty="0">
                <a:gradFill>
                  <a:gsLst>
                    <a:gs pos="50000">
                      <a:schemeClr val="tx1"/>
                    </a:gs>
                    <a:gs pos="0">
                      <a:schemeClr val="tx1">
                        <a:lumMod val="25000"/>
                        <a:lumOff val="75000"/>
                      </a:schemeClr>
                    </a:gs>
                    <a:gs pos="100000">
                      <a:schemeClr val="tx1">
                        <a:lumMod val="85000"/>
                      </a:schemeClr>
                    </a:gs>
                  </a:gsLst>
                  <a:lin ang="5400000" scaled="1"/>
                </a:gradFill>
                <a:latin typeface="Arial" panose="020B0604020202020204" pitchFamily="34" charset="0"/>
                <a:cs typeface="Arial" panose="020B0604020202020204" pitchFamily="34" charset="0"/>
              </a:rPr>
              <a:t>Study</a:t>
            </a:r>
            <a:r>
              <a:rPr lang="en-US" sz="1600" b="1" dirty="0">
                <a:gradFill>
                  <a:gsLst>
                    <a:gs pos="50000">
                      <a:schemeClr val="tx1"/>
                    </a:gs>
                    <a:gs pos="0">
                      <a:schemeClr val="tx1">
                        <a:lumMod val="25000"/>
                        <a:lumOff val="75000"/>
                      </a:schemeClr>
                    </a:gs>
                    <a:gs pos="100000">
                      <a:schemeClr val="tx1">
                        <a:lumMod val="85000"/>
                      </a:schemeClr>
                    </a:gs>
                  </a:gsLst>
                  <a:lin ang="5400000" scaled="1"/>
                </a:gra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the enhancement of interaction btw 6G base station and RIS.</a:t>
            </a:r>
            <a:endParaRPr lang="en-US" sz="1600" b="1" dirty="0">
              <a:gradFill>
                <a:gsLst>
                  <a:gs pos="50000">
                    <a:schemeClr val="tx1"/>
                  </a:gs>
                  <a:gs pos="0">
                    <a:schemeClr val="tx1">
                      <a:lumMod val="25000"/>
                      <a:lumOff val="75000"/>
                    </a:schemeClr>
                  </a:gs>
                  <a:gs pos="100000">
                    <a:schemeClr val="tx1">
                      <a:lumMod val="85000"/>
                    </a:schemeClr>
                  </a:gs>
                </a:gsLst>
                <a:lin ang="5400000" scaled="1"/>
              </a:gradFill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  <a:p>
            <a:pPr marL="1200150" lvl="2" indent="-285750">
              <a:lnSpc>
                <a:spcPct val="150000"/>
              </a:lnSpc>
              <a:buClr>
                <a:srgbClr val="0070C0"/>
              </a:buClr>
              <a:buFont typeface="Wingdings" panose="05000000000000000000" charset="0"/>
              <a:buChar char="ü"/>
            </a:pPr>
            <a:r>
              <a:rPr lang="en-US" altLang="zh-CN" sz="1400" dirty="0">
                <a:gradFill>
                  <a:gsLst>
                    <a:gs pos="50000">
                      <a:schemeClr val="tx1"/>
                    </a:gs>
                    <a:gs pos="0">
                      <a:schemeClr val="tx1">
                        <a:lumMod val="25000"/>
                        <a:lumOff val="75000"/>
                      </a:schemeClr>
                    </a:gs>
                    <a:gs pos="100000">
                      <a:schemeClr val="tx1">
                        <a:lumMod val="85000"/>
                      </a:schemeClr>
                    </a:gs>
                  </a:gsLst>
                  <a:lin ang="5400000" scaled="1"/>
                </a:gra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Consider NCR in Rel-18 as baseline.</a:t>
            </a:r>
            <a:endParaRPr lang="en-US" altLang="zh-CN" sz="1400" dirty="0">
              <a:gradFill>
                <a:gsLst>
                  <a:gs pos="50000">
                    <a:schemeClr val="tx1"/>
                  </a:gs>
                  <a:gs pos="0">
                    <a:schemeClr val="tx1">
                      <a:lumMod val="25000"/>
                      <a:lumOff val="75000"/>
                    </a:schemeClr>
                  </a:gs>
                  <a:gs pos="100000">
                    <a:schemeClr val="tx1">
                      <a:lumMod val="85000"/>
                    </a:schemeClr>
                  </a:gs>
                </a:gsLst>
                <a:lin ang="5400000" scaled="1"/>
              </a:gradFill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  <a:p>
            <a:pPr marL="742950" lvl="1" indent="-285750" algn="l">
              <a:lnSpc>
                <a:spcPct val="150000"/>
              </a:lnSpc>
              <a:buClr>
                <a:srgbClr val="0070C0"/>
              </a:buClr>
              <a:buSzTx/>
              <a:buFont typeface="Arial" panose="020B0604020202020204" pitchFamily="34" charset="0"/>
              <a:buChar char="•"/>
            </a:pPr>
            <a:r>
              <a:rPr lang="en-US" sz="1600" b="1" dirty="0">
                <a:gradFill>
                  <a:gsLst>
                    <a:gs pos="50000">
                      <a:schemeClr val="tx1"/>
                    </a:gs>
                    <a:gs pos="0">
                      <a:schemeClr val="tx1">
                        <a:lumMod val="25000"/>
                        <a:lumOff val="75000"/>
                      </a:schemeClr>
                    </a:gs>
                    <a:gs pos="100000">
                      <a:schemeClr val="tx1">
                        <a:lumMod val="85000"/>
                      </a:schemeClr>
                    </a:gs>
                  </a:gsLst>
                  <a:lin ang="5400000" scaled="1"/>
                </a:gra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Study signaling-assisted RIS operation with AI.</a:t>
            </a:r>
            <a:endParaRPr lang="en-US" sz="1600" b="1" dirty="0">
              <a:gradFill>
                <a:gsLst>
                  <a:gs pos="50000">
                    <a:schemeClr val="tx1"/>
                  </a:gs>
                  <a:gs pos="0">
                    <a:schemeClr val="tx1">
                      <a:lumMod val="25000"/>
                      <a:lumOff val="75000"/>
                    </a:schemeClr>
                  </a:gs>
                  <a:gs pos="100000">
                    <a:schemeClr val="tx1">
                      <a:lumMod val="85000"/>
                    </a:schemeClr>
                  </a:gs>
                </a:gsLst>
                <a:lin ang="5400000" scaled="1"/>
              </a:gradFill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  <a:p>
            <a:pPr marL="1200150" lvl="2" indent="-285750">
              <a:lnSpc>
                <a:spcPct val="150000"/>
              </a:lnSpc>
              <a:buClr>
                <a:srgbClr val="0070C0"/>
              </a:buClr>
              <a:buFont typeface="Wingdings" panose="05000000000000000000" charset="0"/>
              <a:buChar char="ü"/>
            </a:pPr>
            <a:r>
              <a:rPr lang="en-US" altLang="zh-CN" sz="1400" dirty="0">
                <a:gradFill>
                  <a:gsLst>
                    <a:gs pos="50000">
                      <a:schemeClr val="tx1"/>
                    </a:gs>
                    <a:gs pos="0">
                      <a:schemeClr val="tx1">
                        <a:lumMod val="25000"/>
                        <a:lumOff val="75000"/>
                      </a:schemeClr>
                    </a:gs>
                    <a:gs pos="100000">
                      <a:schemeClr val="tx1">
                        <a:lumMod val="85000"/>
                      </a:schemeClr>
                    </a:gs>
                  </a:gsLst>
                  <a:lin ang="5400000" scaled="1"/>
                </a:gra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e.g. beam management.</a:t>
            </a:r>
            <a:endParaRPr lang="en-US" sz="1400" dirty="0">
              <a:gradFill>
                <a:gsLst>
                  <a:gs pos="50000">
                    <a:schemeClr val="tx1"/>
                  </a:gs>
                  <a:gs pos="0">
                    <a:schemeClr val="tx1">
                      <a:lumMod val="25000"/>
                      <a:lumOff val="75000"/>
                    </a:schemeClr>
                  </a:gs>
                  <a:gs pos="100000">
                    <a:schemeClr val="tx1">
                      <a:lumMod val="85000"/>
                    </a:schemeClr>
                  </a:gs>
                </a:gsLst>
                <a:lin ang="5400000" scaled="1"/>
              </a:gradFill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</p:txBody>
      </p:sp>
    </p:spTree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文本框 24"/>
          <p:cNvSpPr txBox="1"/>
          <p:nvPr/>
        </p:nvSpPr>
        <p:spPr>
          <a:xfrm>
            <a:off x="176530" y="318135"/>
            <a:ext cx="10188575" cy="523240"/>
          </a:xfrm>
          <a:prstGeom prst="rect">
            <a:avLst/>
          </a:prstGeom>
        </p:spPr>
        <p:txBody>
          <a:bodyPr lIns="121858" tIns="60931" rIns="121858" bIns="60931"/>
          <a:lstStyle>
            <a:defPPr>
              <a:defRPr lang="zh-CN"/>
            </a:defPPr>
            <a:lvl1pPr marR="0" lvl="0" indent="0" defTabSz="760095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2000" b="1" i="0" u="none" strike="noStrike" cap="none" spc="0" normalizeH="0" baseline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defRPr>
            </a:lvl1pPr>
            <a:lvl2pPr defTabSz="68453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2pPr>
            <a:lvl3pPr defTabSz="68453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3pPr>
            <a:lvl4pPr defTabSz="68453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4pPr>
            <a:lvl5pPr defTabSz="68453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5pPr>
            <a:lvl6pPr marL="342900" defTabSz="684530" fontAlgn="base">
              <a:spcBef>
                <a:spcPct val="0"/>
              </a:spcBef>
              <a:spcAft>
                <a:spcPct val="0"/>
              </a:spcAft>
              <a:defRPr sz="2400" b="1"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685800" defTabSz="684530" fontAlgn="base">
              <a:spcBef>
                <a:spcPct val="0"/>
              </a:spcBef>
              <a:spcAft>
                <a:spcPct val="0"/>
              </a:spcAft>
              <a:defRPr sz="2400" b="1"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1028700" defTabSz="684530" fontAlgn="base">
              <a:spcBef>
                <a:spcPct val="0"/>
              </a:spcBef>
              <a:spcAft>
                <a:spcPct val="0"/>
              </a:spcAft>
              <a:defRPr sz="2400" b="1"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1371600" defTabSz="684530" fontAlgn="base">
              <a:spcBef>
                <a:spcPct val="0"/>
              </a:spcBef>
              <a:spcAft>
                <a:spcPct val="0"/>
              </a:spcAft>
              <a:defRPr sz="2400" b="1"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0" fontAlgn="base" hangingPunct="0">
              <a:lnSpc>
                <a:spcPct val="100000"/>
              </a:lnSpc>
              <a:spcAft>
                <a:spcPct val="0"/>
              </a:spcAft>
              <a:defRPr/>
            </a:pPr>
            <a:r>
              <a:rPr lang="en-US" altLang="zh-CN" sz="2400" kern="0" dirty="0">
                <a:solidFill>
                  <a:srgbClr val="00B0F0"/>
                </a:solidFill>
                <a:cs typeface="+mn-cs"/>
                <a:sym typeface="+mn-ea"/>
              </a:rPr>
              <a:t>12. 6G candidate feature of Content Aware Scheduling</a:t>
            </a:r>
            <a:endParaRPr lang="zh-CN" altLang="en-US" sz="2400" kern="0" dirty="0">
              <a:solidFill>
                <a:srgbClr val="00B0F0"/>
              </a:solidFill>
              <a:cs typeface="+mn-cs"/>
              <a:sym typeface="+mn-ea"/>
            </a:endParaRPr>
          </a:p>
        </p:txBody>
      </p:sp>
      <p:sp>
        <p:nvSpPr>
          <p:cNvPr id="132" name="文本框 131" descr="7b0a202020202262756c6c6574223a20227b5c2263617465676f727949645c223a5c225c222c5c2274656d706c61746549645c223a32303233313538387d220a7d0a"/>
          <p:cNvSpPr txBox="1"/>
          <p:nvPr/>
        </p:nvSpPr>
        <p:spPr>
          <a:xfrm>
            <a:off x="411481" y="1114425"/>
            <a:ext cx="6168452" cy="2622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Blip>
                <a:blip r:embed="rId1"/>
              </a:buBlip>
            </a:pPr>
            <a:r>
              <a:rPr lang="en-US" sz="2000" b="1" dirty="0">
                <a:gradFill>
                  <a:gsLst>
                    <a:gs pos="50000">
                      <a:schemeClr val="tx1"/>
                    </a:gs>
                    <a:gs pos="0">
                      <a:schemeClr val="tx1">
                        <a:lumMod val="25000"/>
                        <a:lumOff val="75000"/>
                      </a:schemeClr>
                    </a:gs>
                    <a:gs pos="100000">
                      <a:schemeClr val="tx1">
                        <a:lumMod val="85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Motivation</a:t>
            </a:r>
            <a:endParaRPr lang="zh-CN" altLang="zh-CN" sz="2000" b="1" dirty="0">
              <a:gradFill>
                <a:gsLst>
                  <a:gs pos="50000">
                    <a:schemeClr val="tx1"/>
                  </a:gs>
                  <a:gs pos="0">
                    <a:schemeClr val="tx1">
                      <a:lumMod val="25000"/>
                      <a:lumOff val="75000"/>
                    </a:schemeClr>
                  </a:gs>
                  <a:gs pos="100000">
                    <a:schemeClr val="tx1">
                      <a:lumMod val="85000"/>
                    </a:schemeClr>
                  </a:gs>
                </a:gsLst>
                <a:lin ang="5400000" scaled="1"/>
              </a:gra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42950" lvl="1" indent="-285750">
              <a:lnSpc>
                <a:spcPct val="150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sz="1400" b="1" dirty="0">
                <a:gradFill>
                  <a:gsLst>
                    <a:gs pos="50000">
                      <a:schemeClr val="tx1"/>
                    </a:gs>
                    <a:gs pos="0">
                      <a:schemeClr val="tx1">
                        <a:lumMod val="25000"/>
                        <a:lumOff val="75000"/>
                      </a:schemeClr>
                    </a:gs>
                    <a:gs pos="100000">
                      <a:schemeClr val="tx1">
                        <a:lumMod val="85000"/>
                      </a:schemeClr>
                    </a:gs>
                  </a:gsLst>
                  <a:lin ang="5400000" scaled="1"/>
                </a:gra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Enhance E2E experience, improve NW resource efficiency.</a:t>
            </a:r>
            <a:endParaRPr lang="en-US" altLang="zh-CN" sz="1400" dirty="0">
              <a:gradFill>
                <a:gsLst>
                  <a:gs pos="50000">
                    <a:schemeClr val="tx1"/>
                  </a:gs>
                  <a:gs pos="0">
                    <a:schemeClr val="tx1">
                      <a:lumMod val="25000"/>
                      <a:lumOff val="75000"/>
                    </a:schemeClr>
                  </a:gs>
                  <a:gs pos="100000">
                    <a:schemeClr val="tx1">
                      <a:lumMod val="85000"/>
                    </a:schemeClr>
                  </a:gs>
                </a:gsLst>
                <a:lin ang="5400000" scaled="1"/>
              </a:gra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200150" lvl="2" indent="-285750">
              <a:lnSpc>
                <a:spcPct val="150000"/>
              </a:lnSpc>
              <a:buClr>
                <a:srgbClr val="0070C0"/>
              </a:buClr>
              <a:buFont typeface="Wingdings" panose="05000000000000000000" charset="0"/>
              <a:buChar char="ü"/>
            </a:pPr>
            <a:r>
              <a:rPr lang="en-US" altLang="zh-CN" sz="1400" dirty="0">
                <a:gradFill>
                  <a:gsLst>
                    <a:gs pos="50000">
                      <a:schemeClr val="tx1"/>
                    </a:gs>
                    <a:gs pos="0">
                      <a:schemeClr val="tx1">
                        <a:lumMod val="25000"/>
                        <a:lumOff val="75000"/>
                      </a:schemeClr>
                    </a:gs>
                    <a:gs pos="100000">
                      <a:schemeClr val="tx1">
                        <a:lumMod val="85000"/>
                      </a:schemeClr>
                    </a:gs>
                  </a:gsLst>
                  <a:lin ang="5400000" scaled="1"/>
                </a:gra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NW side support the capability to aware type and content of different service to guarantee various service requirements, e.g. E2E delay time, jitter, throughput, quality of service.</a:t>
            </a:r>
            <a:endParaRPr lang="en-US" altLang="zh-CN" sz="1400" dirty="0">
              <a:gradFill>
                <a:gsLst>
                  <a:gs pos="50000">
                    <a:schemeClr val="tx1"/>
                  </a:gs>
                  <a:gs pos="0">
                    <a:schemeClr val="tx1">
                      <a:lumMod val="25000"/>
                      <a:lumOff val="75000"/>
                    </a:schemeClr>
                  </a:gs>
                  <a:gs pos="100000">
                    <a:schemeClr val="tx1">
                      <a:lumMod val="85000"/>
                    </a:schemeClr>
                  </a:gs>
                </a:gsLst>
                <a:lin ang="5400000" scaled="1"/>
              </a:gradFill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  <a:p>
            <a:pPr marL="1200150" lvl="2" indent="-285750">
              <a:lnSpc>
                <a:spcPct val="150000"/>
              </a:lnSpc>
              <a:buClr>
                <a:srgbClr val="0070C0"/>
              </a:buClr>
              <a:buFont typeface="Wingdings" panose="05000000000000000000" charset="0"/>
              <a:buChar char="ü"/>
            </a:pPr>
            <a:r>
              <a:rPr lang="en-US" altLang="zh-CN" sz="1400" dirty="0">
                <a:gradFill>
                  <a:gsLst>
                    <a:gs pos="50000">
                      <a:schemeClr val="tx1"/>
                    </a:gs>
                    <a:gs pos="0">
                      <a:schemeClr val="tx1">
                        <a:lumMod val="25000"/>
                        <a:lumOff val="75000"/>
                      </a:schemeClr>
                    </a:gs>
                    <a:gs pos="100000">
                      <a:schemeClr val="tx1">
                        <a:lumMod val="85000"/>
                      </a:schemeClr>
                    </a:gs>
                  </a:gsLst>
                  <a:lin ang="5400000" scaled="1"/>
                </a:gra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Enhance the network's intelligence resource allocation efficiency for a wide range of scenarios, enabling automated service assurance within network functions.</a:t>
            </a:r>
            <a:endParaRPr lang="en-US" altLang="zh-CN" sz="1400" dirty="0">
              <a:gradFill>
                <a:gsLst>
                  <a:gs pos="50000">
                    <a:schemeClr val="tx1"/>
                  </a:gs>
                  <a:gs pos="0">
                    <a:schemeClr val="tx1">
                      <a:lumMod val="25000"/>
                      <a:lumOff val="75000"/>
                    </a:schemeClr>
                  </a:gs>
                  <a:gs pos="100000">
                    <a:schemeClr val="tx1">
                      <a:lumMod val="85000"/>
                    </a:schemeClr>
                  </a:gs>
                </a:gsLst>
                <a:lin ang="5400000" scaled="1"/>
              </a:gra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文本框 1" descr="7b0a202020202262756c6c6574223a20227b5c2263617465676f727949645c223a5c225c222c5c2274656d706c61746549645c223a32303233313538387d220a7d0a"/>
          <p:cNvSpPr txBox="1"/>
          <p:nvPr/>
        </p:nvSpPr>
        <p:spPr>
          <a:xfrm>
            <a:off x="6528434" y="1114425"/>
            <a:ext cx="5445029" cy="48844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Blip>
                <a:blip r:embed="rId1"/>
              </a:buBlip>
            </a:pPr>
            <a:r>
              <a:rPr lang="en-US" sz="2000" b="1" dirty="0">
                <a:gradFill>
                  <a:gsLst>
                    <a:gs pos="50000">
                      <a:schemeClr val="tx1"/>
                    </a:gs>
                    <a:gs pos="0">
                      <a:schemeClr val="tx1">
                        <a:lumMod val="25000"/>
                        <a:lumOff val="75000"/>
                      </a:schemeClr>
                    </a:gs>
                    <a:gs pos="100000">
                      <a:schemeClr val="tx1">
                        <a:lumMod val="85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Potential Objective</a:t>
            </a:r>
            <a:endParaRPr lang="zh-CN" altLang="zh-CN" sz="2000" b="1" dirty="0">
              <a:gradFill>
                <a:gsLst>
                  <a:gs pos="50000">
                    <a:schemeClr val="tx1"/>
                  </a:gs>
                  <a:gs pos="0">
                    <a:schemeClr val="tx1">
                      <a:lumMod val="25000"/>
                      <a:lumOff val="75000"/>
                    </a:schemeClr>
                  </a:gs>
                  <a:gs pos="100000">
                    <a:schemeClr val="tx1">
                      <a:lumMod val="85000"/>
                    </a:schemeClr>
                  </a:gs>
                </a:gsLst>
                <a:lin ang="5400000" scaled="1"/>
              </a:gra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42950" lvl="1" indent="-285750">
              <a:lnSpc>
                <a:spcPct val="150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sz="1400" b="1" dirty="0">
                <a:gradFill>
                  <a:gsLst>
                    <a:gs pos="50000">
                      <a:schemeClr val="tx1"/>
                    </a:gs>
                    <a:gs pos="0">
                      <a:schemeClr val="tx1">
                        <a:lumMod val="25000"/>
                        <a:lumOff val="75000"/>
                      </a:schemeClr>
                    </a:gs>
                    <a:gs pos="100000">
                      <a:schemeClr val="tx1">
                        <a:lumMod val="85000"/>
                      </a:schemeClr>
                    </a:gs>
                  </a:gsLst>
                  <a:lin ang="5400000" scaled="1"/>
                </a:gra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Resource scheduling matching, e.g.</a:t>
            </a:r>
            <a:r>
              <a:rPr lang="en-US" altLang="zh-CN" sz="1400" dirty="0">
                <a:gradFill>
                  <a:gsLst>
                    <a:gs pos="50000">
                      <a:schemeClr val="tx1"/>
                    </a:gs>
                    <a:gs pos="0">
                      <a:schemeClr val="tx1">
                        <a:lumMod val="25000"/>
                        <a:lumOff val="75000"/>
                      </a:schemeClr>
                    </a:gs>
                    <a:gs pos="100000">
                      <a:schemeClr val="tx1">
                        <a:lumMod val="85000"/>
                      </a:schemeClr>
                    </a:gs>
                  </a:gsLst>
                  <a:lin ang="5400000" scaled="1"/>
                </a:gra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</a:t>
            </a:r>
            <a:endParaRPr lang="en-US" altLang="zh-CN" sz="1400" dirty="0">
              <a:gradFill>
                <a:gsLst>
                  <a:gs pos="50000">
                    <a:schemeClr val="tx1"/>
                  </a:gs>
                  <a:gs pos="0">
                    <a:schemeClr val="tx1">
                      <a:lumMod val="25000"/>
                      <a:lumOff val="75000"/>
                    </a:schemeClr>
                  </a:gs>
                  <a:gs pos="100000">
                    <a:schemeClr val="tx1">
                      <a:lumMod val="85000"/>
                    </a:schemeClr>
                  </a:gs>
                </a:gsLst>
                <a:lin ang="5400000" scaled="1"/>
              </a:gra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200150" lvl="2" indent="-285750">
              <a:lnSpc>
                <a:spcPct val="150000"/>
              </a:lnSpc>
              <a:buClr>
                <a:srgbClr val="0070C0"/>
              </a:buClr>
              <a:buFont typeface="Wingdings" panose="05000000000000000000" charset="0"/>
              <a:buChar char="ü"/>
            </a:pPr>
            <a:r>
              <a:rPr lang="en-US" altLang="zh-CN" sz="1400" dirty="0">
                <a:gradFill>
                  <a:gsLst>
                    <a:gs pos="50000">
                      <a:schemeClr val="tx1"/>
                    </a:gs>
                    <a:gs pos="0">
                      <a:schemeClr val="tx1">
                        <a:lumMod val="25000"/>
                        <a:lumOff val="75000"/>
                      </a:schemeClr>
                    </a:gs>
                    <a:gs pos="100000">
                      <a:schemeClr val="tx1">
                        <a:lumMod val="85000"/>
                      </a:schemeClr>
                    </a:gs>
                  </a:gsLst>
                  <a:lin ang="5400000" scaled="1"/>
                </a:gra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Attaining latency awareness across various domains in RAN.</a:t>
            </a:r>
            <a:endParaRPr lang="en-US" altLang="zh-CN" sz="1400" dirty="0">
              <a:gradFill>
                <a:gsLst>
                  <a:gs pos="50000">
                    <a:schemeClr val="tx1"/>
                  </a:gs>
                  <a:gs pos="0">
                    <a:schemeClr val="tx1">
                      <a:lumMod val="25000"/>
                      <a:lumOff val="75000"/>
                    </a:schemeClr>
                  </a:gs>
                  <a:gs pos="100000">
                    <a:schemeClr val="tx1">
                      <a:lumMod val="85000"/>
                    </a:schemeClr>
                  </a:gs>
                </a:gsLst>
                <a:lin ang="5400000" scaled="1"/>
              </a:gradFill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  <a:p>
            <a:pPr marL="1200150" lvl="2" indent="-285750">
              <a:lnSpc>
                <a:spcPct val="150000"/>
              </a:lnSpc>
              <a:buClr>
                <a:srgbClr val="0070C0"/>
              </a:buClr>
              <a:buFont typeface="Wingdings" panose="05000000000000000000" charset="0"/>
              <a:buChar char="ü"/>
            </a:pPr>
            <a:r>
              <a:rPr lang="en-US" altLang="zh-CN" sz="1400" dirty="0">
                <a:gradFill>
                  <a:gsLst>
                    <a:gs pos="50000">
                      <a:schemeClr val="tx1"/>
                    </a:gs>
                    <a:gs pos="0">
                      <a:schemeClr val="tx1">
                        <a:lumMod val="25000"/>
                        <a:lumOff val="75000"/>
                      </a:schemeClr>
                    </a:gs>
                    <a:gs pos="100000">
                      <a:schemeClr val="tx1">
                        <a:lumMod val="85000"/>
                      </a:schemeClr>
                    </a:gs>
                  </a:gsLst>
                  <a:lin ang="5400000" scaled="1"/>
                </a:gra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Acquiring the channel quality and the required service rate synchronously.</a:t>
            </a:r>
            <a:endParaRPr lang="en-US" altLang="zh-CN" sz="1400" dirty="0">
              <a:gradFill>
                <a:gsLst>
                  <a:gs pos="50000">
                    <a:schemeClr val="tx1"/>
                  </a:gs>
                  <a:gs pos="0">
                    <a:schemeClr val="tx1">
                      <a:lumMod val="25000"/>
                      <a:lumOff val="75000"/>
                    </a:schemeClr>
                  </a:gs>
                  <a:gs pos="100000">
                    <a:schemeClr val="tx1">
                      <a:lumMod val="85000"/>
                    </a:schemeClr>
                  </a:gs>
                </a:gsLst>
                <a:lin ang="5400000" scaled="1"/>
              </a:gradFill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  <a:p>
            <a:pPr marL="1200150" lvl="2" indent="-285750">
              <a:lnSpc>
                <a:spcPct val="150000"/>
              </a:lnSpc>
              <a:buClr>
                <a:srgbClr val="0070C0"/>
              </a:buClr>
              <a:buFont typeface="Wingdings" panose="05000000000000000000" charset="0"/>
              <a:buChar char="ü"/>
            </a:pPr>
            <a:endParaRPr lang="en-US" altLang="zh-CN" sz="1400" dirty="0">
              <a:gradFill>
                <a:gsLst>
                  <a:gs pos="50000">
                    <a:schemeClr val="tx1"/>
                  </a:gs>
                  <a:gs pos="0">
                    <a:schemeClr val="tx1">
                      <a:lumMod val="25000"/>
                      <a:lumOff val="75000"/>
                    </a:schemeClr>
                  </a:gs>
                  <a:gs pos="100000">
                    <a:schemeClr val="tx1">
                      <a:lumMod val="85000"/>
                    </a:schemeClr>
                  </a:gs>
                </a:gsLst>
                <a:lin ang="5400000" scaled="1"/>
              </a:gradFill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  <a:p>
            <a:pPr marL="742950" lvl="1" indent="-285750" algn="l">
              <a:lnSpc>
                <a:spcPct val="150000"/>
              </a:lnSpc>
              <a:buClr>
                <a:srgbClr val="0070C0"/>
              </a:buClr>
              <a:buSzTx/>
              <a:buFont typeface="Arial" panose="020B0604020202020204" pitchFamily="34" charset="0"/>
              <a:buChar char="•"/>
            </a:pPr>
            <a:r>
              <a:rPr lang="en-US" sz="1400" b="1" dirty="0">
                <a:gradFill>
                  <a:gsLst>
                    <a:gs pos="50000">
                      <a:schemeClr val="tx1"/>
                    </a:gs>
                    <a:gs pos="0">
                      <a:schemeClr val="tx1">
                        <a:lumMod val="25000"/>
                        <a:lumOff val="75000"/>
                      </a:schemeClr>
                    </a:gs>
                    <a:gs pos="100000">
                      <a:schemeClr val="tx1">
                        <a:lumMod val="85000"/>
                      </a:schemeClr>
                    </a:gs>
                  </a:gsLst>
                  <a:lin ang="5400000" scaled="1"/>
                </a:gra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Intelligent service matching, e.g.</a:t>
            </a:r>
            <a:endParaRPr lang="en-US" sz="1400" b="1" dirty="0">
              <a:gradFill>
                <a:gsLst>
                  <a:gs pos="50000">
                    <a:schemeClr val="tx1"/>
                  </a:gs>
                  <a:gs pos="0">
                    <a:schemeClr val="tx1">
                      <a:lumMod val="25000"/>
                      <a:lumOff val="75000"/>
                    </a:schemeClr>
                  </a:gs>
                  <a:gs pos="100000">
                    <a:schemeClr val="tx1">
                      <a:lumMod val="85000"/>
                    </a:schemeClr>
                  </a:gs>
                </a:gsLst>
                <a:lin ang="5400000" scaled="1"/>
              </a:gradFill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  <a:p>
            <a:pPr marL="1200150" lvl="2" indent="-285750">
              <a:lnSpc>
                <a:spcPct val="150000"/>
              </a:lnSpc>
              <a:buClr>
                <a:srgbClr val="0070C0"/>
              </a:buClr>
              <a:buFont typeface="Wingdings" panose="05000000000000000000" charset="0"/>
              <a:buChar char="ü"/>
            </a:pPr>
            <a:r>
              <a:rPr lang="en-US" altLang="zh-CN" sz="1400" dirty="0">
                <a:gradFill>
                  <a:gsLst>
                    <a:gs pos="50000">
                      <a:schemeClr val="tx1"/>
                    </a:gs>
                    <a:gs pos="0">
                      <a:schemeClr val="tx1">
                        <a:lumMod val="25000"/>
                        <a:lumOff val="75000"/>
                      </a:schemeClr>
                    </a:gs>
                    <a:gs pos="100000">
                      <a:schemeClr val="tx1">
                        <a:lumMod val="85000"/>
                      </a:schemeClr>
                    </a:gs>
                  </a:gsLst>
                  <a:lin ang="5400000" scaled="1"/>
                </a:gra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The RAN network function can intelligently control and modify according to the feedback received from user.</a:t>
            </a:r>
            <a:endParaRPr lang="en-US" altLang="zh-CN" sz="1400" dirty="0">
              <a:gradFill>
                <a:gsLst>
                  <a:gs pos="50000">
                    <a:schemeClr val="tx1"/>
                  </a:gs>
                  <a:gs pos="0">
                    <a:schemeClr val="tx1">
                      <a:lumMod val="25000"/>
                      <a:lumOff val="75000"/>
                    </a:schemeClr>
                  </a:gs>
                  <a:gs pos="100000">
                    <a:schemeClr val="tx1">
                      <a:lumMod val="85000"/>
                    </a:schemeClr>
                  </a:gs>
                </a:gsLst>
                <a:lin ang="5400000" scaled="1"/>
              </a:gradFill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  <a:p>
            <a:pPr marL="1200150" lvl="2" indent="-285750">
              <a:lnSpc>
                <a:spcPct val="150000"/>
              </a:lnSpc>
              <a:buClr>
                <a:srgbClr val="0070C0"/>
              </a:buClr>
              <a:buFont typeface="Wingdings" panose="05000000000000000000" charset="0"/>
              <a:buChar char="ü"/>
            </a:pPr>
            <a:r>
              <a:rPr lang="en-US" altLang="zh-CN" sz="1400" dirty="0">
                <a:gradFill>
                  <a:gsLst>
                    <a:gs pos="50000">
                      <a:schemeClr val="tx1"/>
                    </a:gs>
                    <a:gs pos="0">
                      <a:schemeClr val="tx1">
                        <a:lumMod val="25000"/>
                        <a:lumOff val="75000"/>
                      </a:schemeClr>
                    </a:gs>
                    <a:gs pos="100000">
                      <a:schemeClr val="tx1">
                        <a:lumMod val="85000"/>
                      </a:schemeClr>
                    </a:gs>
                  </a:gsLst>
                  <a:lin ang="5400000" scaled="1"/>
                </a:gra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Support various types of services, such as XR service, AI service, sensing service, etc., to ensure quality of service to fulfill performance requirements of each service.</a:t>
            </a:r>
            <a:endParaRPr lang="en-US" altLang="zh-CN" sz="1400" dirty="0">
              <a:gradFill>
                <a:gsLst>
                  <a:gs pos="50000">
                    <a:schemeClr val="tx1"/>
                  </a:gs>
                  <a:gs pos="0">
                    <a:schemeClr val="tx1">
                      <a:lumMod val="25000"/>
                      <a:lumOff val="75000"/>
                    </a:schemeClr>
                  </a:gs>
                  <a:gs pos="100000">
                    <a:schemeClr val="tx1">
                      <a:lumMod val="85000"/>
                    </a:schemeClr>
                  </a:gs>
                </a:gsLst>
                <a:lin ang="5400000" scaled="1"/>
              </a:gradFill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1235359" y="3841137"/>
            <a:ext cx="4698202" cy="2505452"/>
            <a:chOff x="1235359" y="4133745"/>
            <a:chExt cx="4698202" cy="2505452"/>
          </a:xfrm>
        </p:grpSpPr>
        <p:sp>
          <p:nvSpPr>
            <p:cNvPr id="16" name="矩形 15"/>
            <p:cNvSpPr/>
            <p:nvPr/>
          </p:nvSpPr>
          <p:spPr>
            <a:xfrm>
              <a:off x="4829896" y="4133745"/>
              <a:ext cx="1103665" cy="1603375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t" anchorCtr="0"/>
            <a:lstStyle/>
            <a:p>
              <a:pPr algn="ctr" fontAlgn="b"/>
              <a:r>
                <a:rPr lang="en-US" altLang="zh-CN" sz="1200" dirty="0">
                  <a:latin typeface="Arial" panose="020B0604020202020204" pitchFamily="34" charset="0"/>
                  <a:cs typeface="Arial" panose="020B0604020202020204" pitchFamily="34" charset="0"/>
                </a:rPr>
                <a:t>OAM domain</a:t>
              </a:r>
              <a:endParaRPr lang="zh-CN" altLang="en-US" sz="1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1238451" y="4136903"/>
              <a:ext cx="971376" cy="1603375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t" anchorCtr="0"/>
            <a:lstStyle/>
            <a:p>
              <a:pPr algn="ctr" fontAlgn="b">
                <a:lnSpc>
                  <a:spcPct val="100000"/>
                </a:lnSpc>
              </a:pPr>
              <a:r>
                <a:rPr lang="en-US" altLang="zh-CN" sz="1200" dirty="0">
                  <a:latin typeface="Arial" panose="020B0604020202020204" pitchFamily="34" charset="0"/>
                  <a:cs typeface="Arial" panose="020B0604020202020204" pitchFamily="34" charset="0"/>
                </a:rPr>
                <a:t>UE domain</a:t>
              </a:r>
              <a:endParaRPr lang="zh-CN" altLang="en-US" sz="1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2385634" y="4136903"/>
              <a:ext cx="1103665" cy="1603375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t" anchorCtr="0"/>
            <a:lstStyle/>
            <a:p>
              <a:pPr algn="ctr" fontAlgn="b"/>
              <a:r>
                <a:rPr lang="en-US" altLang="zh-CN" sz="1200" dirty="0">
                  <a:latin typeface="Arial" panose="020B0604020202020204" pitchFamily="34" charset="0"/>
                  <a:cs typeface="Arial" panose="020B0604020202020204" pitchFamily="34" charset="0"/>
                </a:rPr>
                <a:t>RAN</a:t>
              </a:r>
              <a:r>
                <a:rPr lang="zh-CN" altLang="en-US" sz="12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altLang="zh-CN" sz="1200" dirty="0">
                  <a:latin typeface="Arial" panose="020B0604020202020204" pitchFamily="34" charset="0"/>
                  <a:cs typeface="Arial" panose="020B0604020202020204" pitchFamily="34" charset="0"/>
                </a:rPr>
                <a:t>domain</a:t>
              </a:r>
              <a:endParaRPr lang="zh-CN" altLang="en-US" sz="1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657395" y="4136903"/>
              <a:ext cx="971376" cy="1603375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t" anchorCtr="0"/>
            <a:lstStyle/>
            <a:p>
              <a:pPr algn="ctr" fontAlgn="b"/>
              <a:r>
                <a:rPr lang="en-US" altLang="zh-CN" sz="1200" dirty="0">
                  <a:latin typeface="Arial" panose="020B0604020202020204" pitchFamily="34" charset="0"/>
                  <a:cs typeface="Arial" panose="020B0604020202020204" pitchFamily="34" charset="0"/>
                </a:rPr>
                <a:t>CN domain</a:t>
              </a:r>
              <a:endParaRPr lang="zh-CN" altLang="en-US" sz="1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1618574" y="4448384"/>
              <a:ext cx="3869644" cy="180509"/>
            </a:xfrm>
            <a:prstGeom prst="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 anchorCtr="0"/>
            <a:lstStyle/>
            <a:p>
              <a:pPr algn="ctr" fontAlgn="b"/>
              <a:r>
                <a:rPr lang="en-US" altLang="zh-CN" sz="1200" dirty="0">
                  <a:latin typeface="Arial" panose="020B0604020202020204" pitchFamily="34" charset="0"/>
                  <a:cs typeface="Arial" panose="020B0604020202020204" pitchFamily="34" charset="0"/>
                </a:rPr>
                <a:t>AI</a:t>
              </a:r>
              <a:r>
                <a:rPr lang="zh-CN" altLang="en-US" sz="12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altLang="zh-CN" sz="1200" dirty="0">
                  <a:latin typeface="Arial" panose="020B0604020202020204" pitchFamily="34" charset="0"/>
                  <a:cs typeface="Arial" panose="020B0604020202020204" pitchFamily="34" charset="0"/>
                </a:rPr>
                <a:t>service 1</a:t>
              </a:r>
              <a:endParaRPr lang="zh-CN" altLang="en-US" sz="1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1235359" y="5791829"/>
              <a:ext cx="956512" cy="373107"/>
            </a:xfrm>
            <a:prstGeom prst="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 anchorCtr="0"/>
            <a:lstStyle/>
            <a:p>
              <a:pPr algn="ctr"/>
              <a:r>
                <a:rPr lang="en-US" altLang="zh-CN" sz="1100" dirty="0"/>
                <a:t>Service identification</a:t>
              </a:r>
              <a:endParaRPr lang="en-US" altLang="zh-CN" sz="1100" dirty="0"/>
            </a:p>
          </p:txBody>
        </p:sp>
        <p:sp>
          <p:nvSpPr>
            <p:cNvPr id="9" name="矩形 8"/>
            <p:cNvSpPr/>
            <p:nvPr/>
          </p:nvSpPr>
          <p:spPr>
            <a:xfrm>
              <a:off x="2385635" y="5802548"/>
              <a:ext cx="1093320" cy="373107"/>
            </a:xfrm>
            <a:prstGeom prst="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 anchorCtr="0"/>
            <a:lstStyle/>
            <a:p>
              <a:pPr algn="ctr" fontAlgn="b"/>
              <a:r>
                <a:rPr lang="en-US" altLang="zh-CN" sz="1100" dirty="0"/>
                <a:t>QoS-based</a:t>
              </a:r>
              <a:endParaRPr lang="en-US" altLang="zh-CN" sz="1100" dirty="0"/>
            </a:p>
            <a:p>
              <a:pPr algn="ctr" fontAlgn="b"/>
              <a:r>
                <a:rPr lang="en-US" altLang="zh-CN" sz="1100" dirty="0"/>
                <a:t>scheduling</a:t>
              </a:r>
              <a:endParaRPr lang="en-US" altLang="zh-CN" sz="1100" dirty="0"/>
            </a:p>
          </p:txBody>
        </p:sp>
        <p:sp>
          <p:nvSpPr>
            <p:cNvPr id="10" name="矩形 9"/>
            <p:cNvSpPr/>
            <p:nvPr/>
          </p:nvSpPr>
          <p:spPr>
            <a:xfrm>
              <a:off x="3622891" y="5801681"/>
              <a:ext cx="1063069" cy="373107"/>
            </a:xfrm>
            <a:prstGeom prst="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 anchorCtr="0"/>
            <a:lstStyle/>
            <a:p>
              <a:pPr algn="ctr"/>
              <a:r>
                <a:rPr lang="en-US" altLang="zh-CN" sz="1100" dirty="0"/>
                <a:t>QoS Monitor &amp; Service control</a:t>
              </a:r>
              <a:endParaRPr lang="en-US" altLang="zh-CN" sz="1100" dirty="0"/>
            </a:p>
          </p:txBody>
        </p:sp>
        <p:sp>
          <p:nvSpPr>
            <p:cNvPr id="11" name="矩形 10"/>
            <p:cNvSpPr/>
            <p:nvPr/>
          </p:nvSpPr>
          <p:spPr>
            <a:xfrm>
              <a:off x="1235359" y="6226544"/>
              <a:ext cx="956512" cy="373107"/>
            </a:xfrm>
            <a:prstGeom prst="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 anchorCtr="0"/>
            <a:lstStyle/>
            <a:p>
              <a:pPr algn="ctr"/>
              <a:r>
                <a:rPr lang="en-US" altLang="zh-CN" sz="1100" dirty="0"/>
                <a:t>UE Service quality info</a:t>
              </a:r>
              <a:endParaRPr lang="en-US" altLang="zh-CN" sz="1100" dirty="0"/>
            </a:p>
          </p:txBody>
        </p:sp>
        <p:sp>
          <p:nvSpPr>
            <p:cNvPr id="12" name="矩形 11"/>
            <p:cNvSpPr/>
            <p:nvPr/>
          </p:nvSpPr>
          <p:spPr>
            <a:xfrm>
              <a:off x="1618574" y="4711430"/>
              <a:ext cx="3869644" cy="180509"/>
            </a:xfrm>
            <a:prstGeom prst="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 anchorCtr="0"/>
            <a:lstStyle/>
            <a:p>
              <a:pPr algn="ctr" fontAlgn="b"/>
              <a:r>
                <a:rPr lang="en-US" altLang="zh-CN" sz="1200" dirty="0">
                  <a:latin typeface="Arial" panose="020B0604020202020204" pitchFamily="34" charset="0"/>
                  <a:cs typeface="Arial" panose="020B0604020202020204" pitchFamily="34" charset="0"/>
                </a:rPr>
                <a:t>AI</a:t>
              </a:r>
              <a:r>
                <a:rPr lang="zh-CN" altLang="en-US" sz="12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altLang="zh-CN" sz="1200" dirty="0">
                  <a:latin typeface="Arial" panose="020B0604020202020204" pitchFamily="34" charset="0"/>
                  <a:cs typeface="Arial" panose="020B0604020202020204" pitchFamily="34" charset="0"/>
                </a:rPr>
                <a:t>service 2</a:t>
              </a:r>
              <a:endParaRPr lang="zh-CN" altLang="en-US" sz="1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1618573" y="4949931"/>
              <a:ext cx="3869644" cy="180509"/>
            </a:xfrm>
            <a:prstGeom prst="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 anchorCtr="0"/>
            <a:lstStyle/>
            <a:p>
              <a:pPr algn="ctr" fontAlgn="b"/>
              <a:r>
                <a:rPr lang="en-US" altLang="zh-CN" sz="1200" dirty="0">
                  <a:latin typeface="Arial" panose="020B0604020202020204" pitchFamily="34" charset="0"/>
                  <a:cs typeface="Arial" panose="020B0604020202020204" pitchFamily="34" charset="0"/>
                </a:rPr>
                <a:t>ISAC</a:t>
              </a:r>
              <a:r>
                <a:rPr lang="zh-CN" altLang="en-US" sz="12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altLang="zh-CN" sz="1200" dirty="0">
                  <a:latin typeface="Arial" panose="020B0604020202020204" pitchFamily="34" charset="0"/>
                  <a:cs typeface="Arial" panose="020B0604020202020204" pitchFamily="34" charset="0"/>
                </a:rPr>
                <a:t>service</a:t>
              </a:r>
              <a:endParaRPr lang="zh-CN" altLang="en-US" sz="1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1618572" y="5206444"/>
              <a:ext cx="3869644" cy="180509"/>
            </a:xfrm>
            <a:prstGeom prst="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 anchorCtr="0"/>
            <a:lstStyle/>
            <a:p>
              <a:pPr algn="ctr" fontAlgn="b"/>
              <a:r>
                <a:rPr lang="en-US" altLang="zh-CN" sz="1200" dirty="0">
                  <a:latin typeface="Arial" panose="020B0604020202020204" pitchFamily="34" charset="0"/>
                  <a:cs typeface="Arial" panose="020B0604020202020204" pitchFamily="34" charset="0"/>
                </a:rPr>
                <a:t>XR and XR-like</a:t>
              </a:r>
              <a:r>
                <a:rPr lang="zh-CN" altLang="en-US" sz="12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altLang="zh-CN" sz="1200" dirty="0">
                  <a:latin typeface="Arial" panose="020B0604020202020204" pitchFamily="34" charset="0"/>
                  <a:cs typeface="Arial" panose="020B0604020202020204" pitchFamily="34" charset="0"/>
                </a:rPr>
                <a:t>service</a:t>
              </a:r>
              <a:endParaRPr lang="zh-CN" altLang="en-US" sz="1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1618571" y="5437575"/>
              <a:ext cx="3869644" cy="180509"/>
            </a:xfrm>
            <a:prstGeom prst="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 anchorCtr="0"/>
            <a:lstStyle/>
            <a:p>
              <a:pPr algn="ctr" fontAlgn="b"/>
              <a:r>
                <a:rPr lang="en-US" altLang="zh-CN" sz="1200" dirty="0">
                  <a:latin typeface="Arial" panose="020B0604020202020204" pitchFamily="34" charset="0"/>
                  <a:cs typeface="Arial" panose="020B0604020202020204" pitchFamily="34" charset="0"/>
                </a:rPr>
                <a:t>HRLLC service1</a:t>
              </a:r>
              <a:endParaRPr lang="zh-CN" altLang="en-US" sz="1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4829897" y="5809620"/>
              <a:ext cx="1063069" cy="373107"/>
            </a:xfrm>
            <a:prstGeom prst="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 anchorCtr="0"/>
            <a:lstStyle/>
            <a:p>
              <a:pPr algn="ctr"/>
              <a:r>
                <a:rPr lang="en-US" altLang="zh-CN" sz="1100" dirty="0"/>
                <a:t>Network mngm</a:t>
              </a:r>
              <a:endParaRPr lang="en-US" altLang="zh-CN" sz="1100" dirty="0"/>
            </a:p>
          </p:txBody>
        </p:sp>
        <p:sp>
          <p:nvSpPr>
            <p:cNvPr id="20" name="矩形 19"/>
            <p:cNvSpPr/>
            <p:nvPr/>
          </p:nvSpPr>
          <p:spPr>
            <a:xfrm>
              <a:off x="2385633" y="6240581"/>
              <a:ext cx="1093319" cy="373107"/>
            </a:xfrm>
            <a:prstGeom prst="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 anchorCtr="0"/>
            <a:lstStyle/>
            <a:p>
              <a:pPr algn="ctr"/>
              <a:r>
                <a:rPr lang="en-US" altLang="zh-CN" sz="1100" dirty="0"/>
                <a:t>Service quality info in RAN</a:t>
              </a:r>
              <a:endParaRPr lang="en-US" altLang="zh-CN" sz="1100" dirty="0"/>
            </a:p>
          </p:txBody>
        </p:sp>
        <p:sp>
          <p:nvSpPr>
            <p:cNvPr id="21" name="矩形 20"/>
            <p:cNvSpPr/>
            <p:nvPr/>
          </p:nvSpPr>
          <p:spPr>
            <a:xfrm>
              <a:off x="3632278" y="6266090"/>
              <a:ext cx="1053681" cy="373107"/>
            </a:xfrm>
            <a:prstGeom prst="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 anchorCtr="0"/>
            <a:lstStyle/>
            <a:p>
              <a:pPr algn="ctr"/>
              <a:r>
                <a:rPr lang="en-US" altLang="zh-CN" sz="1100" dirty="0"/>
                <a:t>Service quality info in CN</a:t>
              </a:r>
              <a:endParaRPr lang="en-US" altLang="zh-CN" sz="1100" dirty="0"/>
            </a:p>
          </p:txBody>
        </p:sp>
      </p:grpSp>
    </p:spTree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文本框 24"/>
          <p:cNvSpPr txBox="1"/>
          <p:nvPr/>
        </p:nvSpPr>
        <p:spPr>
          <a:xfrm>
            <a:off x="-71755" y="318135"/>
            <a:ext cx="10727055" cy="450850"/>
          </a:xfrm>
          <a:prstGeom prst="rect">
            <a:avLst/>
          </a:prstGeom>
        </p:spPr>
        <p:txBody>
          <a:bodyPr lIns="121858" tIns="60931" rIns="121858" bIns="60931"/>
          <a:lstStyle>
            <a:defPPr>
              <a:defRPr lang="zh-CN"/>
            </a:defPPr>
            <a:lvl1pPr marR="0" lvl="0" indent="0" defTabSz="760095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2000" b="1" i="0" u="none" strike="noStrike" cap="none" spc="0" normalizeH="0" baseline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defRPr>
            </a:lvl1pPr>
            <a:lvl2pPr defTabSz="68453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2pPr>
            <a:lvl3pPr defTabSz="68453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3pPr>
            <a:lvl4pPr defTabSz="68453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4pPr>
            <a:lvl5pPr defTabSz="68453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5pPr>
            <a:lvl6pPr marL="342900" defTabSz="684530" fontAlgn="base">
              <a:spcBef>
                <a:spcPct val="0"/>
              </a:spcBef>
              <a:spcAft>
                <a:spcPct val="0"/>
              </a:spcAft>
              <a:defRPr sz="2400" b="1"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685800" defTabSz="684530" fontAlgn="base">
              <a:spcBef>
                <a:spcPct val="0"/>
              </a:spcBef>
              <a:spcAft>
                <a:spcPct val="0"/>
              </a:spcAft>
              <a:defRPr sz="2400" b="1"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1028700" defTabSz="684530" fontAlgn="base">
              <a:spcBef>
                <a:spcPct val="0"/>
              </a:spcBef>
              <a:spcAft>
                <a:spcPct val="0"/>
              </a:spcAft>
              <a:defRPr sz="2400" b="1"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1371600" defTabSz="684530" fontAlgn="base">
              <a:spcBef>
                <a:spcPct val="0"/>
              </a:spcBef>
              <a:spcAft>
                <a:spcPct val="0"/>
              </a:spcAft>
              <a:defRPr sz="2400" b="1"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0" fontAlgn="base" hangingPunct="0">
              <a:lnSpc>
                <a:spcPct val="100000"/>
              </a:lnSpc>
              <a:spcAft>
                <a:spcPct val="0"/>
              </a:spcAft>
              <a:defRPr/>
            </a:pPr>
            <a:r>
              <a:rPr lang="en-US" altLang="zh-CN" sz="2400" kern="0" dirty="0">
                <a:solidFill>
                  <a:srgbClr val="00B0F0"/>
                </a:solidFill>
                <a:cs typeface="+mn-cs"/>
                <a:sym typeface="+mn-ea"/>
              </a:rPr>
              <a:t>13. </a:t>
            </a:r>
            <a:r>
              <a:rPr lang="en-US" altLang="zh-CN" sz="2400" kern="0" dirty="0">
                <a:solidFill>
                  <a:srgbClr val="00B0F0"/>
                </a:solidFill>
                <a:cs typeface="+mn-cs"/>
              </a:rPr>
              <a:t>6G candidate feature of RAN Sharing/</a:t>
            </a:r>
            <a:r>
              <a:rPr lang="en-US" altLang="zh-CN" sz="2400" kern="0" dirty="0">
                <a:solidFill>
                  <a:srgbClr val="00B0F0"/>
                </a:solidFill>
                <a:cs typeface="+mn-cs"/>
                <a:sym typeface="+mn-ea"/>
              </a:rPr>
              <a:t>Multi-Band Single Carrier</a:t>
            </a:r>
            <a:endParaRPr lang="zh-CN" altLang="en-US" sz="2400" kern="0" dirty="0">
              <a:solidFill>
                <a:srgbClr val="00B0F0"/>
              </a:solidFill>
              <a:cs typeface="+mn-cs"/>
              <a:sym typeface="+mn-ea"/>
            </a:endParaRPr>
          </a:p>
        </p:txBody>
      </p:sp>
      <p:sp>
        <p:nvSpPr>
          <p:cNvPr id="2" name="文本框 1" descr="7b0a202020202262756c6c6574223a20227b5c2263617465676f727949645c223a5c225c222c5c2274656d706c61746549645c223a32303233313538387d220a7d0a"/>
          <p:cNvSpPr txBox="1"/>
          <p:nvPr/>
        </p:nvSpPr>
        <p:spPr>
          <a:xfrm>
            <a:off x="5496322" y="1649259"/>
            <a:ext cx="6537527" cy="37230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Blip>
                <a:blip r:embed="rId1"/>
              </a:buBlip>
            </a:pPr>
            <a:r>
              <a:rPr lang="en-US" sz="2000" b="1" dirty="0">
                <a:gradFill>
                  <a:gsLst>
                    <a:gs pos="50000">
                      <a:schemeClr val="tx1"/>
                    </a:gs>
                    <a:gs pos="0">
                      <a:schemeClr val="tx1">
                        <a:lumMod val="25000"/>
                        <a:lumOff val="75000"/>
                      </a:schemeClr>
                    </a:gs>
                    <a:gs pos="100000">
                      <a:schemeClr val="tx1">
                        <a:lumMod val="85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Petontial Objective</a:t>
            </a:r>
            <a:endParaRPr lang="zh-CN" altLang="zh-CN" sz="2000" b="1" dirty="0">
              <a:gradFill>
                <a:gsLst>
                  <a:gs pos="50000">
                    <a:schemeClr val="tx1"/>
                  </a:gs>
                  <a:gs pos="0">
                    <a:schemeClr val="tx1">
                      <a:lumMod val="25000"/>
                      <a:lumOff val="75000"/>
                    </a:schemeClr>
                  </a:gs>
                  <a:gs pos="100000">
                    <a:schemeClr val="tx1">
                      <a:lumMod val="85000"/>
                    </a:schemeClr>
                  </a:gs>
                </a:gsLst>
                <a:lin ang="5400000" scaled="1"/>
              </a:gra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42950" lvl="1" indent="-285750">
              <a:lnSpc>
                <a:spcPct val="150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sz="1600" b="1" dirty="0">
                <a:gradFill>
                  <a:gsLst>
                    <a:gs pos="50000">
                      <a:schemeClr val="tx1"/>
                    </a:gs>
                    <a:gs pos="0">
                      <a:schemeClr val="tx1">
                        <a:lumMod val="25000"/>
                        <a:lumOff val="75000"/>
                      </a:schemeClr>
                    </a:gs>
                    <a:gs pos="100000">
                      <a:schemeClr val="tx1">
                        <a:lumMod val="85000"/>
                      </a:schemeClr>
                    </a:gs>
                  </a:gsLst>
                  <a:lin ang="5400000" scaled="1"/>
                </a:gra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6G RAN sharing is mandatory, taking 4G/5G RAN Sharing commercial features as baseline.</a:t>
            </a:r>
            <a:endParaRPr lang="en-US" sz="1600" b="1" dirty="0">
              <a:gradFill>
                <a:gsLst>
                  <a:gs pos="50000">
                    <a:schemeClr val="tx1"/>
                  </a:gs>
                  <a:gs pos="0">
                    <a:schemeClr val="tx1">
                      <a:lumMod val="25000"/>
                      <a:lumOff val="75000"/>
                    </a:schemeClr>
                  </a:gs>
                  <a:gs pos="100000">
                    <a:schemeClr val="tx1">
                      <a:lumMod val="85000"/>
                    </a:schemeClr>
                  </a:gs>
                </a:gsLst>
                <a:lin ang="5400000" scaled="1"/>
              </a:gradFill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  <a:p>
            <a:pPr marL="1200150" lvl="2" indent="-285750">
              <a:lnSpc>
                <a:spcPct val="150000"/>
              </a:lnSpc>
              <a:buClr>
                <a:srgbClr val="0070C0"/>
              </a:buClr>
              <a:buFont typeface="Wingdings" panose="05000000000000000000" charset="0"/>
              <a:buChar char="ü"/>
            </a:pPr>
            <a:r>
              <a:rPr lang="en-US" altLang="zh-CN" sz="1600" dirty="0">
                <a:gradFill>
                  <a:gsLst>
                    <a:gs pos="50000">
                      <a:schemeClr val="tx1"/>
                    </a:gs>
                    <a:gs pos="0">
                      <a:schemeClr val="tx1">
                        <a:lumMod val="25000"/>
                        <a:lumOff val="75000"/>
                      </a:schemeClr>
                    </a:gs>
                    <a:gs pos="100000">
                      <a:schemeClr val="tx1">
                        <a:lumMod val="85000"/>
                      </a:schemeClr>
                    </a:gs>
                  </a:gsLst>
                  <a:lin ang="5400000" scaled="1"/>
                </a:gradFill>
                <a:latin typeface="Arial" panose="020B0604020202020204" pitchFamily="34" charset="0"/>
                <a:cs typeface="Arial" panose="020B0604020202020204" pitchFamily="34" charset="0"/>
              </a:rPr>
              <a:t>200MHz/300MHz/400MHz for FR1, 400MHz/800MHz for FR2</a:t>
            </a:r>
            <a:endParaRPr lang="en-US" sz="1600" dirty="0">
              <a:gradFill>
                <a:gsLst>
                  <a:gs pos="50000">
                    <a:schemeClr val="tx1"/>
                  </a:gs>
                  <a:gs pos="0">
                    <a:schemeClr val="tx1">
                      <a:lumMod val="25000"/>
                      <a:lumOff val="75000"/>
                    </a:schemeClr>
                  </a:gs>
                  <a:gs pos="100000">
                    <a:schemeClr val="tx1">
                      <a:lumMod val="85000"/>
                    </a:schemeClr>
                  </a:gs>
                </a:gsLst>
                <a:lin ang="5400000" scaled="1"/>
              </a:gradFill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  <a:p>
            <a:pPr marL="742950" lvl="1" indent="-285750">
              <a:lnSpc>
                <a:spcPct val="150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sz="1600" b="1" dirty="0">
                <a:gradFill>
                  <a:gsLst>
                    <a:gs pos="50000">
                      <a:schemeClr val="tx1"/>
                    </a:gs>
                    <a:gs pos="0">
                      <a:schemeClr val="tx1">
                        <a:lumMod val="25000"/>
                        <a:lumOff val="75000"/>
                      </a:schemeClr>
                    </a:gs>
                    <a:gs pos="100000">
                      <a:schemeClr val="tx1">
                        <a:lumMod val="85000"/>
                      </a:schemeClr>
                    </a:gs>
                  </a:gsLst>
                  <a:lin ang="5400000" scaled="1"/>
                </a:gra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Significant improvement for multi-carrier operation</a:t>
            </a:r>
            <a:endParaRPr lang="en-US" sz="1600" b="1" dirty="0">
              <a:gradFill>
                <a:gsLst>
                  <a:gs pos="50000">
                    <a:schemeClr val="tx1"/>
                  </a:gs>
                  <a:gs pos="0">
                    <a:schemeClr val="tx1">
                      <a:lumMod val="25000"/>
                      <a:lumOff val="75000"/>
                    </a:schemeClr>
                  </a:gs>
                  <a:gs pos="100000">
                    <a:schemeClr val="tx1">
                      <a:lumMod val="85000"/>
                    </a:schemeClr>
                  </a:gs>
                </a:gsLst>
                <a:lin ang="5400000" scaled="1"/>
              </a:gra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200150" lvl="2" indent="-285750">
              <a:lnSpc>
                <a:spcPct val="150000"/>
              </a:lnSpc>
              <a:buClr>
                <a:srgbClr val="0070C0"/>
              </a:buClr>
              <a:buFont typeface="Wingdings" panose="05000000000000000000" charset="0"/>
              <a:buChar char="ü"/>
            </a:pPr>
            <a:r>
              <a:rPr lang="en-US" altLang="zh-CN" sz="1600" dirty="0">
                <a:gradFill>
                  <a:gsLst>
                    <a:gs pos="50000">
                      <a:schemeClr val="tx1"/>
                    </a:gs>
                    <a:gs pos="0">
                      <a:schemeClr val="tx1">
                        <a:lumMod val="25000"/>
                        <a:lumOff val="75000"/>
                      </a:schemeClr>
                    </a:gs>
                    <a:gs pos="100000">
                      <a:schemeClr val="tx1">
                        <a:lumMod val="85000"/>
                      </a:schemeClr>
                    </a:gs>
                  </a:gsLst>
                  <a:lin ang="5400000" scaled="1"/>
                </a:gra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Reduction on overhead for sync, reference signal, and support flexible and on-demand configuration.</a:t>
            </a:r>
            <a:endParaRPr lang="en-US" altLang="zh-CN" sz="1600" dirty="0">
              <a:gradFill>
                <a:gsLst>
                  <a:gs pos="50000">
                    <a:schemeClr val="tx1"/>
                  </a:gs>
                  <a:gs pos="0">
                    <a:schemeClr val="tx1">
                      <a:lumMod val="25000"/>
                      <a:lumOff val="75000"/>
                    </a:schemeClr>
                  </a:gs>
                  <a:gs pos="100000">
                    <a:schemeClr val="tx1">
                      <a:lumMod val="85000"/>
                    </a:schemeClr>
                  </a:gs>
                </a:gsLst>
                <a:lin ang="5400000" scaled="1"/>
              </a:gradFill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  <a:p>
            <a:pPr marL="742950" lvl="1" indent="-285750" algn="l">
              <a:lnSpc>
                <a:spcPct val="150000"/>
              </a:lnSpc>
              <a:buClr>
                <a:srgbClr val="0070C0"/>
              </a:buClr>
              <a:buSzTx/>
              <a:buFont typeface="Arial" panose="020B0604020202020204" pitchFamily="34" charset="0"/>
              <a:buChar char="•"/>
            </a:pPr>
            <a:r>
              <a:rPr lang="en-US" sz="1600" b="1" dirty="0">
                <a:gradFill>
                  <a:gsLst>
                    <a:gs pos="50000">
                      <a:schemeClr val="tx1"/>
                    </a:gs>
                    <a:gs pos="0">
                      <a:schemeClr val="tx1">
                        <a:lumMod val="25000"/>
                        <a:lumOff val="75000"/>
                      </a:schemeClr>
                    </a:gs>
                    <a:gs pos="100000">
                      <a:schemeClr val="tx1">
                        <a:lumMod val="85000"/>
                      </a:schemeClr>
                    </a:gs>
                  </a:gsLst>
                  <a:lin ang="5400000" scaled="1"/>
                </a:gra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Support AI-enable scheduling and resource allocation</a:t>
            </a:r>
            <a:endParaRPr lang="en-US" sz="1600" b="1" dirty="0">
              <a:gradFill>
                <a:gsLst>
                  <a:gs pos="50000">
                    <a:schemeClr val="tx1"/>
                  </a:gs>
                  <a:gs pos="0">
                    <a:schemeClr val="tx1">
                      <a:lumMod val="25000"/>
                      <a:lumOff val="75000"/>
                    </a:schemeClr>
                  </a:gs>
                  <a:gs pos="100000">
                    <a:schemeClr val="tx1">
                      <a:lumMod val="85000"/>
                    </a:schemeClr>
                  </a:gs>
                </a:gsLst>
                <a:lin ang="5400000" scaled="1"/>
              </a:gradFill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  <a:p>
            <a:pPr marL="1200150" lvl="2" indent="-285750" algn="l">
              <a:lnSpc>
                <a:spcPct val="150000"/>
              </a:lnSpc>
              <a:buClr>
                <a:srgbClr val="0070C0"/>
              </a:buClr>
              <a:buSzTx/>
              <a:buFont typeface="Wingdings" panose="05000000000000000000" charset="0"/>
              <a:buChar char="ü"/>
            </a:pPr>
            <a:r>
              <a:rPr lang="en-US" altLang="zh-CN" sz="1600" dirty="0">
                <a:gradFill>
                  <a:gsLst>
                    <a:gs pos="50000">
                      <a:schemeClr val="tx1"/>
                    </a:gs>
                    <a:gs pos="0">
                      <a:schemeClr val="tx1">
                        <a:lumMod val="25000"/>
                        <a:lumOff val="75000"/>
                      </a:schemeClr>
                    </a:gs>
                    <a:gs pos="100000">
                      <a:schemeClr val="tx1">
                        <a:lumMod val="85000"/>
                      </a:schemeClr>
                    </a:gs>
                  </a:gsLst>
                  <a:lin ang="5400000" scaled="1"/>
                </a:gra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Content-aware and service-oriented E2E solution.</a:t>
            </a:r>
            <a:endParaRPr lang="en-US" sz="1600" b="1" dirty="0">
              <a:gradFill>
                <a:gsLst>
                  <a:gs pos="50000">
                    <a:schemeClr val="tx1"/>
                  </a:gs>
                  <a:gs pos="0">
                    <a:schemeClr val="tx1">
                      <a:lumMod val="25000"/>
                      <a:lumOff val="75000"/>
                    </a:schemeClr>
                  </a:gs>
                  <a:gs pos="100000">
                    <a:schemeClr val="tx1">
                      <a:lumMod val="85000"/>
                    </a:schemeClr>
                  </a:gs>
                </a:gsLst>
                <a:lin ang="5400000" scaled="1"/>
              </a:gradFill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42168" y="2526831"/>
            <a:ext cx="5176520" cy="1894205"/>
            <a:chOff x="9952" y="7244"/>
            <a:chExt cx="8152" cy="2983"/>
          </a:xfrm>
        </p:grpSpPr>
        <p:sp>
          <p:nvSpPr>
            <p:cNvPr id="4" name="圆角矩形 2"/>
            <p:cNvSpPr/>
            <p:nvPr/>
          </p:nvSpPr>
          <p:spPr>
            <a:xfrm>
              <a:off x="12656" y="7460"/>
              <a:ext cx="1721" cy="534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horz" wrap="square" lIns="0" tIns="44436" rIns="91440" bIns="45720" numCol="1" anchor="t" anchorCtr="0" compatLnSpc="1">
              <a:noAutofit/>
            </a:bodyPr>
            <a:lstStyle/>
            <a:p>
              <a:pPr marL="0" marR="0" indent="0" algn="ctr" defTabSz="914400" rtl="0" eaLnBrk="0" fontAlgn="t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en-US" altLang="zh-CN" sz="1000" b="1" i="0" u="none" strike="noStrike" cap="none" normalizeH="0" baseline="0" dirty="0">
                  <a:ln>
                    <a:noFill/>
                  </a:ln>
                  <a:solidFill>
                    <a:srgbClr val="666666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</a:rPr>
                <a:t>PDCCH-1</a:t>
              </a:r>
              <a:endParaRPr kumimoji="0" lang="en-US" altLang="zh-CN" sz="1000" b="1" i="0" u="none" strike="noStrike" cap="none" normalizeH="0" baseline="0" dirty="0">
                <a:ln>
                  <a:noFill/>
                </a:ln>
                <a:solidFill>
                  <a:srgbClr val="666666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5" name="圆角矩形 3"/>
            <p:cNvSpPr/>
            <p:nvPr/>
          </p:nvSpPr>
          <p:spPr>
            <a:xfrm>
              <a:off x="10185" y="9693"/>
              <a:ext cx="1721" cy="534"/>
            </a:xfrm>
            <a:prstGeom prst="round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vert="horz" wrap="square" lIns="0" tIns="44436" rIns="91440" bIns="45720" numCol="1" anchor="t" anchorCtr="0" compatLnSpc="1">
              <a:noAutofit/>
            </a:bodyPr>
            <a:lstStyle/>
            <a:p>
              <a:pPr marL="0" marR="0" indent="0" algn="ctr" defTabSz="914400" rtl="0" eaLnBrk="0" fontAlgn="t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en-US" altLang="zh-CN" sz="1000" b="1" i="0" u="none" strike="noStrike" cap="none" normalizeH="0" baseline="0" dirty="0">
                  <a:ln>
                    <a:noFill/>
                  </a:ln>
                  <a:solidFill>
                    <a:srgbClr val="666666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</a:rPr>
                <a:t>CC1</a:t>
              </a:r>
              <a:endParaRPr kumimoji="0" lang="en-US" altLang="zh-CN" sz="1000" b="1" i="0" u="none" strike="noStrike" cap="none" normalizeH="0" baseline="0" dirty="0">
                <a:ln>
                  <a:noFill/>
                </a:ln>
                <a:solidFill>
                  <a:srgbClr val="666666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6" name="圆角矩形 4"/>
            <p:cNvSpPr/>
            <p:nvPr/>
          </p:nvSpPr>
          <p:spPr>
            <a:xfrm>
              <a:off x="12655" y="9693"/>
              <a:ext cx="1721" cy="534"/>
            </a:xfrm>
            <a:prstGeom prst="roundRect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vert="horz" wrap="square" lIns="0" tIns="44436" rIns="91440" bIns="45720" numCol="1" anchor="t" anchorCtr="0" compatLnSpc="1">
              <a:noAutofit/>
            </a:bodyPr>
            <a:lstStyle/>
            <a:p>
              <a:pPr marL="0" marR="0" indent="0" algn="ctr" defTabSz="914400" rtl="0" eaLnBrk="0" fontAlgn="t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en-US" altLang="zh-CN" sz="1000" b="1" i="0" u="none" strike="noStrike" cap="none" normalizeH="0" baseline="0" dirty="0">
                  <a:ln>
                    <a:noFill/>
                  </a:ln>
                  <a:solidFill>
                    <a:srgbClr val="666666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</a:rPr>
                <a:t>CC2</a:t>
              </a:r>
              <a:endParaRPr kumimoji="0" lang="en-US" altLang="zh-CN" sz="1000" b="1" i="0" u="none" strike="noStrike" cap="none" normalizeH="0" baseline="0" dirty="0">
                <a:ln>
                  <a:noFill/>
                </a:ln>
                <a:solidFill>
                  <a:srgbClr val="666666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7" name="圆角矩形 5"/>
            <p:cNvSpPr/>
            <p:nvPr/>
          </p:nvSpPr>
          <p:spPr>
            <a:xfrm>
              <a:off x="16207" y="9693"/>
              <a:ext cx="1721" cy="534"/>
            </a:xfrm>
            <a:prstGeom prst="roundRect">
              <a:avLst/>
            </a:prstGeom>
            <a:ln>
              <a:solidFill>
                <a:srgbClr val="0070C0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vert="horz" wrap="square" lIns="0" tIns="44436" rIns="91440" bIns="45720" numCol="1" anchor="t" anchorCtr="0" compatLnSpc="1">
              <a:noAutofit/>
            </a:bodyPr>
            <a:lstStyle/>
            <a:p>
              <a:pPr marL="0" marR="0" indent="0" algn="ctr" defTabSz="914400" rtl="0" eaLnBrk="0" fontAlgn="t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en-US" altLang="zh-CN" sz="1000" b="1" i="0" u="none" strike="noStrike" cap="none" normalizeH="0" baseline="0" dirty="0">
                  <a:ln>
                    <a:noFill/>
                  </a:ln>
                  <a:solidFill>
                    <a:srgbClr val="666666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</a:rPr>
                <a:t>CCn</a:t>
              </a:r>
              <a:endParaRPr kumimoji="0" lang="en-US" altLang="zh-CN" sz="1000" b="1" i="0" u="none" strike="noStrike" cap="none" normalizeH="0" baseline="0" dirty="0">
                <a:ln>
                  <a:noFill/>
                </a:ln>
                <a:solidFill>
                  <a:srgbClr val="666666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14856" y="9541"/>
              <a:ext cx="1344" cy="53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en-US" altLang="zh-CN" sz="1600" b="1" dirty="0">
                  <a:gradFill>
                    <a:gsLst>
                      <a:gs pos="50000">
                        <a:schemeClr val="tx1"/>
                      </a:gs>
                      <a:gs pos="0">
                        <a:schemeClr val="tx1">
                          <a:lumMod val="25000"/>
                          <a:lumOff val="75000"/>
                        </a:schemeClr>
                      </a:gs>
                      <a:gs pos="100000">
                        <a:schemeClr val="tx1">
                          <a:lumMod val="85000"/>
                        </a:schemeClr>
                      </a:gs>
                    </a:gsLst>
                    <a:lin ang="5400000" scaled="1"/>
                  </a:gradFill>
                  <a:latin typeface="Arial" panose="020B0604020202020204" pitchFamily="34" charset="0"/>
                  <a:cs typeface="Arial" panose="020B0604020202020204" pitchFamily="34" charset="0"/>
                  <a:sym typeface="+mn-ea"/>
                </a:rPr>
                <a:t>……</a:t>
              </a:r>
              <a:endParaRPr lang="en-US" altLang="zh-CN" sz="1600" b="1" dirty="0">
                <a:gradFill>
                  <a:gsLst>
                    <a:gs pos="50000">
                      <a:schemeClr val="tx1"/>
                    </a:gs>
                    <a:gs pos="0">
                      <a:schemeClr val="tx1">
                        <a:lumMod val="25000"/>
                        <a:lumOff val="75000"/>
                      </a:schemeClr>
                    </a:gs>
                    <a:gs pos="100000">
                      <a:schemeClr val="tx1">
                        <a:lumMod val="85000"/>
                      </a:schemeClr>
                    </a:gs>
                  </a:gsLst>
                  <a:lin ang="5400000" scaled="1"/>
                </a:gradFill>
                <a:latin typeface="Arial" panose="020B0604020202020204" pitchFamily="34" charset="0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9" name="圆角矩形 7"/>
            <p:cNvSpPr/>
            <p:nvPr/>
          </p:nvSpPr>
          <p:spPr>
            <a:xfrm>
              <a:off x="10185" y="8648"/>
              <a:ext cx="1721" cy="534"/>
            </a:xfrm>
            <a:prstGeom prst="round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vert="horz" wrap="square" lIns="0" tIns="44436" rIns="91440" bIns="45720" numCol="1" anchor="t" anchorCtr="0" compatLnSpc="1">
              <a:noAutofit/>
            </a:bodyPr>
            <a:lstStyle/>
            <a:p>
              <a:pPr marL="0" marR="0" indent="0" algn="ctr" defTabSz="914400" rtl="0" eaLnBrk="0" fontAlgn="t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en-US" altLang="zh-CN" sz="1000" b="1" i="0" u="none" strike="noStrike" cap="none" normalizeH="0" baseline="0" dirty="0">
                  <a:ln>
                    <a:noFill/>
                  </a:ln>
                  <a:solidFill>
                    <a:srgbClr val="666666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</a:rPr>
                <a:t>PDSCH-1</a:t>
              </a:r>
              <a:endParaRPr kumimoji="0" lang="en-US" altLang="zh-CN" sz="1000" b="1" i="0" u="none" strike="noStrike" cap="none" normalizeH="0" baseline="0" dirty="0">
                <a:ln>
                  <a:noFill/>
                </a:ln>
                <a:solidFill>
                  <a:srgbClr val="666666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0" name="圆角矩形 9"/>
            <p:cNvSpPr/>
            <p:nvPr/>
          </p:nvSpPr>
          <p:spPr>
            <a:xfrm>
              <a:off x="12655" y="8648"/>
              <a:ext cx="1721" cy="534"/>
            </a:xfrm>
            <a:prstGeom prst="roundRect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vert="horz" wrap="square" lIns="0" tIns="44436" rIns="91440" bIns="45720" numCol="1" anchor="t" anchorCtr="0" compatLnSpc="1">
              <a:noAutofit/>
            </a:bodyPr>
            <a:lstStyle/>
            <a:p>
              <a:pPr marL="0" marR="0" indent="0" algn="ctr" defTabSz="914400" rtl="0" eaLnBrk="0" fontAlgn="t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en-US" altLang="zh-CN" sz="1000" b="1" i="0" u="none" strike="noStrike" cap="none" normalizeH="0" baseline="0" dirty="0">
                  <a:ln>
                    <a:noFill/>
                  </a:ln>
                  <a:solidFill>
                    <a:srgbClr val="666666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</a:rPr>
                <a:t>PDSCH-2</a:t>
              </a:r>
              <a:endParaRPr kumimoji="0" lang="en-US" altLang="zh-CN" sz="1000" b="1" i="0" u="none" strike="noStrike" cap="none" normalizeH="0" baseline="0" dirty="0">
                <a:ln>
                  <a:noFill/>
                </a:ln>
                <a:solidFill>
                  <a:srgbClr val="666666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1" name="圆角矩形 10"/>
            <p:cNvSpPr/>
            <p:nvPr/>
          </p:nvSpPr>
          <p:spPr>
            <a:xfrm>
              <a:off x="16200" y="8648"/>
              <a:ext cx="1721" cy="534"/>
            </a:xfrm>
            <a:prstGeom prst="roundRect">
              <a:avLst/>
            </a:prstGeom>
            <a:ln>
              <a:solidFill>
                <a:srgbClr val="0070C0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vert="horz" wrap="square" lIns="0" tIns="44436" rIns="91440" bIns="45720" numCol="1" anchor="t" anchorCtr="0" compatLnSpc="1">
              <a:noAutofit/>
            </a:bodyPr>
            <a:lstStyle/>
            <a:p>
              <a:pPr marL="0" marR="0" indent="0" algn="ctr" defTabSz="914400" rtl="0" eaLnBrk="0" fontAlgn="t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en-US" altLang="zh-CN" sz="1000" b="1" i="0" u="none" strike="noStrike" cap="none" normalizeH="0" baseline="0" dirty="0">
                  <a:ln>
                    <a:noFill/>
                  </a:ln>
                  <a:solidFill>
                    <a:srgbClr val="666666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</a:rPr>
                <a:t>PDSCH-n</a:t>
              </a:r>
              <a:endParaRPr kumimoji="0" lang="en-US" altLang="zh-CN" sz="1000" b="1" i="0" u="none" strike="noStrike" cap="none" normalizeH="0" baseline="0" dirty="0">
                <a:ln>
                  <a:noFill/>
                </a:ln>
                <a:solidFill>
                  <a:srgbClr val="666666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cxnSp>
          <p:nvCxnSpPr>
            <p:cNvPr id="12" name="直接箭头连接符 11"/>
            <p:cNvCxnSpPr/>
            <p:nvPr/>
          </p:nvCxnSpPr>
          <p:spPr>
            <a:xfrm>
              <a:off x="11046" y="9199"/>
              <a:ext cx="0" cy="497"/>
            </a:xfrm>
            <a:prstGeom prst="straightConnector1">
              <a:avLst/>
            </a:prstGeom>
            <a:ln>
              <a:headEnd type="none" w="med" len="med"/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3" name="直接箭头连接符 12"/>
            <p:cNvCxnSpPr/>
            <p:nvPr/>
          </p:nvCxnSpPr>
          <p:spPr>
            <a:xfrm>
              <a:off x="13516" y="9182"/>
              <a:ext cx="0" cy="497"/>
            </a:xfrm>
            <a:prstGeom prst="straightConnector1">
              <a:avLst/>
            </a:prstGeom>
            <a:ln>
              <a:headEnd type="none" w="med" len="med"/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4" name="直接箭头连接符 13"/>
            <p:cNvCxnSpPr/>
            <p:nvPr/>
          </p:nvCxnSpPr>
          <p:spPr>
            <a:xfrm>
              <a:off x="17061" y="9199"/>
              <a:ext cx="0" cy="497"/>
            </a:xfrm>
            <a:prstGeom prst="straightConnector1">
              <a:avLst/>
            </a:prstGeom>
            <a:ln>
              <a:headEnd type="none" w="med" len="med"/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5" name="圆角矩形 18"/>
            <p:cNvSpPr/>
            <p:nvPr/>
          </p:nvSpPr>
          <p:spPr>
            <a:xfrm>
              <a:off x="16207" y="7460"/>
              <a:ext cx="1721" cy="534"/>
            </a:xfrm>
            <a:prstGeom prst="roundRect">
              <a:avLst/>
            </a:prstGeom>
            <a:ln>
              <a:prstDash val="dash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horz" wrap="square" lIns="0" tIns="44436" rIns="91440" bIns="45720" numCol="1" anchor="t" anchorCtr="0" compatLnSpc="1">
              <a:noAutofit/>
            </a:bodyPr>
            <a:lstStyle/>
            <a:p>
              <a:pPr marL="0" marR="0" indent="0" algn="ctr" defTabSz="914400" rtl="0" eaLnBrk="0" fontAlgn="t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en-US" altLang="zh-CN" sz="1000" b="1" i="0" u="none" strike="noStrike" cap="none" normalizeH="0" baseline="0" dirty="0">
                  <a:ln>
                    <a:noFill/>
                  </a:ln>
                  <a:solidFill>
                    <a:srgbClr val="666666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</a:rPr>
                <a:t>PDCCH-n</a:t>
              </a:r>
              <a:endParaRPr kumimoji="0" lang="en-US" altLang="zh-CN" sz="1000" b="1" i="0" u="none" strike="noStrike" cap="none" normalizeH="0" baseline="0" dirty="0">
                <a:ln>
                  <a:noFill/>
                </a:ln>
                <a:solidFill>
                  <a:srgbClr val="666666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9952" y="7244"/>
              <a:ext cx="8152" cy="961"/>
            </a:xfrm>
            <a:prstGeom prst="rect">
              <a:avLst/>
            </a:prstGeom>
            <a:noFill/>
            <a:ln>
              <a:solidFill>
                <a:schemeClr val="bg2"/>
              </a:solidFill>
              <a:prstDash val="sysDash"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lt1"/>
                  </a:solidFill>
                </a14:hiddenFill>
              </a:ext>
            </a:extLst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vert="horz" wrap="square" lIns="0" tIns="44436" rIns="91440" bIns="45720" numCol="1" anchor="t" anchorCtr="0" compatLnSpc="1">
              <a:noAutofit/>
            </a:bodyPr>
            <a:lstStyle/>
            <a:p>
              <a:pPr marL="0" marR="0" indent="0" algn="l" defTabSz="914400" rtl="0" eaLnBrk="0" fontAlgn="t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Char char="•"/>
              </a:pPr>
              <a:endParaRPr kumimoji="0" lang="zh-CN" altLang="en-US" sz="1000" b="0" i="0" u="none" strike="noStrike" cap="none" normalizeH="0" baseline="0" dirty="0">
                <a:ln>
                  <a:noFill/>
                </a:ln>
                <a:solidFill>
                  <a:srgbClr val="666666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10185" y="7463"/>
              <a:ext cx="2352" cy="53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en-US" altLang="zh-CN" sz="1600" dirty="0">
                  <a:gradFill>
                    <a:gsLst>
                      <a:gs pos="50000">
                        <a:schemeClr val="tx1"/>
                      </a:gs>
                      <a:gs pos="0">
                        <a:schemeClr val="tx1">
                          <a:lumMod val="25000"/>
                          <a:lumOff val="75000"/>
                        </a:schemeClr>
                      </a:gs>
                      <a:gs pos="100000">
                        <a:schemeClr val="tx1">
                          <a:lumMod val="85000"/>
                        </a:schemeClr>
                      </a:gs>
                    </a:gsLst>
                    <a:lin ang="5400000" scaled="1"/>
                  </a:gradFill>
                  <a:latin typeface="Arial" panose="020B0604020202020204" pitchFamily="34" charset="0"/>
                  <a:cs typeface="Arial" panose="020B0604020202020204" pitchFamily="34" charset="0"/>
                  <a:sym typeface="+mn-ea"/>
                </a:rPr>
                <a:t>AI-scheduler</a:t>
              </a:r>
              <a:endParaRPr lang="en-US" altLang="zh-CN" sz="1600" dirty="0">
                <a:gradFill>
                  <a:gsLst>
                    <a:gs pos="50000">
                      <a:schemeClr val="tx1"/>
                    </a:gs>
                    <a:gs pos="0">
                      <a:schemeClr val="tx1">
                        <a:lumMod val="25000"/>
                        <a:lumOff val="75000"/>
                      </a:schemeClr>
                    </a:gs>
                    <a:gs pos="100000">
                      <a:schemeClr val="tx1">
                        <a:lumMod val="85000"/>
                      </a:schemeClr>
                    </a:gs>
                  </a:gsLst>
                  <a:lin ang="5400000" scaled="1"/>
                </a:gradFill>
                <a:latin typeface="Arial" panose="020B0604020202020204" pitchFamily="34" charset="0"/>
                <a:cs typeface="Arial" panose="020B0604020202020204" pitchFamily="34" charset="0"/>
                <a:sym typeface="+mn-ea"/>
              </a:endParaRPr>
            </a:p>
          </p:txBody>
        </p:sp>
        <p:cxnSp>
          <p:nvCxnSpPr>
            <p:cNvPr id="18" name="直接箭头连接符 17"/>
            <p:cNvCxnSpPr>
              <a:stCxn id="4" idx="2"/>
              <a:endCxn id="10" idx="0"/>
            </p:cNvCxnSpPr>
            <p:nvPr/>
          </p:nvCxnSpPr>
          <p:spPr>
            <a:xfrm flipH="1">
              <a:off x="13516" y="7994"/>
              <a:ext cx="1" cy="654"/>
            </a:xfrm>
            <a:prstGeom prst="straightConnector1">
              <a:avLst/>
            </a:prstGeom>
            <a:ln>
              <a:headEnd type="none" w="med" len="med"/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>
              <a:off x="11032" y="8373"/>
              <a:ext cx="6040" cy="0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0" name="直接箭头连接符 19"/>
            <p:cNvCxnSpPr>
              <a:endCxn id="9" idx="0"/>
            </p:cNvCxnSpPr>
            <p:nvPr/>
          </p:nvCxnSpPr>
          <p:spPr>
            <a:xfrm>
              <a:off x="11032" y="8360"/>
              <a:ext cx="14" cy="288"/>
            </a:xfrm>
            <a:prstGeom prst="straightConnector1">
              <a:avLst/>
            </a:prstGeom>
            <a:ln>
              <a:headEnd type="none" w="med" len="med"/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1" name="直接箭头连接符 20"/>
            <p:cNvCxnSpPr/>
            <p:nvPr/>
          </p:nvCxnSpPr>
          <p:spPr>
            <a:xfrm>
              <a:off x="17061" y="8373"/>
              <a:ext cx="14" cy="288"/>
            </a:xfrm>
            <a:prstGeom prst="straightConnector1">
              <a:avLst/>
            </a:prstGeom>
            <a:ln>
              <a:headEnd type="none" w="med" len="med"/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2" name="文本框 21"/>
            <p:cNvSpPr txBox="1"/>
            <p:nvPr/>
          </p:nvSpPr>
          <p:spPr>
            <a:xfrm>
              <a:off x="14876" y="8541"/>
              <a:ext cx="1344" cy="53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en-US" altLang="zh-CN" sz="1600" b="1" dirty="0">
                  <a:gradFill>
                    <a:gsLst>
                      <a:gs pos="50000">
                        <a:schemeClr val="tx1"/>
                      </a:gs>
                      <a:gs pos="0">
                        <a:schemeClr val="tx1">
                          <a:lumMod val="25000"/>
                          <a:lumOff val="75000"/>
                        </a:schemeClr>
                      </a:gs>
                      <a:gs pos="100000">
                        <a:schemeClr val="tx1">
                          <a:lumMod val="85000"/>
                        </a:schemeClr>
                      </a:gs>
                    </a:gsLst>
                    <a:lin ang="5400000" scaled="1"/>
                  </a:gradFill>
                  <a:latin typeface="Arial" panose="020B0604020202020204" pitchFamily="34" charset="0"/>
                  <a:cs typeface="Arial" panose="020B0604020202020204" pitchFamily="34" charset="0"/>
                  <a:sym typeface="+mn-ea"/>
                </a:rPr>
                <a:t>……</a:t>
              </a:r>
              <a:endParaRPr lang="en-US" altLang="zh-CN" sz="1600" b="1" dirty="0">
                <a:gradFill>
                  <a:gsLst>
                    <a:gs pos="50000">
                      <a:schemeClr val="tx1"/>
                    </a:gs>
                    <a:gs pos="0">
                      <a:schemeClr val="tx1">
                        <a:lumMod val="25000"/>
                        <a:lumOff val="75000"/>
                      </a:schemeClr>
                    </a:gs>
                    <a:gs pos="100000">
                      <a:schemeClr val="tx1">
                        <a:lumMod val="85000"/>
                      </a:schemeClr>
                    </a:gs>
                  </a:gsLst>
                  <a:lin ang="5400000" scaled="1"/>
                </a:gradFill>
                <a:latin typeface="Arial" panose="020B0604020202020204" pitchFamily="34" charset="0"/>
                <a:cs typeface="Arial" panose="020B0604020202020204" pitchFamily="34" charset="0"/>
                <a:sym typeface="+mn-ea"/>
              </a:endParaRPr>
            </a:p>
          </p:txBody>
        </p:sp>
      </p:grpSp>
    </p:spTree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4294967295"/>
          </p:nvPr>
        </p:nvSpPr>
        <p:spPr>
          <a:xfrm>
            <a:off x="9448800" y="6356350"/>
            <a:ext cx="2743200" cy="365125"/>
          </a:xfrm>
        </p:spPr>
        <p:txBody>
          <a:bodyPr/>
          <a:lstStyle/>
          <a:p>
            <a:pPr marL="0" marR="0" lvl="0" indent="0" algn="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6FACDA4-5512-48F7-8FB2-A632D23E86B9}" type="slidenum">
              <a:rPr kumimoji="0" lang="zh-HK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cs typeface="+mn-cs"/>
              </a:rPr>
            </a:fld>
            <a:endParaRPr kumimoji="0" lang="zh-HK" alt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cs typeface="+mn-cs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640840" y="2859405"/>
            <a:ext cx="10036810" cy="92202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600" b="1" i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Thanks!</a:t>
            </a:r>
            <a:endParaRPr lang="en-US" altLang="zh-CN" sz="2800" b="1" i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文本框 24"/>
          <p:cNvSpPr txBox="1"/>
          <p:nvPr/>
        </p:nvSpPr>
        <p:spPr>
          <a:xfrm>
            <a:off x="176530" y="318135"/>
            <a:ext cx="7484110" cy="523240"/>
          </a:xfrm>
          <a:prstGeom prst="rect">
            <a:avLst/>
          </a:prstGeom>
        </p:spPr>
        <p:txBody>
          <a:bodyPr lIns="121858" tIns="60931" rIns="121858" bIns="60931"/>
          <a:lstStyle>
            <a:defPPr>
              <a:defRPr lang="zh-CN"/>
            </a:defPPr>
            <a:lvl1pPr marR="0" lvl="0" indent="0" defTabSz="760095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2000" b="1" i="0" u="none" strike="noStrike" cap="none" spc="0" normalizeH="0" baseline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defRPr>
            </a:lvl1pPr>
            <a:lvl2pPr defTabSz="68453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2pPr>
            <a:lvl3pPr defTabSz="68453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3pPr>
            <a:lvl4pPr defTabSz="68453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4pPr>
            <a:lvl5pPr defTabSz="68453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5pPr>
            <a:lvl6pPr marL="342900" defTabSz="684530" fontAlgn="base">
              <a:spcBef>
                <a:spcPct val="0"/>
              </a:spcBef>
              <a:spcAft>
                <a:spcPct val="0"/>
              </a:spcAft>
              <a:defRPr sz="2400" b="1"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685800" defTabSz="684530" fontAlgn="base">
              <a:spcBef>
                <a:spcPct val="0"/>
              </a:spcBef>
              <a:spcAft>
                <a:spcPct val="0"/>
              </a:spcAft>
              <a:defRPr sz="2400" b="1"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1028700" defTabSz="684530" fontAlgn="base">
              <a:spcBef>
                <a:spcPct val="0"/>
              </a:spcBef>
              <a:spcAft>
                <a:spcPct val="0"/>
              </a:spcAft>
              <a:defRPr sz="2400" b="1"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1371600" defTabSz="684530" fontAlgn="base">
              <a:spcBef>
                <a:spcPct val="0"/>
              </a:spcBef>
              <a:spcAft>
                <a:spcPct val="0"/>
              </a:spcAft>
              <a:defRPr sz="2400" b="1"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0" fontAlgn="base" hangingPunct="0">
              <a:lnSpc>
                <a:spcPct val="100000"/>
              </a:lnSpc>
              <a:spcAft>
                <a:spcPct val="0"/>
              </a:spcAft>
              <a:defRPr/>
            </a:pPr>
            <a:r>
              <a:rPr lang="en-US" altLang="zh-CN" sz="2400" kern="0" dirty="0">
                <a:solidFill>
                  <a:srgbClr val="00B0F0"/>
                </a:solidFill>
                <a:cs typeface="+mn-cs"/>
                <a:sym typeface="+mn-ea"/>
              </a:rPr>
              <a:t>1. General Views on Rel-20</a:t>
            </a:r>
            <a:endParaRPr lang="zh-CN" altLang="en-US" sz="2400" kern="0" dirty="0">
              <a:solidFill>
                <a:srgbClr val="00B0F0"/>
              </a:solidFill>
              <a:cs typeface="+mn-cs"/>
              <a:sym typeface="+mn-ea"/>
            </a:endParaRPr>
          </a:p>
        </p:txBody>
      </p:sp>
      <p:sp>
        <p:nvSpPr>
          <p:cNvPr id="132" name="文本框 131" descr="7b0a202020202262756c6c6574223a20227b5c2263617465676f727949645c223a5c225c222c5c2274656d706c61746549645c223a32303233313538387d220a7d0a"/>
          <p:cNvSpPr txBox="1"/>
          <p:nvPr/>
        </p:nvSpPr>
        <p:spPr>
          <a:xfrm>
            <a:off x="689610" y="1114425"/>
            <a:ext cx="10995025" cy="53079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Blip>
                <a:blip r:embed="rId1"/>
              </a:buBlip>
            </a:pPr>
            <a:r>
              <a:rPr lang="en-US" sz="2000" b="1" dirty="0">
                <a:gradFill>
                  <a:gsLst>
                    <a:gs pos="50000">
                      <a:schemeClr val="tx1"/>
                    </a:gs>
                    <a:gs pos="0">
                      <a:schemeClr val="tx1">
                        <a:lumMod val="25000"/>
                        <a:lumOff val="75000"/>
                      </a:schemeClr>
                    </a:gs>
                    <a:gs pos="100000">
                      <a:schemeClr val="tx1">
                        <a:lumMod val="85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The Real Commercial needs of 5G-A are very strong from operator side.</a:t>
            </a:r>
            <a:endParaRPr lang="zh-CN" altLang="zh-CN" sz="2000" b="1" dirty="0">
              <a:gradFill>
                <a:gsLst>
                  <a:gs pos="50000">
                    <a:schemeClr val="tx1"/>
                  </a:gs>
                  <a:gs pos="0">
                    <a:schemeClr val="tx1">
                      <a:lumMod val="25000"/>
                      <a:lumOff val="75000"/>
                    </a:schemeClr>
                  </a:gs>
                  <a:gs pos="100000">
                    <a:schemeClr val="tx1">
                      <a:lumMod val="85000"/>
                    </a:schemeClr>
                  </a:gs>
                </a:gsLst>
                <a:lin ang="5400000" scaled="1"/>
              </a:gra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42950" lvl="1" indent="-285750">
              <a:lnSpc>
                <a:spcPct val="150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altLang="zh-CN" sz="1600" b="1" dirty="0">
                <a:gradFill>
                  <a:gsLst>
                    <a:gs pos="50000">
                      <a:schemeClr val="tx1"/>
                    </a:gs>
                    <a:gs pos="0">
                      <a:schemeClr val="tx1">
                        <a:lumMod val="25000"/>
                        <a:lumOff val="75000"/>
                      </a:schemeClr>
                    </a:gs>
                    <a:gs pos="100000">
                      <a:schemeClr val="tx1">
                        <a:lumMod val="85000"/>
                      </a:schemeClr>
                    </a:gs>
                  </a:gsLst>
                  <a:lin ang="5400000" scaled="1"/>
                </a:gra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Low Altitude Economy</a:t>
            </a:r>
            <a:r>
              <a:rPr lang="zh-CN" altLang="en-US" sz="1600" b="1" dirty="0">
                <a:gradFill>
                  <a:gsLst>
                    <a:gs pos="50000">
                      <a:schemeClr val="tx1"/>
                    </a:gs>
                    <a:gs pos="0">
                      <a:schemeClr val="tx1">
                        <a:lumMod val="25000"/>
                        <a:lumOff val="75000"/>
                      </a:schemeClr>
                    </a:gs>
                    <a:gs pos="100000">
                      <a:schemeClr val="tx1">
                        <a:lumMod val="85000"/>
                      </a:schemeClr>
                    </a:gs>
                  </a:gsLst>
                  <a:lin ang="5400000" scaled="1"/>
                </a:gra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：</a:t>
            </a:r>
            <a:r>
              <a:rPr lang="en-US" altLang="zh-CN" sz="1400" dirty="0">
                <a:gradFill>
                  <a:gsLst>
                    <a:gs pos="50000">
                      <a:schemeClr val="tx1"/>
                    </a:gs>
                    <a:gs pos="0">
                      <a:schemeClr val="tx1">
                        <a:lumMod val="25000"/>
                        <a:lumOff val="75000"/>
                      </a:schemeClr>
                    </a:gs>
                    <a:gs pos="100000">
                      <a:schemeClr val="tx1">
                        <a:lumMod val="85000"/>
                      </a:schemeClr>
                    </a:gs>
                  </a:gsLst>
                  <a:lin ang="5400000" scaled="1"/>
                </a:gradFill>
                <a:latin typeface="Arial" panose="020B0604020202020204" pitchFamily="34" charset="0"/>
                <a:cs typeface="Arial" panose="020B0604020202020204" pitchFamily="34" charset="0"/>
              </a:rPr>
              <a:t>China Unicom has very strong needs to to build an intelligent integration network of TN and NTN and formed a service model that is based on data services and runs through the industrial chain capabilities of drones, providing a </a:t>
            </a:r>
            <a:r>
              <a:rPr lang="en-US" altLang="zh-CN" sz="1400" dirty="0">
                <a:gradFill>
                  <a:gsLst>
                    <a:gs pos="50000">
                      <a:schemeClr val="tx1"/>
                    </a:gs>
                    <a:gs pos="0">
                      <a:schemeClr val="tx1">
                        <a:lumMod val="25000"/>
                        <a:lumOff val="75000"/>
                      </a:schemeClr>
                    </a:gs>
                    <a:gs pos="100000">
                      <a:schemeClr val="tx1">
                        <a:lumMod val="85000"/>
                      </a:schemeClr>
                    </a:gs>
                  </a:gsLst>
                  <a:lin ang="5400000" scaled="1"/>
                </a:gra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comprehensive </a:t>
            </a:r>
            <a:r>
              <a:rPr lang="en-US" altLang="zh-CN" sz="1400" dirty="0">
                <a:gradFill>
                  <a:gsLst>
                    <a:gs pos="50000">
                      <a:schemeClr val="tx1"/>
                    </a:gs>
                    <a:gs pos="0">
                      <a:schemeClr val="tx1">
                        <a:lumMod val="25000"/>
                        <a:lumOff val="75000"/>
                      </a:schemeClr>
                    </a:gs>
                    <a:gs pos="100000">
                      <a:schemeClr val="tx1">
                        <a:lumMod val="85000"/>
                      </a:schemeClr>
                    </a:gs>
                  </a:gsLst>
                  <a:lin ang="5400000" scaled="1"/>
                </a:gradFill>
                <a:latin typeface="Arial" panose="020B0604020202020204" pitchFamily="34" charset="0"/>
                <a:cs typeface="Arial" panose="020B0604020202020204" pitchFamily="34" charset="0"/>
              </a:rPr>
              <a:t>platform for urban governance. It has been widely applied and practiced at the national and urban governance levels</a:t>
            </a:r>
            <a:r>
              <a:rPr lang="en-US" altLang="zh-CN" sz="1200" dirty="0">
                <a:gradFill>
                  <a:gsLst>
                    <a:gs pos="50000">
                      <a:schemeClr val="tx1"/>
                    </a:gs>
                    <a:gs pos="0">
                      <a:schemeClr val="tx1">
                        <a:lumMod val="25000"/>
                        <a:lumOff val="75000"/>
                      </a:schemeClr>
                    </a:gs>
                    <a:gs pos="100000">
                      <a:schemeClr val="tx1">
                        <a:lumMod val="85000"/>
                      </a:schemeClr>
                    </a:gs>
                  </a:gsLst>
                  <a:lin ang="5400000" scaled="1"/>
                </a:gra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.</a:t>
            </a:r>
            <a:endParaRPr lang="en-US" altLang="zh-CN" sz="1400" dirty="0">
              <a:gradFill>
                <a:gsLst>
                  <a:gs pos="50000">
                    <a:schemeClr val="tx1"/>
                  </a:gs>
                  <a:gs pos="0">
                    <a:schemeClr val="tx1">
                      <a:lumMod val="25000"/>
                      <a:lumOff val="75000"/>
                    </a:schemeClr>
                  </a:gs>
                  <a:gs pos="100000">
                    <a:schemeClr val="tx1">
                      <a:lumMod val="85000"/>
                    </a:schemeClr>
                  </a:gs>
                </a:gsLst>
                <a:lin ang="5400000" scaled="1"/>
              </a:gradFill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  <a:p>
            <a:pPr marL="742950" lvl="1" indent="-285750">
              <a:lnSpc>
                <a:spcPct val="150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altLang="zh-CN" sz="1600" b="1" dirty="0">
                <a:gradFill>
                  <a:gsLst>
                    <a:gs pos="50000">
                      <a:schemeClr val="tx1"/>
                    </a:gs>
                    <a:gs pos="0">
                      <a:schemeClr val="tx1">
                        <a:lumMod val="25000"/>
                        <a:lumOff val="75000"/>
                      </a:schemeClr>
                    </a:gs>
                    <a:gs pos="100000">
                      <a:schemeClr val="tx1">
                        <a:lumMod val="85000"/>
                      </a:schemeClr>
                    </a:gs>
                  </a:gsLst>
                  <a:lin ang="5400000" scaled="1"/>
                </a:gradFill>
                <a:latin typeface="Arial" panose="020B0604020202020204" pitchFamily="34" charset="0"/>
                <a:cs typeface="Arial" panose="020B0604020202020204" pitchFamily="34" charset="0"/>
              </a:rPr>
              <a:t>Ambient IoT</a:t>
            </a:r>
            <a:r>
              <a:rPr lang="zh-CN" altLang="en-US" sz="1600" b="1" dirty="0">
                <a:gradFill>
                  <a:gsLst>
                    <a:gs pos="50000">
                      <a:schemeClr val="tx1"/>
                    </a:gs>
                    <a:gs pos="0">
                      <a:schemeClr val="tx1">
                        <a:lumMod val="25000"/>
                        <a:lumOff val="75000"/>
                      </a:schemeClr>
                    </a:gs>
                    <a:gs pos="100000">
                      <a:schemeClr val="tx1">
                        <a:lumMod val="85000"/>
                      </a:schemeClr>
                    </a:gs>
                  </a:gsLst>
                  <a:lin ang="5400000" scaled="1"/>
                </a:gradFill>
                <a:latin typeface="Arial" panose="020B0604020202020204" pitchFamily="34" charset="0"/>
                <a:cs typeface="Arial" panose="020B0604020202020204" pitchFamily="34" charset="0"/>
              </a:rPr>
              <a:t>：</a:t>
            </a:r>
            <a:r>
              <a:rPr lang="en-US" altLang="zh-CN" sz="1400" dirty="0">
                <a:gradFill>
                  <a:gsLst>
                    <a:gs pos="50000">
                      <a:schemeClr val="tx1"/>
                    </a:gs>
                    <a:gs pos="0">
                      <a:schemeClr val="tx1">
                        <a:lumMod val="25000"/>
                        <a:lumOff val="75000"/>
                      </a:schemeClr>
                    </a:gs>
                    <a:gs pos="100000">
                      <a:schemeClr val="tx1">
                        <a:lumMod val="85000"/>
                      </a:schemeClr>
                    </a:gs>
                  </a:gsLst>
                  <a:lin ang="5400000" scaled="1"/>
                </a:gradFill>
                <a:latin typeface="Arial" panose="020B0604020202020204" pitchFamily="34" charset="0"/>
                <a:cs typeface="Arial" panose="020B0604020202020204" pitchFamily="34" charset="0"/>
              </a:rPr>
              <a:t>Expand billions of IoT connections and explore the new business applications.</a:t>
            </a:r>
            <a:endParaRPr lang="en-US" altLang="zh-CN" sz="1600" dirty="0">
              <a:gradFill>
                <a:gsLst>
                  <a:gs pos="50000">
                    <a:schemeClr val="tx1"/>
                  </a:gs>
                  <a:gs pos="0">
                    <a:schemeClr val="tx1">
                      <a:lumMod val="25000"/>
                      <a:lumOff val="75000"/>
                    </a:schemeClr>
                  </a:gs>
                  <a:gs pos="100000">
                    <a:schemeClr val="tx1">
                      <a:lumMod val="85000"/>
                    </a:schemeClr>
                  </a:gs>
                </a:gsLst>
                <a:lin ang="5400000" scaled="1"/>
              </a:gra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42950" lvl="1" indent="-285750">
              <a:lnSpc>
                <a:spcPct val="150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endParaRPr lang="zh-CN" altLang="en-US" sz="1600" b="1" dirty="0">
              <a:gradFill>
                <a:gsLst>
                  <a:gs pos="50000">
                    <a:schemeClr val="tx1"/>
                  </a:gs>
                  <a:gs pos="0">
                    <a:schemeClr val="tx1">
                      <a:lumMod val="25000"/>
                      <a:lumOff val="75000"/>
                    </a:schemeClr>
                  </a:gs>
                  <a:gs pos="100000">
                    <a:schemeClr val="tx1">
                      <a:lumMod val="85000"/>
                    </a:schemeClr>
                  </a:gs>
                </a:gsLst>
                <a:lin ang="5400000" scaled="1"/>
              </a:gra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>
              <a:buClrTx/>
              <a:buSzTx/>
              <a:buFontTx/>
              <a:buBlip>
                <a:blip r:embed="rId1"/>
              </a:buBlip>
            </a:pPr>
            <a:r>
              <a:rPr lang="en-US" sz="2000" b="1" dirty="0">
                <a:gradFill>
                  <a:gsLst>
                    <a:gs pos="50000">
                      <a:schemeClr val="tx1"/>
                    </a:gs>
                    <a:gs pos="0">
                      <a:schemeClr val="tx1">
                        <a:lumMod val="25000"/>
                        <a:lumOff val="75000"/>
                      </a:schemeClr>
                    </a:gs>
                    <a:gs pos="100000">
                      <a:schemeClr val="tx1">
                        <a:lumMod val="85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6G is planned for a sufficient duration to study 6G system design and key technologies for a new generation system.</a:t>
            </a:r>
            <a:endParaRPr lang="en-US" sz="2000" b="1" dirty="0">
              <a:gradFill>
                <a:gsLst>
                  <a:gs pos="50000">
                    <a:schemeClr val="tx1"/>
                  </a:gs>
                  <a:gs pos="0">
                    <a:schemeClr val="tx1">
                      <a:lumMod val="25000"/>
                      <a:lumOff val="75000"/>
                    </a:schemeClr>
                  </a:gs>
                  <a:gs pos="100000">
                    <a:schemeClr val="tx1">
                      <a:lumMod val="85000"/>
                    </a:schemeClr>
                  </a:gs>
                </a:gsLst>
                <a:lin ang="5400000" scaled="1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742950" lvl="1" indent="-285750" algn="l">
              <a:lnSpc>
                <a:spcPct val="150000"/>
              </a:lnSpc>
              <a:buClr>
                <a:srgbClr val="0070C0"/>
              </a:buClr>
              <a:buSzTx/>
              <a:buFont typeface="Arial" panose="020B0604020202020204" pitchFamily="34" charset="0"/>
              <a:buChar char="•"/>
            </a:pPr>
            <a:r>
              <a:rPr lang="en-US" altLang="zh-CN" sz="1400" dirty="0">
                <a:gradFill>
                  <a:gsLst>
                    <a:gs pos="50000">
                      <a:schemeClr val="tx1"/>
                    </a:gs>
                    <a:gs pos="0">
                      <a:schemeClr val="tx1">
                        <a:lumMod val="25000"/>
                        <a:lumOff val="75000"/>
                      </a:schemeClr>
                    </a:gs>
                    <a:gs pos="100000">
                      <a:schemeClr val="tx1">
                        <a:lumMod val="85000"/>
                      </a:schemeClr>
                    </a:gs>
                  </a:gsLst>
                  <a:lin ang="5400000" scaled="1"/>
                </a:gradFill>
                <a:latin typeface="Arial" panose="020B0604020202020204" pitchFamily="34" charset="0"/>
                <a:cs typeface="Arial" panose="020B0604020202020204" pitchFamily="34" charset="0"/>
              </a:rPr>
              <a:t>Learn the lessons from 5G first release, NSA vs SA, Complex system design. </a:t>
            </a:r>
            <a:endParaRPr lang="en-US" altLang="zh-CN" sz="1400" dirty="0">
              <a:gradFill>
                <a:gsLst>
                  <a:gs pos="50000">
                    <a:schemeClr val="tx1"/>
                  </a:gs>
                  <a:gs pos="0">
                    <a:schemeClr val="tx1">
                      <a:lumMod val="25000"/>
                      <a:lumOff val="75000"/>
                    </a:schemeClr>
                  </a:gs>
                  <a:gs pos="100000">
                    <a:schemeClr val="tx1">
                      <a:lumMod val="85000"/>
                    </a:schemeClr>
                  </a:gs>
                </a:gsLst>
                <a:lin ang="5400000" scaled="1"/>
              </a:gra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42950" lvl="1" indent="-285750" algn="l">
              <a:lnSpc>
                <a:spcPct val="150000"/>
              </a:lnSpc>
              <a:buClr>
                <a:srgbClr val="0070C0"/>
              </a:buClr>
              <a:buSzTx/>
              <a:buFont typeface="Arial" panose="020B0604020202020204" pitchFamily="34" charset="0"/>
              <a:buChar char="•"/>
            </a:pPr>
            <a:r>
              <a:rPr lang="en-US" altLang="zh-CN" sz="1400" dirty="0">
                <a:gradFill>
                  <a:gsLst>
                    <a:gs pos="50000">
                      <a:schemeClr val="tx1"/>
                    </a:gs>
                    <a:gs pos="0">
                      <a:schemeClr val="tx1">
                        <a:lumMod val="25000"/>
                        <a:lumOff val="75000"/>
                      </a:schemeClr>
                    </a:gs>
                    <a:gs pos="100000">
                      <a:schemeClr val="tx1">
                        <a:lumMod val="85000"/>
                      </a:schemeClr>
                    </a:gs>
                  </a:gsLst>
                  <a:lin ang="5400000" scaled="1"/>
                </a:gradFill>
                <a:latin typeface="Arial" panose="020B0604020202020204" pitchFamily="34" charset="0"/>
                <a:cs typeface="Arial" panose="020B0604020202020204" pitchFamily="34" charset="0"/>
              </a:rPr>
              <a:t>New challenges to consolidates the common needs/interest from diverse regions.</a:t>
            </a:r>
            <a:endParaRPr lang="en-US" altLang="zh-CN" sz="1400" dirty="0">
              <a:gradFill>
                <a:gsLst>
                  <a:gs pos="50000">
                    <a:schemeClr val="tx1"/>
                  </a:gs>
                  <a:gs pos="0">
                    <a:schemeClr val="tx1">
                      <a:lumMod val="25000"/>
                      <a:lumOff val="75000"/>
                    </a:schemeClr>
                  </a:gs>
                  <a:gs pos="100000">
                    <a:schemeClr val="tx1">
                      <a:lumMod val="85000"/>
                    </a:schemeClr>
                  </a:gs>
                </a:gsLst>
                <a:lin ang="5400000" scaled="1"/>
              </a:gra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42950" lvl="1" indent="-285750" algn="l">
              <a:lnSpc>
                <a:spcPct val="150000"/>
              </a:lnSpc>
              <a:buClr>
                <a:srgbClr val="0070C0"/>
              </a:buClr>
              <a:buSzTx/>
              <a:buFont typeface="Arial" panose="020B0604020202020204" pitchFamily="34" charset="0"/>
              <a:buChar char="•"/>
            </a:pPr>
            <a:r>
              <a:rPr lang="en-US" altLang="zh-CN" sz="1400" dirty="0">
                <a:gradFill>
                  <a:gsLst>
                    <a:gs pos="50000">
                      <a:schemeClr val="tx1"/>
                    </a:gs>
                    <a:gs pos="0">
                      <a:schemeClr val="tx1">
                        <a:lumMod val="25000"/>
                        <a:lumOff val="75000"/>
                      </a:schemeClr>
                    </a:gs>
                    <a:gs pos="100000">
                      <a:schemeClr val="tx1">
                        <a:lumMod val="85000"/>
                      </a:schemeClr>
                    </a:gs>
                  </a:gsLst>
                  <a:lin ang="5400000" scaled="1"/>
                </a:gradFill>
                <a:latin typeface="Arial" panose="020B0604020202020204" pitchFamily="34" charset="0"/>
                <a:cs typeface="Arial" panose="020B0604020202020204" pitchFamily="34" charset="0"/>
              </a:rPr>
              <a:t>Good pace of standardization on the common parts features of 5G-A/6G, e.g. ISAC, A-IoT, AI/ML.</a:t>
            </a:r>
            <a:endParaRPr lang="en-US" altLang="zh-CN" sz="1400" dirty="0">
              <a:gradFill>
                <a:gsLst>
                  <a:gs pos="50000">
                    <a:schemeClr val="tx1"/>
                  </a:gs>
                  <a:gs pos="0">
                    <a:schemeClr val="tx1">
                      <a:lumMod val="25000"/>
                      <a:lumOff val="75000"/>
                    </a:schemeClr>
                  </a:gs>
                  <a:gs pos="100000">
                    <a:schemeClr val="tx1">
                      <a:lumMod val="85000"/>
                    </a:schemeClr>
                  </a:gs>
                </a:gsLst>
                <a:lin ang="5400000" scaled="1"/>
              </a:gra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42950" lvl="1" indent="-285750" algn="l">
              <a:lnSpc>
                <a:spcPct val="150000"/>
              </a:lnSpc>
              <a:buClr>
                <a:srgbClr val="0070C0"/>
              </a:buClr>
              <a:buSzTx/>
              <a:buFont typeface="Arial" panose="020B0604020202020204" pitchFamily="34" charset="0"/>
              <a:buChar char="•"/>
            </a:pPr>
            <a:r>
              <a:rPr lang="en-US" altLang="zh-CN" sz="1400" dirty="0">
                <a:gradFill>
                  <a:gsLst>
                    <a:gs pos="50000">
                      <a:schemeClr val="tx1"/>
                    </a:gs>
                    <a:gs pos="0">
                      <a:schemeClr val="tx1">
                        <a:lumMod val="25000"/>
                        <a:lumOff val="75000"/>
                      </a:schemeClr>
                    </a:gs>
                    <a:gs pos="100000">
                      <a:schemeClr val="tx1">
                        <a:lumMod val="85000"/>
                      </a:schemeClr>
                    </a:gs>
                  </a:gsLst>
                  <a:lin ang="5400000" scaled="1"/>
                </a:gradFill>
                <a:latin typeface="Arial" panose="020B0604020202020204" pitchFamily="34" charset="0"/>
                <a:cs typeface="Arial" panose="020B0604020202020204" pitchFamily="34" charset="0"/>
              </a:rPr>
              <a:t>New area studies for industries, e.g. NTN for broadband service, V2X for Intelligent Connected Vehicles.</a:t>
            </a:r>
            <a:endParaRPr lang="en-US" altLang="zh-CN" sz="1400" dirty="0">
              <a:gradFill>
                <a:gsLst>
                  <a:gs pos="50000">
                    <a:schemeClr val="tx1"/>
                  </a:gs>
                  <a:gs pos="0">
                    <a:schemeClr val="tx1">
                      <a:lumMod val="25000"/>
                      <a:lumOff val="75000"/>
                    </a:schemeClr>
                  </a:gs>
                  <a:gs pos="100000">
                    <a:schemeClr val="tx1">
                      <a:lumMod val="85000"/>
                    </a:schemeClr>
                  </a:gs>
                </a:gsLst>
                <a:lin ang="5400000" scaled="1"/>
              </a:gra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1" algn="l">
              <a:buClrTx/>
              <a:buSzTx/>
              <a:buFontTx/>
            </a:pPr>
            <a:endParaRPr lang="en-US" altLang="zh-CN" sz="2000" b="1" i="1" dirty="0">
              <a:gradFill>
                <a:gsLst>
                  <a:gs pos="50000">
                    <a:schemeClr val="tx1"/>
                  </a:gs>
                  <a:gs pos="0">
                    <a:schemeClr val="tx1">
                      <a:lumMod val="25000"/>
                      <a:lumOff val="75000"/>
                    </a:schemeClr>
                  </a:gs>
                  <a:gs pos="100000">
                    <a:schemeClr val="tx1">
                      <a:lumMod val="85000"/>
                    </a:schemeClr>
                  </a:gs>
                </a:gsLst>
                <a:lin ang="5400000" scaled="1"/>
              </a:gra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1" algn="l">
              <a:buClrTx/>
              <a:buSzTx/>
              <a:buFontTx/>
              <a:buBlip>
                <a:blip r:embed="rId1"/>
              </a:buBlip>
            </a:pPr>
            <a:r>
              <a:rPr lang="en-US" sz="2000" b="1" dirty="0">
                <a:gradFill>
                  <a:gsLst>
                    <a:gs pos="50000">
                      <a:schemeClr val="tx1"/>
                    </a:gs>
                    <a:gs pos="0">
                      <a:schemeClr val="tx1">
                        <a:lumMod val="25000"/>
                        <a:lumOff val="75000"/>
                      </a:schemeClr>
                    </a:gs>
                    <a:gs pos="100000">
                      <a:schemeClr val="tx1">
                        <a:lumMod val="85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Good balance of Rel-20 TU allocation between 5G-A and 6G is critical for seizing market opportunity and exploring the new commercial use cases. (50%, 50%)</a:t>
            </a:r>
            <a:endParaRPr lang="en-US" altLang="zh-CN" sz="1400" dirty="0">
              <a:gradFill>
                <a:gsLst>
                  <a:gs pos="50000">
                    <a:schemeClr val="tx1"/>
                  </a:gs>
                  <a:gs pos="0">
                    <a:schemeClr val="tx1">
                      <a:lumMod val="25000"/>
                      <a:lumOff val="75000"/>
                    </a:schemeClr>
                  </a:gs>
                  <a:gs pos="100000">
                    <a:schemeClr val="tx1">
                      <a:lumMod val="85000"/>
                    </a:schemeClr>
                  </a:gs>
                </a:gsLst>
                <a:lin ang="5400000" scaled="1"/>
              </a:gra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文本框 24"/>
          <p:cNvSpPr txBox="1"/>
          <p:nvPr/>
        </p:nvSpPr>
        <p:spPr>
          <a:xfrm>
            <a:off x="176530" y="318135"/>
            <a:ext cx="9910445" cy="523240"/>
          </a:xfrm>
          <a:prstGeom prst="rect">
            <a:avLst/>
          </a:prstGeom>
        </p:spPr>
        <p:txBody>
          <a:bodyPr lIns="121858" tIns="60931" rIns="121858" bIns="60931"/>
          <a:lstStyle>
            <a:defPPr>
              <a:defRPr lang="zh-CN"/>
            </a:defPPr>
            <a:lvl1pPr marR="0" lvl="0" indent="0" defTabSz="760095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2000" b="1" i="0" u="none" strike="noStrike" cap="none" spc="0" normalizeH="0" baseline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defRPr>
            </a:lvl1pPr>
            <a:lvl2pPr defTabSz="68453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2pPr>
            <a:lvl3pPr defTabSz="68453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3pPr>
            <a:lvl4pPr defTabSz="68453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4pPr>
            <a:lvl5pPr defTabSz="68453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5pPr>
            <a:lvl6pPr marL="342900" defTabSz="684530" fontAlgn="base">
              <a:spcBef>
                <a:spcPct val="0"/>
              </a:spcBef>
              <a:spcAft>
                <a:spcPct val="0"/>
              </a:spcAft>
              <a:defRPr sz="2400" b="1"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685800" defTabSz="684530" fontAlgn="base">
              <a:spcBef>
                <a:spcPct val="0"/>
              </a:spcBef>
              <a:spcAft>
                <a:spcPct val="0"/>
              </a:spcAft>
              <a:defRPr sz="2400" b="1"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1028700" defTabSz="684530" fontAlgn="base">
              <a:spcBef>
                <a:spcPct val="0"/>
              </a:spcBef>
              <a:spcAft>
                <a:spcPct val="0"/>
              </a:spcAft>
              <a:defRPr sz="2400" b="1"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1371600" defTabSz="684530" fontAlgn="base">
              <a:spcBef>
                <a:spcPct val="0"/>
              </a:spcBef>
              <a:spcAft>
                <a:spcPct val="0"/>
              </a:spcAft>
              <a:defRPr sz="2400" b="1"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0" fontAlgn="base" hangingPunct="0">
              <a:lnSpc>
                <a:spcPct val="100000"/>
              </a:lnSpc>
              <a:spcAft>
                <a:spcPct val="0"/>
              </a:spcAft>
              <a:defRPr/>
            </a:pPr>
            <a:r>
              <a:rPr lang="en-US" altLang="zh-CN" sz="2400" kern="0" dirty="0">
                <a:solidFill>
                  <a:srgbClr val="00B0F0"/>
                </a:solidFill>
                <a:cs typeface="+mn-cs"/>
                <a:sym typeface="+mn-ea"/>
              </a:rPr>
              <a:t>2. Views on Rel-20 6G</a:t>
            </a:r>
            <a:endParaRPr lang="en-US" altLang="zh-CN" sz="2400" kern="0" dirty="0">
              <a:solidFill>
                <a:srgbClr val="00B0F0"/>
              </a:solidFill>
              <a:cs typeface="+mn-cs"/>
              <a:sym typeface="+mn-ea"/>
            </a:endParaRPr>
          </a:p>
        </p:txBody>
      </p:sp>
      <p:sp>
        <p:nvSpPr>
          <p:cNvPr id="132" name="文本框 131" descr="7b0a202020202262756c6c6574223a20227b5c2263617465676f727949645c223a5c225c222c5c2274656d706c61746549645c223a32303233313538387d220a7d0a"/>
          <p:cNvSpPr txBox="1"/>
          <p:nvPr/>
        </p:nvSpPr>
        <p:spPr>
          <a:xfrm>
            <a:off x="689610" y="1114425"/>
            <a:ext cx="11223469" cy="14008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Blip>
                <a:blip r:embed="rId1"/>
              </a:buBlip>
            </a:pPr>
            <a:r>
              <a:rPr lang="en-US" sz="2000" b="1" dirty="0">
                <a:gradFill>
                  <a:gsLst>
                    <a:gs pos="50000">
                      <a:schemeClr val="tx1"/>
                    </a:gs>
                    <a:gs pos="0">
                      <a:schemeClr val="tx1">
                        <a:lumMod val="25000"/>
                        <a:lumOff val="75000"/>
                      </a:schemeClr>
                    </a:gs>
                    <a:gs pos="100000">
                      <a:schemeClr val="tx1">
                        <a:lumMod val="85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6G </a:t>
            </a:r>
            <a:r>
              <a:rPr lang="en-US" altLang="zh-CN" sz="2000" b="1" dirty="0">
                <a:gradFill>
                  <a:gsLst>
                    <a:gs pos="50000">
                      <a:schemeClr val="tx1"/>
                    </a:gs>
                    <a:gs pos="0">
                      <a:schemeClr val="tx1">
                        <a:lumMod val="25000"/>
                        <a:lumOff val="75000"/>
                      </a:schemeClr>
                    </a:gs>
                    <a:gs pos="100000">
                      <a:schemeClr val="tx1">
                        <a:lumMod val="85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needs</a:t>
            </a:r>
            <a:r>
              <a:rPr lang="en-US" sz="2000" b="1" dirty="0">
                <a:gradFill>
                  <a:gsLst>
                    <a:gs pos="50000">
                      <a:schemeClr val="tx1"/>
                    </a:gs>
                    <a:gs pos="0">
                      <a:schemeClr val="tx1">
                        <a:lumMod val="25000"/>
                        <a:lumOff val="75000"/>
                      </a:schemeClr>
                    </a:gs>
                    <a:gs pos="100000">
                      <a:schemeClr val="tx1">
                        <a:lumMod val="85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2000" b="1" dirty="0">
                <a:gradFill>
                  <a:gsLst>
                    <a:gs pos="50000">
                      <a:schemeClr val="tx1"/>
                    </a:gs>
                    <a:gs pos="0">
                      <a:schemeClr val="tx1">
                        <a:lumMod val="25000"/>
                        <a:lumOff val="75000"/>
                      </a:schemeClr>
                    </a:gs>
                    <a:gs pos="100000">
                      <a:schemeClr val="tx1">
                        <a:lumMod val="85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a sufficient duration to study 6G system design and key technologies for a new generation system.</a:t>
            </a:r>
            <a:endParaRPr lang="zh-CN" altLang="zh-CN" sz="2000" b="1" dirty="0">
              <a:gradFill>
                <a:gsLst>
                  <a:gs pos="50000">
                    <a:schemeClr val="tx1"/>
                  </a:gs>
                  <a:gs pos="0">
                    <a:schemeClr val="tx1">
                      <a:lumMod val="25000"/>
                      <a:lumOff val="75000"/>
                    </a:schemeClr>
                  </a:gs>
                  <a:gs pos="100000">
                    <a:schemeClr val="tx1">
                      <a:lumMod val="85000"/>
                    </a:schemeClr>
                  </a:gs>
                </a:gsLst>
                <a:lin ang="5400000" scaled="1"/>
              </a:gra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42950" lvl="1" indent="-285750">
              <a:lnSpc>
                <a:spcPct val="150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sz="1600" b="1" dirty="0">
                <a:gradFill>
                  <a:gsLst>
                    <a:gs pos="50000">
                      <a:schemeClr val="tx1"/>
                    </a:gs>
                    <a:gs pos="0">
                      <a:schemeClr val="tx1">
                        <a:lumMod val="25000"/>
                        <a:lumOff val="75000"/>
                      </a:schemeClr>
                    </a:gs>
                    <a:gs pos="100000">
                      <a:schemeClr val="tx1">
                        <a:lumMod val="85000"/>
                      </a:schemeClr>
                    </a:gs>
                  </a:gsLst>
                  <a:lin ang="5400000" scaled="1"/>
                </a:gra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Before start with 6G Rel-20, the requirement input from operators, vendors, service provides are crucial to consolidate the common views of 6G.</a:t>
            </a:r>
            <a:r>
              <a:rPr lang="en-US" altLang="zh-CN" sz="1600" dirty="0">
                <a:gradFill>
                  <a:gsLst>
                    <a:gs pos="50000">
                      <a:schemeClr val="tx1"/>
                    </a:gs>
                    <a:gs pos="0">
                      <a:schemeClr val="tx1">
                        <a:lumMod val="25000"/>
                        <a:lumOff val="75000"/>
                      </a:schemeClr>
                    </a:gs>
                    <a:gs pos="100000">
                      <a:schemeClr val="tx1">
                        <a:lumMod val="85000"/>
                      </a:schemeClr>
                    </a:gs>
                  </a:gsLst>
                  <a:lin ang="5400000" scaled="1"/>
                </a:gra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altLang="zh-CN" sz="1600" dirty="0">
              <a:gradFill>
                <a:gsLst>
                  <a:gs pos="50000">
                    <a:schemeClr val="tx1"/>
                  </a:gs>
                  <a:gs pos="0">
                    <a:schemeClr val="tx1">
                      <a:lumMod val="25000"/>
                      <a:lumOff val="75000"/>
                    </a:schemeClr>
                  </a:gs>
                  <a:gs pos="100000">
                    <a:schemeClr val="tx1">
                      <a:lumMod val="85000"/>
                    </a:schemeClr>
                  </a:gs>
                </a:gsLst>
                <a:lin ang="5400000" scaled="1"/>
              </a:gra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702319204" name="그림 1" descr="A diagram of a diagram&#10;&#10;Description automatically generate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185" y="2818576"/>
            <a:ext cx="2608580" cy="261175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614468" y="2642211"/>
            <a:ext cx="8471139" cy="30460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Clr>
                <a:srgbClr val="0070C0"/>
              </a:buClr>
              <a:buFont typeface="Wingdings" panose="05000000000000000000" charset="0"/>
              <a:buChar char="ü"/>
            </a:pPr>
            <a:r>
              <a:rPr lang="en-US" altLang="zh-CN" sz="1600" dirty="0">
                <a:gradFill>
                  <a:gsLst>
                    <a:gs pos="50000">
                      <a:schemeClr val="tx1"/>
                    </a:gs>
                    <a:gs pos="0">
                      <a:schemeClr val="tx1">
                        <a:lumMod val="25000"/>
                        <a:lumOff val="75000"/>
                      </a:schemeClr>
                    </a:gs>
                    <a:gs pos="100000">
                      <a:schemeClr val="tx1">
                        <a:lumMod val="85000"/>
                      </a:schemeClr>
                    </a:gs>
                  </a:gsLst>
                  <a:lin ang="5400000" scaled="1"/>
                </a:gra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Innovation is the greatest driving force of 3GPP. </a:t>
            </a:r>
            <a:endParaRPr lang="en-US" altLang="zh-CN" sz="1600" dirty="0">
              <a:gradFill>
                <a:gsLst>
                  <a:gs pos="50000">
                    <a:schemeClr val="tx1"/>
                  </a:gs>
                  <a:gs pos="0">
                    <a:schemeClr val="tx1">
                      <a:lumMod val="25000"/>
                      <a:lumOff val="75000"/>
                    </a:schemeClr>
                  </a:gs>
                  <a:gs pos="100000">
                    <a:schemeClr val="tx1">
                      <a:lumMod val="85000"/>
                    </a:schemeClr>
                  </a:gs>
                </a:gsLst>
                <a:lin ang="5400000" scaled="1"/>
              </a:gradFill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  <a:p>
            <a:pPr marL="285750" indent="-285750">
              <a:lnSpc>
                <a:spcPct val="150000"/>
              </a:lnSpc>
              <a:buClr>
                <a:srgbClr val="0070C0"/>
              </a:buClr>
              <a:buFont typeface="Wingdings" panose="05000000000000000000" charset="0"/>
              <a:buChar char="ü"/>
            </a:pPr>
            <a:r>
              <a:rPr lang="en-US" altLang="zh-CN" sz="1600" dirty="0">
                <a:gradFill>
                  <a:gsLst>
                    <a:gs pos="50000">
                      <a:schemeClr val="tx1"/>
                    </a:gs>
                    <a:gs pos="0">
                      <a:schemeClr val="tx1">
                        <a:lumMod val="25000"/>
                        <a:lumOff val="75000"/>
                      </a:schemeClr>
                    </a:gs>
                    <a:gs pos="100000">
                      <a:schemeClr val="tx1">
                        <a:lumMod val="85000"/>
                      </a:schemeClr>
                    </a:gs>
                  </a:gsLst>
                  <a:lin ang="5400000" scaled="1"/>
                </a:gradFill>
                <a:latin typeface="Arial" panose="020B0604020202020204" pitchFamily="34" charset="0"/>
                <a:cs typeface="Arial" panose="020B0604020202020204" pitchFamily="34" charset="0"/>
              </a:rPr>
              <a:t>Network architecture evolution: New 6G core vs. 5GC, SA vs. NSA parallel with SA.</a:t>
            </a:r>
            <a:endParaRPr lang="en-US" altLang="zh-CN" sz="1600" dirty="0">
              <a:gradFill>
                <a:gsLst>
                  <a:gs pos="50000">
                    <a:schemeClr val="tx1"/>
                  </a:gs>
                  <a:gs pos="0">
                    <a:schemeClr val="tx1">
                      <a:lumMod val="25000"/>
                      <a:lumOff val="75000"/>
                    </a:schemeClr>
                  </a:gs>
                  <a:gs pos="100000">
                    <a:schemeClr val="tx1">
                      <a:lumMod val="85000"/>
                    </a:schemeClr>
                  </a:gs>
                </a:gsLst>
                <a:lin ang="5400000" scaled="1"/>
              </a:gra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lnSpc>
                <a:spcPct val="150000"/>
              </a:lnSpc>
              <a:buClr>
                <a:srgbClr val="0070C0"/>
              </a:buClr>
              <a:buFont typeface="Wingdings" panose="05000000000000000000" charset="0"/>
              <a:buChar char="ü"/>
            </a:pPr>
            <a:r>
              <a:rPr lang="en-US" altLang="zh-CN" sz="1600" dirty="0">
                <a:gradFill>
                  <a:gsLst>
                    <a:gs pos="50000">
                      <a:schemeClr val="tx1"/>
                    </a:gs>
                    <a:gs pos="0">
                      <a:schemeClr val="tx1">
                        <a:lumMod val="25000"/>
                        <a:lumOff val="75000"/>
                      </a:schemeClr>
                    </a:gs>
                    <a:gs pos="100000">
                      <a:schemeClr val="tx1">
                        <a:lumMod val="85000"/>
                      </a:schemeClr>
                    </a:gs>
                  </a:gsLst>
                  <a:lin ang="5400000" scaled="1"/>
                </a:gradFill>
                <a:latin typeface="Arial" panose="020B0604020202020204" pitchFamily="34" charset="0"/>
                <a:cs typeface="Arial" panose="020B0604020202020204" pitchFamily="34" charset="0"/>
              </a:rPr>
              <a:t>Ensure well design of universal features and avoid over-design add-on features as 5G.</a:t>
            </a:r>
            <a:endParaRPr lang="en-US" altLang="zh-CN" sz="1600" dirty="0">
              <a:gradFill>
                <a:gsLst>
                  <a:gs pos="50000">
                    <a:schemeClr val="tx1"/>
                  </a:gs>
                  <a:gs pos="0">
                    <a:schemeClr val="tx1">
                      <a:lumMod val="25000"/>
                      <a:lumOff val="75000"/>
                    </a:schemeClr>
                  </a:gs>
                  <a:gs pos="100000">
                    <a:schemeClr val="tx1">
                      <a:lumMod val="85000"/>
                    </a:schemeClr>
                  </a:gs>
                </a:gsLst>
                <a:lin ang="5400000" scaled="1"/>
              </a:gra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lnSpc>
                <a:spcPct val="150000"/>
              </a:lnSpc>
              <a:buClr>
                <a:srgbClr val="0070C0"/>
              </a:buClr>
              <a:buFont typeface="Wingdings" panose="05000000000000000000" charset="0"/>
              <a:buChar char="ü"/>
            </a:pPr>
            <a:r>
              <a:rPr lang="en-US" altLang="zh-CN" sz="1600" dirty="0">
                <a:gradFill>
                  <a:gsLst>
                    <a:gs pos="50000">
                      <a:schemeClr val="tx1"/>
                    </a:gs>
                    <a:gs pos="0">
                      <a:schemeClr val="tx1">
                        <a:lumMod val="25000"/>
                        <a:lumOff val="75000"/>
                      </a:schemeClr>
                    </a:gs>
                    <a:gs pos="100000">
                      <a:schemeClr val="tx1">
                        <a:lumMod val="85000"/>
                      </a:schemeClr>
                    </a:gs>
                  </a:gsLst>
                  <a:lin ang="5400000" scaled="1"/>
                </a:gradFill>
                <a:latin typeface="Arial" panose="020B0604020202020204" pitchFamily="34" charset="0"/>
                <a:cs typeface="Arial" panose="020B0604020202020204" pitchFamily="34" charset="0"/>
              </a:rPr>
              <a:t>Protocol flexibility adaptive for various types of services, e.g. Ubiquitous connectivity, HRLLC. </a:t>
            </a:r>
            <a:endParaRPr lang="zh-CN" altLang="zh-CN" sz="1600" dirty="0">
              <a:gradFill>
                <a:gsLst>
                  <a:gs pos="50000">
                    <a:schemeClr val="tx1"/>
                  </a:gs>
                  <a:gs pos="0">
                    <a:schemeClr val="tx1">
                      <a:lumMod val="25000"/>
                      <a:lumOff val="75000"/>
                    </a:schemeClr>
                  </a:gs>
                  <a:gs pos="100000">
                    <a:schemeClr val="tx1">
                      <a:lumMod val="85000"/>
                    </a:schemeClr>
                  </a:gs>
                </a:gsLst>
                <a:lin ang="5400000" scaled="1"/>
              </a:gra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lnSpc>
                <a:spcPct val="150000"/>
              </a:lnSpc>
              <a:buClr>
                <a:srgbClr val="0070C0"/>
              </a:buClr>
              <a:buFont typeface="Wingdings" panose="05000000000000000000" charset="0"/>
              <a:buChar char="ü"/>
            </a:pPr>
            <a:r>
              <a:rPr lang="en-US" altLang="zh-CN" sz="1600" dirty="0">
                <a:gradFill>
                  <a:gsLst>
                    <a:gs pos="50000">
                      <a:schemeClr val="tx1"/>
                    </a:gs>
                    <a:gs pos="0">
                      <a:schemeClr val="tx1">
                        <a:lumMod val="25000"/>
                        <a:lumOff val="75000"/>
                      </a:schemeClr>
                    </a:gs>
                    <a:gs pos="100000">
                      <a:schemeClr val="tx1">
                        <a:lumMod val="85000"/>
                      </a:schemeClr>
                    </a:gs>
                  </a:gsLst>
                  <a:lin ang="5400000" scaled="1"/>
                </a:gradFill>
                <a:latin typeface="Arial" panose="020B0604020202020204" pitchFamily="34" charset="0"/>
                <a:cs typeface="Arial" panose="020B0604020202020204" pitchFamily="34" charset="0"/>
              </a:rPr>
              <a:t>Day-1 Commercial feature list, e.g. AI/ML, ISAC, 6G NTN for broadband service, IoT, HRLLC, V2X, etc.</a:t>
            </a:r>
            <a:endParaRPr lang="en-US" altLang="zh-CN" sz="1600" dirty="0">
              <a:gradFill>
                <a:gsLst>
                  <a:gs pos="50000">
                    <a:schemeClr val="tx1"/>
                  </a:gs>
                  <a:gs pos="0">
                    <a:schemeClr val="tx1">
                      <a:lumMod val="25000"/>
                      <a:lumOff val="75000"/>
                    </a:schemeClr>
                  </a:gs>
                  <a:gs pos="100000">
                    <a:schemeClr val="tx1">
                      <a:lumMod val="85000"/>
                    </a:schemeClr>
                  </a:gs>
                </a:gsLst>
                <a:lin ang="5400000" scaled="1"/>
              </a:gra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lnSpc>
                <a:spcPct val="150000"/>
              </a:lnSpc>
              <a:buClr>
                <a:srgbClr val="0070C0"/>
              </a:buClr>
              <a:buFont typeface="Wingdings" panose="05000000000000000000" charset="0"/>
              <a:buChar char="ü"/>
            </a:pPr>
            <a:r>
              <a:rPr lang="en-US" altLang="zh-CN" sz="1600" dirty="0">
                <a:gradFill>
                  <a:gsLst>
                    <a:gs pos="50000">
                      <a:schemeClr val="tx1"/>
                    </a:gs>
                    <a:gs pos="0">
                      <a:schemeClr val="tx1">
                        <a:lumMod val="25000"/>
                        <a:lumOff val="75000"/>
                      </a:schemeClr>
                    </a:gs>
                    <a:gs pos="100000">
                      <a:schemeClr val="tx1">
                        <a:lumMod val="85000"/>
                      </a:schemeClr>
                    </a:gs>
                  </a:gsLst>
                  <a:lin ang="5400000" scaled="1"/>
                </a:gradFill>
                <a:latin typeface="Arial" panose="020B0604020202020204" pitchFamily="34" charset="0"/>
                <a:cs typeface="Arial" panose="020B0604020202020204" pitchFamily="34" charset="0"/>
              </a:rPr>
              <a:t>Coordination btw different working groups of RAN and SA.</a:t>
            </a:r>
            <a:endParaRPr lang="en-US" altLang="zh-CN" sz="1600" dirty="0">
              <a:gradFill>
                <a:gsLst>
                  <a:gs pos="50000">
                    <a:schemeClr val="tx1"/>
                  </a:gs>
                  <a:gs pos="0">
                    <a:schemeClr val="tx1">
                      <a:lumMod val="25000"/>
                      <a:lumOff val="75000"/>
                    </a:schemeClr>
                  </a:gs>
                  <a:gs pos="100000">
                    <a:schemeClr val="tx1">
                      <a:lumMod val="85000"/>
                    </a:schemeClr>
                  </a:gs>
                </a:gsLst>
                <a:lin ang="5400000" scaled="1"/>
              </a:gra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文本框 24"/>
          <p:cNvSpPr txBox="1"/>
          <p:nvPr/>
        </p:nvSpPr>
        <p:spPr>
          <a:xfrm>
            <a:off x="176530" y="318135"/>
            <a:ext cx="10095230" cy="523240"/>
          </a:xfrm>
          <a:prstGeom prst="rect">
            <a:avLst/>
          </a:prstGeom>
        </p:spPr>
        <p:txBody>
          <a:bodyPr lIns="121858" tIns="60931" rIns="121858" bIns="60931"/>
          <a:lstStyle>
            <a:defPPr>
              <a:defRPr lang="zh-CN"/>
            </a:defPPr>
            <a:lvl1pPr marR="0" lvl="0" indent="0" defTabSz="760095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2000" b="1" i="0" u="none" strike="noStrike" cap="none" spc="0" normalizeH="0" baseline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defRPr>
            </a:lvl1pPr>
            <a:lvl2pPr defTabSz="68453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2pPr>
            <a:lvl3pPr defTabSz="68453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3pPr>
            <a:lvl4pPr defTabSz="68453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4pPr>
            <a:lvl5pPr defTabSz="68453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5pPr>
            <a:lvl6pPr marL="342900" defTabSz="684530" fontAlgn="base">
              <a:spcBef>
                <a:spcPct val="0"/>
              </a:spcBef>
              <a:spcAft>
                <a:spcPct val="0"/>
              </a:spcAft>
              <a:defRPr sz="2400" b="1"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685800" defTabSz="684530" fontAlgn="base">
              <a:spcBef>
                <a:spcPct val="0"/>
              </a:spcBef>
              <a:spcAft>
                <a:spcPct val="0"/>
              </a:spcAft>
              <a:defRPr sz="2400" b="1"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1028700" defTabSz="684530" fontAlgn="base">
              <a:spcBef>
                <a:spcPct val="0"/>
              </a:spcBef>
              <a:spcAft>
                <a:spcPct val="0"/>
              </a:spcAft>
              <a:defRPr sz="2400" b="1"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1371600" defTabSz="684530" fontAlgn="base">
              <a:spcBef>
                <a:spcPct val="0"/>
              </a:spcBef>
              <a:spcAft>
                <a:spcPct val="0"/>
              </a:spcAft>
              <a:defRPr sz="2400" b="1"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0" fontAlgn="base" hangingPunct="0">
              <a:lnSpc>
                <a:spcPct val="100000"/>
              </a:lnSpc>
              <a:spcAft>
                <a:spcPct val="0"/>
              </a:spcAft>
              <a:defRPr/>
            </a:pPr>
            <a:r>
              <a:rPr lang="en-US" altLang="zh-CN" sz="2400" kern="0" dirty="0">
                <a:solidFill>
                  <a:srgbClr val="00B0F0"/>
                </a:solidFill>
                <a:cs typeface="+mn-cs"/>
                <a:sym typeface="+mn-ea"/>
              </a:rPr>
              <a:t>3. Views on 6G Services</a:t>
            </a:r>
            <a:endParaRPr lang="zh-CN" altLang="en-US" sz="2400" kern="0" dirty="0">
              <a:solidFill>
                <a:srgbClr val="00B0F0"/>
              </a:solidFill>
              <a:cs typeface="+mn-cs"/>
              <a:sym typeface="+mn-ea"/>
            </a:endParaRPr>
          </a:p>
        </p:txBody>
      </p:sp>
      <p:sp>
        <p:nvSpPr>
          <p:cNvPr id="132" name="文本框 131" descr="7b0a202020202262756c6c6574223a20227b5c2263617465676f727949645c223a5c225c222c5c2274656d706c61746549645c223a32303233313538387d220a7d0a"/>
          <p:cNvSpPr txBox="1"/>
          <p:nvPr/>
        </p:nvSpPr>
        <p:spPr>
          <a:xfrm>
            <a:off x="4242330" y="1614753"/>
            <a:ext cx="7441395" cy="4184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Blip>
                <a:blip r:embed="rId1"/>
              </a:buBlip>
            </a:pPr>
            <a:r>
              <a:rPr lang="en-US" sz="2000" b="1" dirty="0">
                <a:gradFill>
                  <a:gsLst>
                    <a:gs pos="50000">
                      <a:schemeClr val="tx1"/>
                    </a:gs>
                    <a:gs pos="0">
                      <a:schemeClr val="tx1">
                        <a:lumMod val="25000"/>
                        <a:lumOff val="75000"/>
                      </a:schemeClr>
                    </a:gs>
                    <a:gs pos="100000">
                      <a:schemeClr val="tx1">
                        <a:lumMod val="85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6G Services</a:t>
            </a:r>
            <a:endParaRPr lang="zh-CN" altLang="zh-CN" sz="2000" b="1" dirty="0">
              <a:gradFill>
                <a:gsLst>
                  <a:gs pos="50000">
                    <a:schemeClr val="tx1"/>
                  </a:gs>
                  <a:gs pos="0">
                    <a:schemeClr val="tx1">
                      <a:lumMod val="25000"/>
                      <a:lumOff val="75000"/>
                    </a:schemeClr>
                  </a:gs>
                  <a:gs pos="100000">
                    <a:schemeClr val="tx1">
                      <a:lumMod val="85000"/>
                    </a:schemeClr>
                  </a:gs>
                </a:gsLst>
                <a:lin ang="5400000" scaled="1"/>
              </a:gra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42950" lvl="1" indent="-285750">
              <a:lnSpc>
                <a:spcPct val="150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sz="1400" b="1" dirty="0">
                <a:gradFill>
                  <a:gsLst>
                    <a:gs pos="50000">
                      <a:schemeClr val="tx1"/>
                    </a:gs>
                    <a:gs pos="0">
                      <a:schemeClr val="tx1">
                        <a:lumMod val="25000"/>
                        <a:lumOff val="75000"/>
                      </a:schemeClr>
                    </a:gs>
                    <a:gs pos="100000">
                      <a:schemeClr val="tx1">
                        <a:lumMod val="85000"/>
                      </a:schemeClr>
                    </a:gs>
                  </a:gsLst>
                  <a:lin ang="5400000" scaled="1"/>
                </a:gra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Ubiquitous connectivity:  </a:t>
            </a:r>
            <a:r>
              <a:rPr lang="en-US" sz="1400" dirty="0">
                <a:gradFill>
                  <a:gsLst>
                    <a:gs pos="50000">
                      <a:schemeClr val="tx1"/>
                    </a:gs>
                    <a:gs pos="0">
                      <a:schemeClr val="tx1">
                        <a:lumMod val="25000"/>
                        <a:lumOff val="75000"/>
                      </a:schemeClr>
                    </a:gs>
                    <a:gs pos="100000">
                      <a:schemeClr val="tx1">
                        <a:lumMod val="85000"/>
                      </a:schemeClr>
                    </a:gs>
                  </a:gsLst>
                  <a:lin ang="5400000" scaled="1"/>
                </a:gra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Cellular-based connection with even larger bandwidth and higher data rate, i.e. 2C service, 6G NTN, V2X.</a:t>
            </a:r>
            <a:endParaRPr lang="en-US" altLang="zh-CN" sz="1400" dirty="0">
              <a:gradFill>
                <a:gsLst>
                  <a:gs pos="50000">
                    <a:schemeClr val="tx1"/>
                  </a:gs>
                  <a:gs pos="0">
                    <a:schemeClr val="tx1">
                      <a:lumMod val="25000"/>
                      <a:lumOff val="75000"/>
                    </a:schemeClr>
                  </a:gs>
                  <a:gs pos="100000">
                    <a:schemeClr val="tx1">
                      <a:lumMod val="85000"/>
                    </a:schemeClr>
                  </a:gs>
                </a:gsLst>
                <a:lin ang="5400000" scaled="1"/>
              </a:gra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42950" lvl="1" indent="-285750" algn="l">
              <a:lnSpc>
                <a:spcPct val="150000"/>
              </a:lnSpc>
              <a:buClr>
                <a:srgbClr val="0070C0"/>
              </a:buClr>
              <a:buSzTx/>
              <a:buFont typeface="Arial" panose="020B0604020202020204" pitchFamily="34" charset="0"/>
              <a:buChar char="•"/>
            </a:pPr>
            <a:r>
              <a:rPr lang="en-US" sz="1400" b="1" dirty="0">
                <a:gradFill>
                  <a:gsLst>
                    <a:gs pos="50000">
                      <a:schemeClr val="tx1"/>
                    </a:gs>
                    <a:gs pos="0">
                      <a:schemeClr val="tx1">
                        <a:lumMod val="25000"/>
                        <a:lumOff val="75000"/>
                      </a:schemeClr>
                    </a:gs>
                    <a:gs pos="100000">
                      <a:schemeClr val="tx1">
                        <a:lumMod val="85000"/>
                      </a:schemeClr>
                    </a:gs>
                  </a:gsLst>
                  <a:lin ang="5400000" scaled="1"/>
                </a:gradFill>
                <a:latin typeface="Arial" panose="020B0604020202020204" pitchFamily="34" charset="0"/>
                <a:cs typeface="Arial" panose="020B0604020202020204" pitchFamily="34" charset="0"/>
              </a:rPr>
              <a:t>Integrated Sensing and Communication: </a:t>
            </a:r>
            <a:r>
              <a:rPr lang="en-US" sz="1400" dirty="0">
                <a:gradFill>
                  <a:gsLst>
                    <a:gs pos="50000">
                      <a:schemeClr val="tx1"/>
                    </a:gs>
                    <a:gs pos="0">
                      <a:schemeClr val="tx1">
                        <a:lumMod val="25000"/>
                        <a:lumOff val="75000"/>
                      </a:schemeClr>
                    </a:gs>
                    <a:gs pos="100000">
                      <a:schemeClr val="tx1">
                        <a:lumMod val="85000"/>
                      </a:schemeClr>
                    </a:gs>
                  </a:gsLst>
                  <a:lin ang="5400000" scaled="1"/>
                </a:gradFill>
                <a:latin typeface="Arial" panose="020B0604020202020204" pitchFamily="34" charset="0"/>
                <a:cs typeface="Arial" panose="020B0604020202020204" pitchFamily="34" charset="0"/>
              </a:rPr>
              <a:t>Drone/UAV, Vehicle.</a:t>
            </a:r>
            <a:endParaRPr lang="en-US" sz="1400" dirty="0">
              <a:gradFill>
                <a:gsLst>
                  <a:gs pos="50000">
                    <a:schemeClr val="tx1"/>
                  </a:gs>
                  <a:gs pos="0">
                    <a:schemeClr val="tx1">
                      <a:lumMod val="25000"/>
                      <a:lumOff val="75000"/>
                    </a:schemeClr>
                  </a:gs>
                  <a:gs pos="100000">
                    <a:schemeClr val="tx1">
                      <a:lumMod val="85000"/>
                    </a:schemeClr>
                  </a:gs>
                </a:gsLst>
                <a:lin ang="5400000" scaled="1"/>
              </a:gra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42950" lvl="1" indent="-285750" algn="l">
              <a:lnSpc>
                <a:spcPct val="150000"/>
              </a:lnSpc>
              <a:buClr>
                <a:srgbClr val="0070C0"/>
              </a:buClr>
              <a:buSzTx/>
              <a:buFont typeface="Arial" panose="020B0604020202020204" pitchFamily="34" charset="0"/>
              <a:buChar char="•"/>
            </a:pPr>
            <a:r>
              <a:rPr lang="en-US" sz="1400" b="1" dirty="0">
                <a:gradFill>
                  <a:gsLst>
                    <a:gs pos="50000">
                      <a:schemeClr val="tx1"/>
                    </a:gs>
                    <a:gs pos="0">
                      <a:schemeClr val="tx1">
                        <a:lumMod val="25000"/>
                        <a:lumOff val="75000"/>
                      </a:schemeClr>
                    </a:gs>
                    <a:gs pos="100000">
                      <a:schemeClr val="tx1">
                        <a:lumMod val="85000"/>
                      </a:schemeClr>
                    </a:gs>
                  </a:gsLst>
                  <a:lin ang="5400000" scaled="1"/>
                </a:gradFill>
                <a:latin typeface="Arial" panose="020B0604020202020204" pitchFamily="34" charset="0"/>
                <a:cs typeface="Arial" panose="020B0604020202020204" pitchFamily="34" charset="0"/>
              </a:rPr>
              <a:t>AI and Communication: </a:t>
            </a:r>
            <a:r>
              <a:rPr lang="en-US" sz="1400" dirty="0">
                <a:gradFill>
                  <a:gsLst>
                    <a:gs pos="50000">
                      <a:schemeClr val="tx1"/>
                    </a:gs>
                    <a:gs pos="0">
                      <a:schemeClr val="tx1">
                        <a:lumMod val="25000"/>
                        <a:lumOff val="75000"/>
                      </a:schemeClr>
                    </a:gs>
                    <a:gs pos="100000">
                      <a:schemeClr val="tx1">
                        <a:lumMod val="85000"/>
                      </a:schemeClr>
                    </a:gs>
                  </a:gsLst>
                  <a:lin ang="5400000" scaled="1"/>
                </a:gradFill>
                <a:latin typeface="Arial" panose="020B0604020202020204" pitchFamily="34" charset="0"/>
                <a:cs typeface="Arial" panose="020B0604020202020204" pitchFamily="34" charset="0"/>
              </a:rPr>
              <a:t>AI as a Service, AI-native features, AI agent network service, AI agent application, AI-</a:t>
            </a:r>
            <a:r>
              <a:rPr lang="en-US" altLang="zh-CN" sz="1400" dirty="0">
                <a:gradFill>
                  <a:gsLst>
                    <a:gs pos="50000">
                      <a:schemeClr val="tx1"/>
                    </a:gs>
                    <a:gs pos="0">
                      <a:schemeClr val="tx1">
                        <a:lumMod val="25000"/>
                        <a:lumOff val="75000"/>
                      </a:schemeClr>
                    </a:gs>
                    <a:gs pos="100000">
                      <a:schemeClr val="tx1">
                        <a:lumMod val="85000"/>
                      </a:schemeClr>
                    </a:gs>
                  </a:gsLst>
                  <a:lin ang="5400000" scaled="1"/>
                </a:gradFill>
                <a:latin typeface="Arial" panose="020B0604020202020204" pitchFamily="34" charset="0"/>
                <a:cs typeface="Arial" panose="020B0604020202020204" pitchFamily="34" charset="0"/>
              </a:rPr>
              <a:t>enable/AI Agent Robotic.</a:t>
            </a:r>
            <a:endParaRPr lang="en-US" sz="1400" dirty="0">
              <a:gradFill>
                <a:gsLst>
                  <a:gs pos="50000">
                    <a:schemeClr val="tx1"/>
                  </a:gs>
                  <a:gs pos="0">
                    <a:schemeClr val="tx1">
                      <a:lumMod val="25000"/>
                      <a:lumOff val="75000"/>
                    </a:schemeClr>
                  </a:gs>
                  <a:gs pos="100000">
                    <a:schemeClr val="tx1">
                      <a:lumMod val="85000"/>
                    </a:schemeClr>
                  </a:gs>
                </a:gsLst>
                <a:lin ang="5400000" scaled="1"/>
              </a:gra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42950" lvl="1" indent="-285750" algn="l">
              <a:lnSpc>
                <a:spcPct val="150000"/>
              </a:lnSpc>
              <a:buClr>
                <a:srgbClr val="0070C0"/>
              </a:buClr>
              <a:buSzTx/>
              <a:buFont typeface="Arial" panose="020B0604020202020204" pitchFamily="34" charset="0"/>
              <a:buChar char="•"/>
            </a:pPr>
            <a:r>
              <a:rPr lang="en-US" sz="1400" b="1" dirty="0">
                <a:gradFill>
                  <a:gsLst>
                    <a:gs pos="50000">
                      <a:schemeClr val="tx1"/>
                    </a:gs>
                    <a:gs pos="0">
                      <a:schemeClr val="tx1">
                        <a:lumMod val="25000"/>
                        <a:lumOff val="75000"/>
                      </a:schemeClr>
                    </a:gs>
                    <a:gs pos="100000">
                      <a:schemeClr val="tx1">
                        <a:lumMod val="85000"/>
                      </a:schemeClr>
                    </a:gs>
                  </a:gsLst>
                  <a:lin ang="5400000" scaled="1"/>
                </a:gradFill>
                <a:latin typeface="Arial" panose="020B0604020202020204" pitchFamily="34" charset="0"/>
                <a:cs typeface="Arial" panose="020B0604020202020204" pitchFamily="34" charset="0"/>
              </a:rPr>
              <a:t>Immersive Communication: </a:t>
            </a:r>
            <a:r>
              <a:rPr lang="en-US" sz="1400" dirty="0">
                <a:gradFill>
                  <a:gsLst>
                    <a:gs pos="50000">
                      <a:schemeClr val="tx1"/>
                    </a:gs>
                    <a:gs pos="0">
                      <a:schemeClr val="tx1">
                        <a:lumMod val="25000"/>
                        <a:lumOff val="75000"/>
                      </a:schemeClr>
                    </a:gs>
                    <a:gs pos="100000">
                      <a:schemeClr val="tx1">
                        <a:lumMod val="85000"/>
                      </a:schemeClr>
                    </a:gs>
                  </a:gsLst>
                  <a:lin ang="5400000" scaled="1"/>
                </a:gradFill>
                <a:latin typeface="Arial" panose="020B0604020202020204" pitchFamily="34" charset="0"/>
                <a:cs typeface="Arial" panose="020B0604020202020204" pitchFamily="34" charset="0"/>
              </a:rPr>
              <a:t>XR, XR-like service, MR.</a:t>
            </a:r>
            <a:endParaRPr lang="en-US" sz="1400" dirty="0">
              <a:gradFill>
                <a:gsLst>
                  <a:gs pos="50000">
                    <a:schemeClr val="tx1"/>
                  </a:gs>
                  <a:gs pos="0">
                    <a:schemeClr val="tx1">
                      <a:lumMod val="25000"/>
                      <a:lumOff val="75000"/>
                    </a:schemeClr>
                  </a:gs>
                  <a:gs pos="100000">
                    <a:schemeClr val="tx1">
                      <a:lumMod val="85000"/>
                    </a:schemeClr>
                  </a:gs>
                </a:gsLst>
                <a:lin ang="5400000" scaled="1"/>
              </a:gra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42950" lvl="1" indent="-285750">
              <a:lnSpc>
                <a:spcPct val="150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altLang="zh-CN" sz="1400" b="1" dirty="0">
                <a:gradFill>
                  <a:gsLst>
                    <a:gs pos="50000">
                      <a:schemeClr val="tx1"/>
                    </a:gs>
                    <a:gs pos="0">
                      <a:schemeClr val="tx1">
                        <a:lumMod val="25000"/>
                        <a:lumOff val="75000"/>
                      </a:schemeClr>
                    </a:gs>
                    <a:gs pos="100000">
                      <a:schemeClr val="tx1">
                        <a:lumMod val="85000"/>
                      </a:schemeClr>
                    </a:gs>
                  </a:gsLst>
                  <a:lin ang="5400000" scaled="1"/>
                </a:gradFill>
                <a:latin typeface="Arial" panose="020B0604020202020204" pitchFamily="34" charset="0"/>
                <a:cs typeface="Arial" panose="020B0604020202020204" pitchFamily="34" charset="0"/>
              </a:rPr>
              <a:t>Massive Communication: </a:t>
            </a:r>
            <a:r>
              <a:rPr lang="en-US" altLang="zh-CN" sz="1400" dirty="0">
                <a:gradFill>
                  <a:gsLst>
                    <a:gs pos="50000">
                      <a:schemeClr val="tx1"/>
                    </a:gs>
                    <a:gs pos="0">
                      <a:schemeClr val="tx1">
                        <a:lumMod val="25000"/>
                        <a:lumOff val="75000"/>
                      </a:schemeClr>
                    </a:gs>
                    <a:gs pos="100000">
                      <a:schemeClr val="tx1">
                        <a:lumMod val="85000"/>
                      </a:schemeClr>
                    </a:gs>
                  </a:gsLst>
                  <a:lin ang="5400000" scaled="1"/>
                </a:gradFill>
                <a:latin typeface="Arial" panose="020B0604020202020204" pitchFamily="34" charset="0"/>
                <a:cs typeface="Arial" panose="020B0604020202020204" pitchFamily="34" charset="0"/>
              </a:rPr>
              <a:t>Unified air interface for all categories providing from higher data rate to lower date rate.</a:t>
            </a:r>
            <a:endParaRPr lang="en-US" sz="1400" dirty="0">
              <a:gradFill>
                <a:gsLst>
                  <a:gs pos="50000">
                    <a:schemeClr val="tx1"/>
                  </a:gs>
                  <a:gs pos="0">
                    <a:schemeClr val="tx1">
                      <a:lumMod val="25000"/>
                      <a:lumOff val="75000"/>
                    </a:schemeClr>
                  </a:gs>
                  <a:gs pos="100000">
                    <a:schemeClr val="tx1">
                      <a:lumMod val="85000"/>
                    </a:schemeClr>
                  </a:gs>
                </a:gsLst>
                <a:lin ang="5400000" scaled="1"/>
              </a:gra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42950" lvl="1" indent="-285750" algn="l">
              <a:lnSpc>
                <a:spcPct val="150000"/>
              </a:lnSpc>
              <a:buClr>
                <a:srgbClr val="0070C0"/>
              </a:buClr>
              <a:buSzTx/>
              <a:buFont typeface="Arial" panose="020B0604020202020204" pitchFamily="34" charset="0"/>
              <a:buChar char="•"/>
            </a:pPr>
            <a:r>
              <a:rPr lang="en-US" altLang="zh-CN" sz="1400" b="1" dirty="0">
                <a:gradFill>
                  <a:gsLst>
                    <a:gs pos="50000">
                      <a:schemeClr val="tx1"/>
                    </a:gs>
                    <a:gs pos="0">
                      <a:schemeClr val="tx1">
                        <a:lumMod val="25000"/>
                        <a:lumOff val="75000"/>
                      </a:schemeClr>
                    </a:gs>
                    <a:gs pos="100000">
                      <a:schemeClr val="tx1">
                        <a:lumMod val="85000"/>
                      </a:schemeClr>
                    </a:gs>
                  </a:gsLst>
                  <a:lin ang="5400000" scaled="1"/>
                </a:gradFill>
                <a:latin typeface="Arial" panose="020B0604020202020204" pitchFamily="34" charset="0"/>
                <a:cs typeface="Arial" panose="020B0604020202020204" pitchFamily="34" charset="0"/>
              </a:rPr>
              <a:t>HRLLC: </a:t>
            </a:r>
            <a:r>
              <a:rPr lang="en-US" altLang="zh-CN" sz="1400" dirty="0">
                <a:gradFill>
                  <a:gsLst>
                    <a:gs pos="50000">
                      <a:schemeClr val="tx1"/>
                    </a:gs>
                    <a:gs pos="0">
                      <a:schemeClr val="tx1">
                        <a:lumMod val="25000"/>
                        <a:lumOff val="75000"/>
                      </a:schemeClr>
                    </a:gs>
                    <a:gs pos="100000">
                      <a:schemeClr val="tx1">
                        <a:lumMod val="85000"/>
                      </a:schemeClr>
                    </a:gs>
                  </a:gsLst>
                  <a:lin ang="5400000" scaled="1"/>
                </a:gradFill>
                <a:latin typeface="Arial" panose="020B0604020202020204" pitchFamily="34" charset="0"/>
                <a:cs typeface="Arial" panose="020B0604020202020204" pitchFamily="34" charset="0"/>
              </a:rPr>
              <a:t>Vertical industry service, automatic driving and intelligent connected vehicles, Power grid.</a:t>
            </a:r>
            <a:endParaRPr lang="en-US" altLang="zh-CN" sz="1400" dirty="0">
              <a:gradFill>
                <a:gsLst>
                  <a:gs pos="50000">
                    <a:schemeClr val="tx1"/>
                  </a:gs>
                  <a:gs pos="0">
                    <a:schemeClr val="tx1">
                      <a:lumMod val="25000"/>
                      <a:lumOff val="75000"/>
                    </a:schemeClr>
                  </a:gs>
                  <a:gs pos="100000">
                    <a:schemeClr val="tx1">
                      <a:lumMod val="85000"/>
                    </a:schemeClr>
                  </a:gs>
                </a:gsLst>
                <a:lin ang="5400000" scaled="1"/>
              </a:gra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200150" lvl="2" indent="-285750">
              <a:lnSpc>
                <a:spcPct val="150000"/>
              </a:lnSpc>
              <a:buClr>
                <a:srgbClr val="0070C0"/>
              </a:buClr>
              <a:buFont typeface="Wingdings" panose="05000000000000000000" pitchFamily="2" charset="2"/>
              <a:buChar char="ü"/>
            </a:pPr>
            <a:r>
              <a:rPr lang="en-US" altLang="zh-CN" sz="1200" dirty="0">
                <a:gradFill>
                  <a:gsLst>
                    <a:gs pos="50000">
                      <a:schemeClr val="tx1"/>
                    </a:gs>
                    <a:gs pos="0">
                      <a:schemeClr val="tx1">
                        <a:lumMod val="25000"/>
                        <a:lumOff val="75000"/>
                      </a:schemeClr>
                    </a:gs>
                    <a:gs pos="100000">
                      <a:schemeClr val="tx1">
                        <a:lumMod val="85000"/>
                      </a:schemeClr>
                    </a:gs>
                  </a:gsLst>
                  <a:lin ang="5400000" scaled="1"/>
                </a:gradFill>
                <a:latin typeface="Arial" panose="020B0604020202020204" pitchFamily="34" charset="0"/>
                <a:cs typeface="Arial" panose="020B0604020202020204" pitchFamily="34" charset="0"/>
              </a:rPr>
              <a:t>HRLLC service always has diverse requirements on data rate, latency. 6G shall consider the flexible design on HRLLC features.</a:t>
            </a:r>
            <a:endParaRPr lang="en-US" altLang="zh-CN" sz="1200" dirty="0">
              <a:gradFill>
                <a:gsLst>
                  <a:gs pos="50000">
                    <a:schemeClr val="tx1"/>
                  </a:gs>
                  <a:gs pos="0">
                    <a:schemeClr val="tx1">
                      <a:lumMod val="25000"/>
                      <a:lumOff val="75000"/>
                    </a:schemeClr>
                  </a:gs>
                  <a:gs pos="100000">
                    <a:schemeClr val="tx1">
                      <a:lumMod val="85000"/>
                    </a:schemeClr>
                  </a:gs>
                </a:gsLst>
                <a:lin ang="5400000" scaled="1"/>
              </a:gra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그림 1" descr="A diagram of a diagram&#10;&#10;Description automatically generate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285" y="1846970"/>
            <a:ext cx="4065801" cy="4070750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文本框 24"/>
          <p:cNvSpPr txBox="1"/>
          <p:nvPr/>
        </p:nvSpPr>
        <p:spPr>
          <a:xfrm>
            <a:off x="176530" y="318135"/>
            <a:ext cx="10095230" cy="523240"/>
          </a:xfrm>
          <a:prstGeom prst="rect">
            <a:avLst/>
          </a:prstGeom>
        </p:spPr>
        <p:txBody>
          <a:bodyPr lIns="121858" tIns="60931" rIns="121858" bIns="60931"/>
          <a:lstStyle>
            <a:defPPr>
              <a:defRPr lang="zh-CN"/>
            </a:defPPr>
            <a:lvl1pPr marR="0" lvl="0" indent="0" defTabSz="760095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2000" b="1" i="0" u="none" strike="noStrike" cap="none" spc="0" normalizeH="0" baseline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defRPr>
            </a:lvl1pPr>
            <a:lvl2pPr defTabSz="68453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2pPr>
            <a:lvl3pPr defTabSz="68453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3pPr>
            <a:lvl4pPr defTabSz="68453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4pPr>
            <a:lvl5pPr defTabSz="68453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5pPr>
            <a:lvl6pPr marL="342900" defTabSz="684530" fontAlgn="base">
              <a:spcBef>
                <a:spcPct val="0"/>
              </a:spcBef>
              <a:spcAft>
                <a:spcPct val="0"/>
              </a:spcAft>
              <a:defRPr sz="2400" b="1"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685800" defTabSz="684530" fontAlgn="base">
              <a:spcBef>
                <a:spcPct val="0"/>
              </a:spcBef>
              <a:spcAft>
                <a:spcPct val="0"/>
              </a:spcAft>
              <a:defRPr sz="2400" b="1"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1028700" defTabSz="684530" fontAlgn="base">
              <a:spcBef>
                <a:spcPct val="0"/>
              </a:spcBef>
              <a:spcAft>
                <a:spcPct val="0"/>
              </a:spcAft>
              <a:defRPr sz="2400" b="1"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1371600" defTabSz="684530" fontAlgn="base">
              <a:spcBef>
                <a:spcPct val="0"/>
              </a:spcBef>
              <a:spcAft>
                <a:spcPct val="0"/>
              </a:spcAft>
              <a:defRPr sz="2400" b="1"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0" fontAlgn="base" hangingPunct="0">
              <a:lnSpc>
                <a:spcPct val="100000"/>
              </a:lnSpc>
              <a:spcAft>
                <a:spcPct val="0"/>
              </a:spcAft>
              <a:defRPr/>
            </a:pPr>
            <a:r>
              <a:rPr lang="en-US" altLang="zh-CN" sz="2400" kern="0" dirty="0">
                <a:solidFill>
                  <a:srgbClr val="00B0F0"/>
                </a:solidFill>
                <a:cs typeface="+mn-cs"/>
                <a:sym typeface="+mn-ea"/>
              </a:rPr>
              <a:t>4 Views on 6G System Design</a:t>
            </a:r>
            <a:endParaRPr lang="zh-CN" altLang="en-US" sz="2400" kern="0" dirty="0">
              <a:solidFill>
                <a:srgbClr val="00B0F0"/>
              </a:solidFill>
              <a:cs typeface="+mn-cs"/>
              <a:sym typeface="+mn-ea"/>
            </a:endParaRPr>
          </a:p>
        </p:txBody>
      </p:sp>
      <p:sp>
        <p:nvSpPr>
          <p:cNvPr id="132" name="文本框 131" descr="7b0a202020202262756c6c6574223a20227b5c2263617465676f727949645c223a5c225c222c5c2274656d706c61746549645c223a32303233313538387d220a7d0a"/>
          <p:cNvSpPr txBox="1"/>
          <p:nvPr/>
        </p:nvSpPr>
        <p:spPr>
          <a:xfrm>
            <a:off x="689610" y="1511237"/>
            <a:ext cx="10714355" cy="3876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buBlip>
                <a:blip r:embed="rId1"/>
              </a:buBlip>
            </a:pPr>
            <a:r>
              <a:rPr lang="en-US" sz="2000" b="1" dirty="0">
                <a:gradFill>
                  <a:gsLst>
                    <a:gs pos="50000">
                      <a:schemeClr val="tx1"/>
                    </a:gs>
                    <a:gs pos="0">
                      <a:schemeClr val="tx1">
                        <a:lumMod val="25000"/>
                        <a:lumOff val="75000"/>
                      </a:schemeClr>
                    </a:gs>
                    <a:gs pos="100000">
                      <a:schemeClr val="tx1">
                        <a:lumMod val="85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6G System Design</a:t>
            </a:r>
            <a:endParaRPr lang="zh-CN" altLang="zh-CN" sz="2000" b="1" dirty="0">
              <a:gradFill>
                <a:gsLst>
                  <a:gs pos="50000">
                    <a:schemeClr val="tx1"/>
                  </a:gs>
                  <a:gs pos="0">
                    <a:schemeClr val="tx1">
                      <a:lumMod val="25000"/>
                      <a:lumOff val="75000"/>
                    </a:schemeClr>
                  </a:gs>
                  <a:gs pos="100000">
                    <a:schemeClr val="tx1">
                      <a:lumMod val="85000"/>
                    </a:schemeClr>
                  </a:gs>
                </a:gsLst>
                <a:lin ang="5400000" scaled="1"/>
              </a:gra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42950" lvl="1" indent="-285750">
              <a:lnSpc>
                <a:spcPct val="150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sz="1600" dirty="0">
                <a:gradFill>
                  <a:gsLst>
                    <a:gs pos="50000">
                      <a:schemeClr val="tx1"/>
                    </a:gs>
                    <a:gs pos="0">
                      <a:schemeClr val="tx1">
                        <a:lumMod val="25000"/>
                        <a:lumOff val="75000"/>
                      </a:schemeClr>
                    </a:gs>
                    <a:gs pos="100000">
                      <a:schemeClr val="tx1">
                        <a:lumMod val="85000"/>
                      </a:schemeClr>
                    </a:gs>
                  </a:gsLst>
                  <a:lin ang="5400000" scaled="1"/>
                </a:gra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6G Spectrum: low frequency (e.g. 900MHz), C-band(e.g. 3.5GHz), U6G, 26GHz.</a:t>
            </a:r>
            <a:r>
              <a:rPr lang="en-US" altLang="zh-CN" sz="1600" dirty="0">
                <a:gradFill>
                  <a:gsLst>
                    <a:gs pos="50000">
                      <a:schemeClr val="tx1"/>
                    </a:gs>
                    <a:gs pos="0">
                      <a:schemeClr val="tx1">
                        <a:lumMod val="25000"/>
                        <a:lumOff val="75000"/>
                      </a:schemeClr>
                    </a:gs>
                    <a:gs pos="100000">
                      <a:schemeClr val="tx1">
                        <a:lumMod val="85000"/>
                      </a:schemeClr>
                    </a:gs>
                  </a:gsLst>
                  <a:lin ang="5400000" scaled="1"/>
                </a:gra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altLang="zh-CN" sz="1600" dirty="0">
              <a:gradFill>
                <a:gsLst>
                  <a:gs pos="50000">
                    <a:schemeClr val="tx1"/>
                  </a:gs>
                  <a:gs pos="0">
                    <a:schemeClr val="tx1">
                      <a:lumMod val="25000"/>
                      <a:lumOff val="75000"/>
                    </a:schemeClr>
                  </a:gs>
                  <a:gs pos="100000">
                    <a:schemeClr val="tx1">
                      <a:lumMod val="85000"/>
                    </a:schemeClr>
                  </a:gs>
                </a:gsLst>
                <a:lin ang="5400000" scaled="1"/>
              </a:gra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42950" lvl="1" indent="-285750" algn="l">
              <a:lnSpc>
                <a:spcPct val="150000"/>
              </a:lnSpc>
              <a:buClr>
                <a:srgbClr val="0070C0"/>
              </a:buClr>
              <a:buSzTx/>
              <a:buFont typeface="Arial" panose="020B0604020202020204" pitchFamily="34" charset="0"/>
              <a:buChar char="•"/>
            </a:pPr>
            <a:r>
              <a:rPr lang="en-US" altLang="zh-CN" sz="1600" dirty="0">
                <a:gradFill>
                  <a:gsLst>
                    <a:gs pos="50000">
                      <a:schemeClr val="tx1"/>
                    </a:gs>
                    <a:gs pos="0">
                      <a:schemeClr val="tx1">
                        <a:lumMod val="25000"/>
                        <a:lumOff val="75000"/>
                      </a:schemeClr>
                    </a:gs>
                    <a:gs pos="100000">
                      <a:schemeClr val="tx1">
                        <a:lumMod val="85000"/>
                      </a:schemeClr>
                    </a:gs>
                  </a:gsLst>
                  <a:lin ang="5400000" scaled="1"/>
                </a:gradFill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lang="en-US" sz="1600" dirty="0">
                <a:gradFill>
                  <a:gsLst>
                    <a:gs pos="50000">
                      <a:schemeClr val="tx1"/>
                    </a:gs>
                    <a:gs pos="0">
                      <a:schemeClr val="tx1">
                        <a:lumMod val="25000"/>
                        <a:lumOff val="75000"/>
                      </a:schemeClr>
                    </a:gs>
                    <a:gs pos="100000">
                      <a:schemeClr val="tx1">
                        <a:lumMod val="85000"/>
                      </a:schemeClr>
                    </a:gs>
                  </a:gsLst>
                  <a:lin ang="5400000" scaled="1"/>
                </a:gradFill>
                <a:latin typeface="Arial" panose="020B0604020202020204" pitchFamily="34" charset="0"/>
                <a:cs typeface="Arial" panose="020B0604020202020204" pitchFamily="34" charset="0"/>
              </a:rPr>
              <a:t>ingle Carrier BW: 200MHz/300MHz/400MHz for FR1, 400MHz/800MHz for FR2.</a:t>
            </a:r>
            <a:endParaRPr lang="en-US" sz="1600" dirty="0">
              <a:gradFill>
                <a:gsLst>
                  <a:gs pos="50000">
                    <a:schemeClr val="tx1"/>
                  </a:gs>
                  <a:gs pos="0">
                    <a:schemeClr val="tx1">
                      <a:lumMod val="25000"/>
                      <a:lumOff val="75000"/>
                    </a:schemeClr>
                  </a:gs>
                  <a:gs pos="100000">
                    <a:schemeClr val="tx1">
                      <a:lumMod val="85000"/>
                    </a:schemeClr>
                  </a:gs>
                </a:gsLst>
                <a:lin ang="5400000" scaled="1"/>
              </a:gra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42950" lvl="1" indent="-285750" algn="l">
              <a:lnSpc>
                <a:spcPct val="150000"/>
              </a:lnSpc>
              <a:buClr>
                <a:srgbClr val="0070C0"/>
              </a:buClr>
              <a:buSzTx/>
              <a:buFont typeface="Arial" panose="020B0604020202020204" pitchFamily="34" charset="0"/>
              <a:buChar char="•"/>
            </a:pPr>
            <a:r>
              <a:rPr lang="en-US" sz="1600" dirty="0">
                <a:gradFill>
                  <a:gsLst>
                    <a:gs pos="50000">
                      <a:schemeClr val="tx1"/>
                    </a:gs>
                    <a:gs pos="0">
                      <a:schemeClr val="tx1">
                        <a:lumMod val="25000"/>
                        <a:lumOff val="75000"/>
                      </a:schemeClr>
                    </a:gs>
                    <a:gs pos="100000">
                      <a:schemeClr val="tx1">
                        <a:lumMod val="85000"/>
                      </a:schemeClr>
                    </a:gs>
                  </a:gsLst>
                  <a:lin ang="5400000" scaled="1"/>
                </a:gradFill>
                <a:latin typeface="Arial" panose="020B0604020202020204" pitchFamily="34" charset="0"/>
                <a:cs typeface="Arial" panose="020B0604020202020204" pitchFamily="34" charset="0"/>
              </a:rPr>
              <a:t>Waveform: reusing OFDMA design and open for the adaption of new waveforms.</a:t>
            </a:r>
            <a:endParaRPr lang="en-US" sz="1600" dirty="0">
              <a:gradFill>
                <a:gsLst>
                  <a:gs pos="50000">
                    <a:schemeClr val="tx1"/>
                  </a:gs>
                  <a:gs pos="0">
                    <a:schemeClr val="tx1">
                      <a:lumMod val="25000"/>
                      <a:lumOff val="75000"/>
                    </a:schemeClr>
                  </a:gs>
                  <a:gs pos="100000">
                    <a:schemeClr val="tx1">
                      <a:lumMod val="85000"/>
                    </a:schemeClr>
                  </a:gs>
                </a:gsLst>
                <a:lin ang="5400000" scaled="1"/>
              </a:gra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42950" lvl="1" indent="-285750" algn="l">
              <a:lnSpc>
                <a:spcPct val="150000"/>
              </a:lnSpc>
              <a:buClr>
                <a:srgbClr val="0070C0"/>
              </a:buClr>
              <a:buSzTx/>
              <a:buFont typeface="Arial" panose="020B0604020202020204" pitchFamily="34" charset="0"/>
              <a:buChar char="•"/>
            </a:pPr>
            <a:r>
              <a:rPr lang="en-US" sz="1600" dirty="0">
                <a:gradFill>
                  <a:gsLst>
                    <a:gs pos="50000">
                      <a:schemeClr val="tx1"/>
                    </a:gs>
                    <a:gs pos="0">
                      <a:schemeClr val="tx1">
                        <a:lumMod val="25000"/>
                        <a:lumOff val="75000"/>
                      </a:schemeClr>
                    </a:gs>
                    <a:gs pos="100000">
                      <a:schemeClr val="tx1">
                        <a:lumMod val="85000"/>
                      </a:schemeClr>
                    </a:gs>
                  </a:gsLst>
                  <a:lin ang="5400000" scaled="1"/>
                </a:gradFill>
                <a:latin typeface="Arial" panose="020B0604020202020204" pitchFamily="34" charset="0"/>
                <a:cs typeface="Arial" panose="020B0604020202020204" pitchFamily="34" charset="0"/>
              </a:rPr>
              <a:t>SCS: prefer to support a limited number of configuration set.</a:t>
            </a:r>
            <a:endParaRPr lang="en-US" sz="1600" dirty="0">
              <a:gradFill>
                <a:gsLst>
                  <a:gs pos="50000">
                    <a:schemeClr val="tx1"/>
                  </a:gs>
                  <a:gs pos="0">
                    <a:schemeClr val="tx1">
                      <a:lumMod val="25000"/>
                      <a:lumOff val="75000"/>
                    </a:schemeClr>
                  </a:gs>
                  <a:gs pos="100000">
                    <a:schemeClr val="tx1">
                      <a:lumMod val="85000"/>
                    </a:schemeClr>
                  </a:gs>
                </a:gsLst>
                <a:lin ang="5400000" scaled="1"/>
              </a:gra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42950" lvl="1" indent="-285750" algn="l">
              <a:lnSpc>
                <a:spcPct val="150000"/>
              </a:lnSpc>
              <a:buClr>
                <a:srgbClr val="0070C0"/>
              </a:buClr>
              <a:buSzTx/>
              <a:buFont typeface="Arial" panose="020B0604020202020204" pitchFamily="34" charset="0"/>
              <a:buChar char="•"/>
            </a:pPr>
            <a:r>
              <a:rPr lang="en-US" sz="1600" dirty="0">
                <a:gradFill>
                  <a:gsLst>
                    <a:gs pos="50000">
                      <a:schemeClr val="tx1"/>
                    </a:gs>
                    <a:gs pos="0">
                      <a:schemeClr val="tx1">
                        <a:lumMod val="25000"/>
                        <a:lumOff val="75000"/>
                      </a:schemeClr>
                    </a:gs>
                    <a:gs pos="100000">
                      <a:schemeClr val="tx1">
                        <a:lumMod val="85000"/>
                      </a:schemeClr>
                    </a:gs>
                  </a:gsLst>
                  <a:lin ang="5400000" scaled="1"/>
                </a:gradFill>
                <a:latin typeface="Arial" panose="020B0604020202020204" pitchFamily="34" charset="0"/>
                <a:cs typeface="Arial" panose="020B0604020202020204" pitchFamily="34" charset="0"/>
              </a:rPr>
              <a:t>Coding &amp; Modulation: </a:t>
            </a:r>
            <a:r>
              <a:rPr lang="en-US" altLang="zh-CN" sz="1600" dirty="0">
                <a:gradFill>
                  <a:gsLst>
                    <a:gs pos="50000">
                      <a:schemeClr val="tx1"/>
                    </a:gs>
                    <a:gs pos="0">
                      <a:schemeClr val="tx1">
                        <a:lumMod val="25000"/>
                        <a:lumOff val="75000"/>
                      </a:schemeClr>
                    </a:gs>
                    <a:gs pos="100000">
                      <a:schemeClr val="tx1">
                        <a:lumMod val="85000"/>
                      </a:schemeClr>
                    </a:gs>
                  </a:gsLst>
                  <a:lin ang="5400000" scaled="1"/>
                </a:gradFill>
                <a:latin typeface="Arial" panose="020B0604020202020204" pitchFamily="34" charset="0"/>
                <a:cs typeface="Arial" panose="020B0604020202020204" pitchFamily="34" charset="0"/>
              </a:rPr>
              <a:t>open for new design</a:t>
            </a:r>
            <a:r>
              <a:rPr lang="en-US" sz="1600" dirty="0">
                <a:gradFill>
                  <a:gsLst>
                    <a:gs pos="50000">
                      <a:schemeClr val="tx1"/>
                    </a:gs>
                    <a:gs pos="0">
                      <a:schemeClr val="tx1">
                        <a:lumMod val="25000"/>
                        <a:lumOff val="75000"/>
                      </a:schemeClr>
                    </a:gs>
                    <a:gs pos="100000">
                      <a:schemeClr val="tx1">
                        <a:lumMod val="85000"/>
                      </a:schemeClr>
                    </a:gs>
                  </a:gsLst>
                  <a:lin ang="5400000" scaled="1"/>
                </a:gra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sz="1600" dirty="0">
              <a:gradFill>
                <a:gsLst>
                  <a:gs pos="50000">
                    <a:schemeClr val="tx1"/>
                  </a:gs>
                  <a:gs pos="0">
                    <a:schemeClr val="tx1">
                      <a:lumMod val="25000"/>
                      <a:lumOff val="75000"/>
                    </a:schemeClr>
                  </a:gs>
                  <a:gs pos="100000">
                    <a:schemeClr val="tx1">
                      <a:lumMod val="85000"/>
                    </a:schemeClr>
                  </a:gs>
                </a:gsLst>
                <a:lin ang="5400000" scaled="1"/>
              </a:gra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42950" lvl="1" indent="-285750" algn="l">
              <a:lnSpc>
                <a:spcPct val="150000"/>
              </a:lnSpc>
              <a:buClr>
                <a:srgbClr val="0070C0"/>
              </a:buClr>
              <a:buSzTx/>
              <a:buFont typeface="Arial" panose="020B0604020202020204" pitchFamily="34" charset="0"/>
              <a:buChar char="•"/>
            </a:pPr>
            <a:r>
              <a:rPr lang="en-US" sz="1600" dirty="0">
                <a:gradFill>
                  <a:gsLst>
                    <a:gs pos="50000">
                      <a:schemeClr val="tx1"/>
                    </a:gs>
                    <a:gs pos="0">
                      <a:schemeClr val="tx1">
                        <a:lumMod val="25000"/>
                        <a:lumOff val="75000"/>
                      </a:schemeClr>
                    </a:gs>
                    <a:gs pos="100000">
                      <a:schemeClr val="tx1">
                        <a:lumMod val="85000"/>
                      </a:schemeClr>
                    </a:gs>
                  </a:gsLst>
                  <a:lin ang="5400000" scaled="1"/>
                </a:gradFill>
                <a:latin typeface="Arial" panose="020B0604020202020204" pitchFamily="34" charset="0"/>
                <a:cs typeface="Arial" panose="020B0604020202020204" pitchFamily="34" charset="0"/>
              </a:rPr>
              <a:t>ELAA: Support 2048/4096 or more AEs for U6G and 6G spectrum.</a:t>
            </a:r>
            <a:endParaRPr lang="en-US" sz="1600" dirty="0">
              <a:gradFill>
                <a:gsLst>
                  <a:gs pos="50000">
                    <a:schemeClr val="tx1"/>
                  </a:gs>
                  <a:gs pos="0">
                    <a:schemeClr val="tx1">
                      <a:lumMod val="25000"/>
                      <a:lumOff val="75000"/>
                    </a:schemeClr>
                  </a:gs>
                  <a:gs pos="100000">
                    <a:schemeClr val="tx1">
                      <a:lumMod val="85000"/>
                    </a:schemeClr>
                  </a:gs>
                </a:gsLst>
                <a:lin ang="5400000" scaled="1"/>
              </a:gra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42950" lvl="1" indent="-285750" algn="l">
              <a:lnSpc>
                <a:spcPct val="150000"/>
              </a:lnSpc>
              <a:buClr>
                <a:srgbClr val="0070C0"/>
              </a:buClr>
              <a:buSzTx/>
              <a:buFont typeface="Arial" panose="020B0604020202020204" pitchFamily="34" charset="0"/>
              <a:buChar char="•"/>
            </a:pPr>
            <a:r>
              <a:rPr lang="en-US" sz="1600" dirty="0">
                <a:gradFill>
                  <a:gsLst>
                    <a:gs pos="50000">
                      <a:schemeClr val="tx1"/>
                    </a:gs>
                    <a:gs pos="0">
                      <a:schemeClr val="tx1">
                        <a:lumMod val="25000"/>
                        <a:lumOff val="75000"/>
                      </a:schemeClr>
                    </a:gs>
                    <a:gs pos="100000">
                      <a:schemeClr val="tx1">
                        <a:lumMod val="85000"/>
                      </a:schemeClr>
                    </a:gs>
                  </a:gsLst>
                  <a:lin ang="5400000" scaled="1"/>
                </a:gradFill>
                <a:latin typeface="Arial" panose="020B0604020202020204" pitchFamily="34" charset="0"/>
                <a:cs typeface="Arial" panose="020B0604020202020204" pitchFamily="34" charset="0"/>
              </a:rPr>
              <a:t>AI-Native function: support in RF, PHY, MAC, RRC for NW side and UE side.</a:t>
            </a:r>
            <a:endParaRPr lang="en-US" sz="1600" dirty="0">
              <a:gradFill>
                <a:gsLst>
                  <a:gs pos="50000">
                    <a:schemeClr val="tx1"/>
                  </a:gs>
                  <a:gs pos="0">
                    <a:schemeClr val="tx1">
                      <a:lumMod val="25000"/>
                      <a:lumOff val="75000"/>
                    </a:schemeClr>
                  </a:gs>
                  <a:gs pos="100000">
                    <a:schemeClr val="tx1">
                      <a:lumMod val="85000"/>
                    </a:schemeClr>
                  </a:gs>
                </a:gsLst>
                <a:lin ang="5400000" scaled="1"/>
              </a:gra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42950" lvl="1" indent="-285750" algn="l">
              <a:lnSpc>
                <a:spcPct val="150000"/>
              </a:lnSpc>
              <a:buClr>
                <a:srgbClr val="0070C0"/>
              </a:buClr>
              <a:buSzTx/>
              <a:buFont typeface="Arial" panose="020B0604020202020204" pitchFamily="34" charset="0"/>
              <a:buChar char="•"/>
            </a:pPr>
            <a:r>
              <a:rPr lang="en-US" sz="1600" dirty="0">
                <a:gradFill>
                  <a:gsLst>
                    <a:gs pos="50000">
                      <a:schemeClr val="tx1"/>
                    </a:gs>
                    <a:gs pos="0">
                      <a:schemeClr val="tx1">
                        <a:lumMod val="25000"/>
                        <a:lumOff val="75000"/>
                      </a:schemeClr>
                    </a:gs>
                    <a:gs pos="100000">
                      <a:schemeClr val="tx1">
                        <a:lumMod val="85000"/>
                      </a:schemeClr>
                    </a:gs>
                  </a:gsLst>
                  <a:lin ang="5400000" scaled="1"/>
                </a:gradFill>
                <a:latin typeface="Arial" panose="020B0604020202020204" pitchFamily="34" charset="0"/>
                <a:cs typeface="Arial" panose="020B0604020202020204" pitchFamily="34" charset="0"/>
              </a:rPr>
              <a:t>New service capability: s</a:t>
            </a:r>
            <a:r>
              <a:rPr lang="en-US" altLang="zh-CN" sz="1600" dirty="0">
                <a:gradFill>
                  <a:gsLst>
                    <a:gs pos="50000">
                      <a:schemeClr val="tx1"/>
                    </a:gs>
                    <a:gs pos="0">
                      <a:schemeClr val="tx1">
                        <a:lumMod val="25000"/>
                        <a:lumOff val="75000"/>
                      </a:schemeClr>
                    </a:gs>
                    <a:gs pos="100000">
                      <a:schemeClr val="tx1">
                        <a:lumMod val="85000"/>
                      </a:schemeClr>
                    </a:gs>
                  </a:gsLst>
                  <a:lin ang="5400000" scaled="1"/>
                </a:gradFill>
                <a:latin typeface="Arial" panose="020B0604020202020204" pitchFamily="34" charset="0"/>
                <a:cs typeface="Arial" panose="020B0604020202020204" pitchFamily="34" charset="0"/>
              </a:rPr>
              <a:t>ervice-aware/</a:t>
            </a:r>
            <a:r>
              <a:rPr lang="en-US" sz="1600" dirty="0">
                <a:gradFill>
                  <a:gsLst>
                    <a:gs pos="50000">
                      <a:schemeClr val="tx1"/>
                    </a:gs>
                    <a:gs pos="0">
                      <a:schemeClr val="tx1">
                        <a:lumMod val="25000"/>
                        <a:lumOff val="75000"/>
                      </a:schemeClr>
                    </a:gs>
                    <a:gs pos="100000">
                      <a:schemeClr val="tx1">
                        <a:lumMod val="85000"/>
                      </a:schemeClr>
                    </a:gs>
                  </a:gsLst>
                  <a:lin ang="5400000" scaled="1"/>
                </a:gradFill>
                <a:latin typeface="Arial" panose="020B0604020202020204" pitchFamily="34" charset="0"/>
                <a:cs typeface="Arial" panose="020B0604020202020204" pitchFamily="34" charset="0"/>
              </a:rPr>
              <a:t>content-aware, latency-aware, automatic NW mngm, SLA enh for new business(vertical application), etc.</a:t>
            </a:r>
            <a:endParaRPr lang="en-US" sz="1600" dirty="0">
              <a:gradFill>
                <a:gsLst>
                  <a:gs pos="50000">
                    <a:schemeClr val="tx1"/>
                  </a:gs>
                  <a:gs pos="0">
                    <a:schemeClr val="tx1">
                      <a:lumMod val="25000"/>
                      <a:lumOff val="75000"/>
                    </a:schemeClr>
                  </a:gs>
                  <a:gs pos="100000">
                    <a:schemeClr val="tx1">
                      <a:lumMod val="85000"/>
                    </a:schemeClr>
                  </a:gs>
                </a:gsLst>
                <a:lin ang="5400000" scaled="1"/>
              </a:gra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文本框 24"/>
          <p:cNvSpPr txBox="1"/>
          <p:nvPr/>
        </p:nvSpPr>
        <p:spPr>
          <a:xfrm>
            <a:off x="176530" y="318135"/>
            <a:ext cx="10095230" cy="523240"/>
          </a:xfrm>
          <a:prstGeom prst="rect">
            <a:avLst/>
          </a:prstGeom>
        </p:spPr>
        <p:txBody>
          <a:bodyPr lIns="121858" tIns="60931" rIns="121858" bIns="60931"/>
          <a:lstStyle>
            <a:defPPr>
              <a:defRPr lang="zh-CN"/>
            </a:defPPr>
            <a:lvl1pPr marR="0" lvl="0" indent="0" defTabSz="760095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2000" b="1" i="0" u="none" strike="noStrike" cap="none" spc="0" normalizeH="0" baseline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defRPr>
            </a:lvl1pPr>
            <a:lvl2pPr defTabSz="68453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2pPr>
            <a:lvl3pPr defTabSz="68453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3pPr>
            <a:lvl4pPr defTabSz="68453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4pPr>
            <a:lvl5pPr defTabSz="68453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5pPr>
            <a:lvl6pPr marL="342900" defTabSz="684530" fontAlgn="base">
              <a:spcBef>
                <a:spcPct val="0"/>
              </a:spcBef>
              <a:spcAft>
                <a:spcPct val="0"/>
              </a:spcAft>
              <a:defRPr sz="2400" b="1"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685800" defTabSz="684530" fontAlgn="base">
              <a:spcBef>
                <a:spcPct val="0"/>
              </a:spcBef>
              <a:spcAft>
                <a:spcPct val="0"/>
              </a:spcAft>
              <a:defRPr sz="2400" b="1"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1028700" defTabSz="684530" fontAlgn="base">
              <a:spcBef>
                <a:spcPct val="0"/>
              </a:spcBef>
              <a:spcAft>
                <a:spcPct val="0"/>
              </a:spcAft>
              <a:defRPr sz="2400" b="1"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1371600" defTabSz="684530" fontAlgn="base">
              <a:spcBef>
                <a:spcPct val="0"/>
              </a:spcBef>
              <a:spcAft>
                <a:spcPct val="0"/>
              </a:spcAft>
              <a:defRPr sz="2400" b="1"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0" fontAlgn="base" hangingPunct="0">
              <a:lnSpc>
                <a:spcPct val="100000"/>
              </a:lnSpc>
              <a:spcAft>
                <a:spcPct val="0"/>
              </a:spcAft>
              <a:defRPr/>
            </a:pPr>
            <a:r>
              <a:rPr lang="en-US" altLang="zh-CN" sz="2400" kern="0" dirty="0">
                <a:solidFill>
                  <a:srgbClr val="00B0F0"/>
                </a:solidFill>
                <a:cs typeface="+mn-cs"/>
                <a:sym typeface="+mn-ea"/>
              </a:rPr>
              <a:t>5. Views on 6G RAN Network Architecture</a:t>
            </a:r>
            <a:endParaRPr lang="zh-CN" altLang="en-US" sz="2400" kern="0" dirty="0">
              <a:solidFill>
                <a:srgbClr val="00B0F0"/>
              </a:solidFill>
              <a:cs typeface="+mn-cs"/>
              <a:sym typeface="+mn-ea"/>
            </a:endParaRPr>
          </a:p>
        </p:txBody>
      </p:sp>
      <p:sp>
        <p:nvSpPr>
          <p:cNvPr id="132" name="文本框 131" descr="7b0a202020202262756c6c6574223a20227b5c2263617465676f727949645c223a5c225c222c5c2274656d706c61746549645c223a32303233313538387d220a7d0a"/>
          <p:cNvSpPr txBox="1"/>
          <p:nvPr/>
        </p:nvSpPr>
        <p:spPr>
          <a:xfrm>
            <a:off x="689610" y="1114425"/>
            <a:ext cx="11015345" cy="1876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Blip>
                <a:blip r:embed="rId1"/>
              </a:buBlip>
            </a:pPr>
            <a:r>
              <a:rPr lang="en-US" sz="2000" b="1" dirty="0">
                <a:gradFill>
                  <a:gsLst>
                    <a:gs pos="50000">
                      <a:schemeClr val="tx1"/>
                    </a:gs>
                    <a:gs pos="0">
                      <a:schemeClr val="tx1">
                        <a:lumMod val="25000"/>
                        <a:lumOff val="75000"/>
                      </a:schemeClr>
                    </a:gs>
                    <a:gs pos="100000">
                      <a:schemeClr val="tx1">
                        <a:lumMod val="85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Motivation</a:t>
            </a:r>
            <a:endParaRPr lang="zh-CN" altLang="zh-CN" sz="2000" b="1" dirty="0">
              <a:gradFill>
                <a:gsLst>
                  <a:gs pos="50000">
                    <a:schemeClr val="tx1"/>
                  </a:gs>
                  <a:gs pos="0">
                    <a:schemeClr val="tx1">
                      <a:lumMod val="25000"/>
                      <a:lumOff val="75000"/>
                    </a:schemeClr>
                  </a:gs>
                  <a:gs pos="100000">
                    <a:schemeClr val="tx1">
                      <a:lumMod val="85000"/>
                    </a:schemeClr>
                  </a:gs>
                </a:gsLst>
                <a:lin ang="5400000" scaled="1"/>
              </a:gra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42950" lvl="1" indent="-285750">
              <a:lnSpc>
                <a:spcPct val="150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sz="1600" b="1" dirty="0">
                <a:gradFill>
                  <a:gsLst>
                    <a:gs pos="50000">
                      <a:schemeClr val="tx1"/>
                    </a:gs>
                    <a:gs pos="0">
                      <a:schemeClr val="tx1">
                        <a:lumMod val="25000"/>
                        <a:lumOff val="75000"/>
                      </a:schemeClr>
                    </a:gs>
                    <a:gs pos="100000">
                      <a:schemeClr val="tx1">
                        <a:lumMod val="85000"/>
                      </a:schemeClr>
                    </a:gs>
                  </a:gsLst>
                  <a:lin ang="5400000" scaled="1"/>
                </a:gra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The option of 6G RAN Network architecture is always a hot topic at the beginning of new generation.</a:t>
            </a:r>
            <a:r>
              <a:rPr lang="en-US" altLang="zh-CN" sz="1600" dirty="0">
                <a:gradFill>
                  <a:gsLst>
                    <a:gs pos="50000">
                      <a:schemeClr val="tx1"/>
                    </a:gs>
                    <a:gs pos="0">
                      <a:schemeClr val="tx1">
                        <a:lumMod val="25000"/>
                        <a:lumOff val="75000"/>
                      </a:schemeClr>
                    </a:gs>
                    <a:gs pos="100000">
                      <a:schemeClr val="tx1">
                        <a:lumMod val="85000"/>
                      </a:schemeClr>
                    </a:gs>
                  </a:gsLst>
                  <a:lin ang="5400000" scaled="1"/>
                </a:gra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altLang="zh-CN" sz="1600" dirty="0">
              <a:gradFill>
                <a:gsLst>
                  <a:gs pos="50000">
                    <a:schemeClr val="tx1"/>
                  </a:gs>
                  <a:gs pos="0">
                    <a:schemeClr val="tx1">
                      <a:lumMod val="25000"/>
                      <a:lumOff val="75000"/>
                    </a:schemeClr>
                  </a:gs>
                  <a:gs pos="100000">
                    <a:schemeClr val="tx1">
                      <a:lumMod val="85000"/>
                    </a:schemeClr>
                  </a:gs>
                </a:gsLst>
                <a:lin ang="5400000" scaled="1"/>
              </a:gra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200150" lvl="2" indent="-285750">
              <a:lnSpc>
                <a:spcPct val="150000"/>
              </a:lnSpc>
              <a:buClr>
                <a:srgbClr val="0070C0"/>
              </a:buClr>
              <a:buFont typeface="Wingdings" panose="05000000000000000000" charset="0"/>
              <a:buChar char="ü"/>
            </a:pPr>
            <a:r>
              <a:rPr lang="en-US" altLang="zh-CN" sz="1600" dirty="0">
                <a:gradFill>
                  <a:gsLst>
                    <a:gs pos="50000">
                      <a:schemeClr val="tx1"/>
                    </a:gs>
                    <a:gs pos="0">
                      <a:schemeClr val="tx1">
                        <a:lumMod val="25000"/>
                        <a:lumOff val="75000"/>
                      </a:schemeClr>
                    </a:gs>
                    <a:gs pos="100000">
                      <a:schemeClr val="tx1">
                        <a:lumMod val="85000"/>
                      </a:schemeClr>
                    </a:gs>
                  </a:gsLst>
                  <a:lin ang="5400000" scaled="1"/>
                </a:gra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Operators focus on the evolution and migration path from 5G to 6G: New 6G vs. 5G-evolution, SA-only vs. NSA parallel with SA, align with Core network architecture.</a:t>
            </a:r>
            <a:endParaRPr lang="en-US" altLang="zh-CN" sz="1600" dirty="0">
              <a:gradFill>
                <a:gsLst>
                  <a:gs pos="50000">
                    <a:schemeClr val="tx1"/>
                  </a:gs>
                  <a:gs pos="0">
                    <a:schemeClr val="tx1">
                      <a:lumMod val="25000"/>
                      <a:lumOff val="75000"/>
                    </a:schemeClr>
                  </a:gs>
                  <a:gs pos="100000">
                    <a:schemeClr val="tx1">
                      <a:lumMod val="85000"/>
                    </a:schemeClr>
                  </a:gs>
                </a:gsLst>
                <a:lin ang="5400000" scaled="1"/>
              </a:gradFill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  <a:p>
            <a:pPr marL="1200150" lvl="2" indent="-285750">
              <a:lnSpc>
                <a:spcPct val="150000"/>
              </a:lnSpc>
              <a:buClr>
                <a:srgbClr val="0070C0"/>
              </a:buClr>
              <a:buFont typeface="Wingdings" panose="05000000000000000000" charset="0"/>
              <a:buChar char="ü"/>
            </a:pPr>
            <a:r>
              <a:rPr lang="en-US" altLang="zh-CN" sz="1600" dirty="0">
                <a:gradFill>
                  <a:gsLst>
                    <a:gs pos="50000">
                      <a:schemeClr val="tx1"/>
                    </a:gs>
                    <a:gs pos="0">
                      <a:schemeClr val="tx1">
                        <a:lumMod val="25000"/>
                        <a:lumOff val="75000"/>
                      </a:schemeClr>
                    </a:gs>
                    <a:gs pos="100000">
                      <a:schemeClr val="tx1">
                        <a:lumMod val="85000"/>
                      </a:schemeClr>
                    </a:gs>
                  </a:gsLst>
                  <a:lin ang="5400000" scaled="1"/>
                </a:gra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Support the split architecture for RAN node and the tight coordination with core network.</a:t>
            </a:r>
            <a:endParaRPr lang="en-US" altLang="zh-CN" sz="1400" dirty="0">
              <a:gradFill>
                <a:gsLst>
                  <a:gs pos="50000">
                    <a:schemeClr val="tx1"/>
                  </a:gs>
                  <a:gs pos="0">
                    <a:schemeClr val="tx1">
                      <a:lumMod val="25000"/>
                      <a:lumOff val="75000"/>
                    </a:schemeClr>
                  </a:gs>
                  <a:gs pos="100000">
                    <a:schemeClr val="tx1">
                      <a:lumMod val="85000"/>
                    </a:schemeClr>
                  </a:gs>
                </a:gsLst>
                <a:lin ang="5400000" scaled="1"/>
              </a:gra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右箭头 2"/>
          <p:cNvSpPr/>
          <p:nvPr/>
        </p:nvSpPr>
        <p:spPr>
          <a:xfrm>
            <a:off x="4951476" y="4366133"/>
            <a:ext cx="795020" cy="506095"/>
          </a:xfrm>
          <a:prstGeom prst="rightArrow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txBody>
          <a:bodyPr vert="horz" wrap="square" lIns="0" tIns="44436" rIns="91440" bIns="45720" numCol="1" anchor="t" anchorCtr="0" compatLnSpc="1">
            <a:spAutoFit/>
          </a:bodyPr>
          <a:lstStyle/>
          <a:p>
            <a:pPr marL="0" marR="0" indent="0" algn="l" defTabSz="914400" rtl="0" eaLnBrk="0" fontAlgn="t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</a:pPr>
            <a:endParaRPr kumimoji="0" lang="zh-CN" altLang="en-US" sz="1000" b="0" i="0" u="none" strike="noStrike" cap="none" normalizeH="0" baseline="0" dirty="0">
              <a:ln>
                <a:noFill/>
              </a:ln>
              <a:solidFill>
                <a:srgbClr val="666666"/>
              </a:solidFill>
              <a:effectLst/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" name="文本框 3" descr="7b0a202020202262756c6c6574223a20227b5c2263617465676f727949645c223a5c225c222c5c2274656d706c61746549645c223a32303233313538387d220a7d0a"/>
          <p:cNvSpPr txBox="1"/>
          <p:nvPr/>
        </p:nvSpPr>
        <p:spPr>
          <a:xfrm>
            <a:off x="6031611" y="3021203"/>
            <a:ext cx="5749925" cy="3353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Blip>
                <a:blip r:embed="rId1"/>
              </a:buBlip>
            </a:pPr>
            <a:r>
              <a:rPr lang="en-US" sz="2000" b="1" dirty="0">
                <a:gradFill>
                  <a:gsLst>
                    <a:gs pos="50000">
                      <a:schemeClr val="tx1"/>
                    </a:gs>
                    <a:gs pos="0">
                      <a:schemeClr val="tx1">
                        <a:lumMod val="25000"/>
                        <a:lumOff val="75000"/>
                      </a:schemeClr>
                    </a:gs>
                    <a:gs pos="100000">
                      <a:schemeClr val="tx1">
                        <a:lumMod val="85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Views</a:t>
            </a:r>
            <a:endParaRPr lang="zh-CN" altLang="zh-CN" sz="2000" b="1" dirty="0">
              <a:gradFill>
                <a:gsLst>
                  <a:gs pos="50000">
                    <a:schemeClr val="tx1"/>
                  </a:gs>
                  <a:gs pos="0">
                    <a:schemeClr val="tx1">
                      <a:lumMod val="25000"/>
                      <a:lumOff val="75000"/>
                    </a:schemeClr>
                  </a:gs>
                  <a:gs pos="100000">
                    <a:schemeClr val="tx1">
                      <a:lumMod val="85000"/>
                    </a:schemeClr>
                  </a:gs>
                </a:gsLst>
                <a:lin ang="5400000" scaled="1"/>
              </a:gra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42950" lvl="1" indent="-285750">
              <a:lnSpc>
                <a:spcPct val="150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sz="1600" b="1" dirty="0">
                <a:gradFill>
                  <a:gsLst>
                    <a:gs pos="50000">
                      <a:schemeClr val="tx1"/>
                    </a:gs>
                    <a:gs pos="0">
                      <a:schemeClr val="tx1">
                        <a:lumMod val="25000"/>
                        <a:lumOff val="75000"/>
                      </a:schemeClr>
                    </a:gs>
                    <a:gs pos="100000">
                      <a:schemeClr val="tx1">
                        <a:lumMod val="85000"/>
                      </a:schemeClr>
                    </a:gs>
                  </a:gsLst>
                  <a:lin ang="5400000" scaled="1"/>
                </a:gra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Open to discuss the new architecture and interfaces for 6G RAN node.</a:t>
            </a:r>
            <a:r>
              <a:rPr lang="en-US" altLang="zh-CN" sz="1600" dirty="0">
                <a:gradFill>
                  <a:gsLst>
                    <a:gs pos="50000">
                      <a:schemeClr val="tx1"/>
                    </a:gs>
                    <a:gs pos="0">
                      <a:schemeClr val="tx1">
                        <a:lumMod val="25000"/>
                        <a:lumOff val="75000"/>
                      </a:schemeClr>
                    </a:gs>
                    <a:gs pos="100000">
                      <a:schemeClr val="tx1">
                        <a:lumMod val="85000"/>
                      </a:schemeClr>
                    </a:gs>
                  </a:gsLst>
                  <a:lin ang="5400000" scaled="1"/>
                </a:gra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altLang="zh-CN" sz="1600" dirty="0">
              <a:gradFill>
                <a:gsLst>
                  <a:gs pos="50000">
                    <a:schemeClr val="tx1"/>
                  </a:gs>
                  <a:gs pos="0">
                    <a:schemeClr val="tx1">
                      <a:lumMod val="25000"/>
                      <a:lumOff val="75000"/>
                    </a:schemeClr>
                  </a:gs>
                  <a:gs pos="100000">
                    <a:schemeClr val="tx1">
                      <a:lumMod val="85000"/>
                    </a:schemeClr>
                  </a:gs>
                </a:gsLst>
                <a:lin ang="5400000" scaled="1"/>
              </a:gra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200150" lvl="2" indent="-285750">
              <a:lnSpc>
                <a:spcPct val="150000"/>
              </a:lnSpc>
              <a:buClr>
                <a:srgbClr val="0070C0"/>
              </a:buClr>
              <a:buFont typeface="Wingdings" panose="05000000000000000000" charset="0"/>
              <a:buChar char="ü"/>
            </a:pPr>
            <a:r>
              <a:rPr lang="en-US" altLang="zh-CN" sz="1600" dirty="0">
                <a:gradFill>
                  <a:gsLst>
                    <a:gs pos="50000">
                      <a:schemeClr val="tx1"/>
                    </a:gs>
                    <a:gs pos="0">
                      <a:schemeClr val="tx1">
                        <a:lumMod val="25000"/>
                        <a:lumOff val="75000"/>
                      </a:schemeClr>
                    </a:gs>
                    <a:gs pos="100000">
                      <a:schemeClr val="tx1">
                        <a:lumMod val="85000"/>
                      </a:schemeClr>
                    </a:gs>
                  </a:gsLst>
                  <a:lin ang="5400000" scaled="1"/>
                </a:gra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Prefer SA mode and new 6G core.</a:t>
            </a:r>
            <a:endParaRPr lang="en-US" altLang="zh-CN" sz="1600" dirty="0">
              <a:gradFill>
                <a:gsLst>
                  <a:gs pos="50000">
                    <a:schemeClr val="tx1"/>
                  </a:gs>
                  <a:gs pos="0">
                    <a:schemeClr val="tx1">
                      <a:lumMod val="25000"/>
                      <a:lumOff val="75000"/>
                    </a:schemeClr>
                  </a:gs>
                  <a:gs pos="100000">
                    <a:schemeClr val="tx1">
                      <a:lumMod val="85000"/>
                    </a:schemeClr>
                  </a:gs>
                </a:gsLst>
                <a:lin ang="5400000" scaled="1"/>
              </a:gradFill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  <a:p>
            <a:pPr marL="1200150" lvl="2" indent="-285750">
              <a:lnSpc>
                <a:spcPct val="150000"/>
              </a:lnSpc>
              <a:buClr>
                <a:srgbClr val="0070C0"/>
              </a:buClr>
              <a:buFont typeface="Wingdings" panose="05000000000000000000" charset="0"/>
              <a:buChar char="ü"/>
            </a:pPr>
            <a:r>
              <a:rPr lang="en-US" altLang="zh-CN" sz="1600" dirty="0">
                <a:gradFill>
                  <a:gsLst>
                    <a:gs pos="50000">
                      <a:schemeClr val="tx1"/>
                    </a:gs>
                    <a:gs pos="0">
                      <a:schemeClr val="tx1">
                        <a:lumMod val="25000"/>
                        <a:lumOff val="75000"/>
                      </a:schemeClr>
                    </a:gs>
                    <a:gs pos="100000">
                      <a:schemeClr val="tx1">
                        <a:lumMod val="85000"/>
                      </a:schemeClr>
                    </a:gs>
                  </a:gsLst>
                  <a:lin ang="5400000" scaled="1"/>
                </a:gra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RAN node to core network, 6G-NG interface.</a:t>
            </a:r>
            <a:endParaRPr lang="en-US" altLang="zh-CN" sz="1600" dirty="0">
              <a:gradFill>
                <a:gsLst>
                  <a:gs pos="50000">
                    <a:schemeClr val="tx1"/>
                  </a:gs>
                  <a:gs pos="0">
                    <a:schemeClr val="tx1">
                      <a:lumMod val="25000"/>
                      <a:lumOff val="75000"/>
                    </a:schemeClr>
                  </a:gs>
                  <a:gs pos="100000">
                    <a:schemeClr val="tx1">
                      <a:lumMod val="85000"/>
                    </a:schemeClr>
                  </a:gs>
                </a:gsLst>
                <a:lin ang="5400000" scaled="1"/>
              </a:gradFill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  <a:p>
            <a:pPr marL="1200150" lvl="2" indent="-285750">
              <a:lnSpc>
                <a:spcPct val="150000"/>
              </a:lnSpc>
              <a:buClr>
                <a:srgbClr val="0070C0"/>
              </a:buClr>
              <a:buFont typeface="Wingdings" panose="05000000000000000000" charset="0"/>
              <a:buChar char="ü"/>
            </a:pPr>
            <a:r>
              <a:rPr lang="en-US" altLang="zh-CN" sz="1600" dirty="0">
                <a:gradFill>
                  <a:gsLst>
                    <a:gs pos="50000">
                      <a:schemeClr val="tx1"/>
                    </a:gs>
                    <a:gs pos="0">
                      <a:schemeClr val="tx1">
                        <a:lumMod val="25000"/>
                        <a:lumOff val="75000"/>
                      </a:schemeClr>
                    </a:gs>
                    <a:gs pos="100000">
                      <a:schemeClr val="tx1">
                        <a:lumMod val="85000"/>
                      </a:schemeClr>
                    </a:gs>
                  </a:gsLst>
                  <a:lin ang="5400000" scaled="1"/>
                </a:gradFill>
                <a:latin typeface="Arial" panose="020B0604020202020204" pitchFamily="34" charset="0"/>
                <a:cs typeface="Arial" panose="020B0604020202020204" pitchFamily="34" charset="0"/>
              </a:rPr>
              <a:t>Need to decide whether to support CU/DU split as F1 interface.</a:t>
            </a:r>
            <a:endParaRPr lang="en-US" altLang="zh-CN" sz="1600" dirty="0">
              <a:gradFill>
                <a:gsLst>
                  <a:gs pos="50000">
                    <a:schemeClr val="tx1"/>
                  </a:gs>
                  <a:gs pos="0">
                    <a:schemeClr val="tx1">
                      <a:lumMod val="25000"/>
                      <a:lumOff val="75000"/>
                    </a:schemeClr>
                  </a:gs>
                  <a:gs pos="100000">
                    <a:schemeClr val="tx1">
                      <a:lumMod val="85000"/>
                    </a:schemeClr>
                  </a:gs>
                </a:gsLst>
                <a:lin ang="5400000" scaled="1"/>
              </a:gra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200150" lvl="2" indent="-285750">
              <a:lnSpc>
                <a:spcPct val="150000"/>
              </a:lnSpc>
              <a:buClr>
                <a:srgbClr val="0070C0"/>
              </a:buClr>
              <a:buFont typeface="Wingdings" panose="05000000000000000000" charset="0"/>
              <a:buChar char="ü"/>
            </a:pPr>
            <a:r>
              <a:rPr lang="en-US" altLang="zh-CN" sz="1600" dirty="0">
                <a:gradFill>
                  <a:gsLst>
                    <a:gs pos="50000">
                      <a:schemeClr val="tx1"/>
                    </a:gs>
                    <a:gs pos="0">
                      <a:schemeClr val="tx1">
                        <a:lumMod val="25000"/>
                        <a:lumOff val="75000"/>
                      </a:schemeClr>
                    </a:gs>
                    <a:gs pos="100000">
                      <a:schemeClr val="tx1">
                        <a:lumMod val="85000"/>
                      </a:schemeClr>
                    </a:gs>
                  </a:gsLst>
                  <a:lin ang="5400000" scaled="1"/>
                </a:gradFill>
                <a:latin typeface="Arial" panose="020B0604020202020204" pitchFamily="34" charset="0"/>
                <a:cs typeface="Arial" panose="020B0604020202020204" pitchFamily="34" charset="0"/>
              </a:rPr>
              <a:t>No need to specify fronthaul interface in 3GPP, i.e. reuse </a:t>
            </a:r>
            <a:r>
              <a:rPr lang="en-US" altLang="zh-CN" sz="1600" dirty="0" err="1">
                <a:gradFill>
                  <a:gsLst>
                    <a:gs pos="50000">
                      <a:schemeClr val="tx1"/>
                    </a:gs>
                    <a:gs pos="0">
                      <a:schemeClr val="tx1">
                        <a:lumMod val="25000"/>
                        <a:lumOff val="75000"/>
                      </a:schemeClr>
                    </a:gs>
                    <a:gs pos="100000">
                      <a:schemeClr val="tx1">
                        <a:lumMod val="85000"/>
                      </a:schemeClr>
                    </a:gs>
                  </a:gsLst>
                  <a:lin ang="5400000" scaled="1"/>
                </a:gradFill>
                <a:latin typeface="Arial" panose="020B0604020202020204" pitchFamily="34" charset="0"/>
                <a:cs typeface="Arial" panose="020B0604020202020204" pitchFamily="34" charset="0"/>
              </a:rPr>
              <a:t>eCPRI</a:t>
            </a:r>
            <a:r>
              <a:rPr lang="en-US" altLang="zh-CN" sz="1600" dirty="0">
                <a:gradFill>
                  <a:gsLst>
                    <a:gs pos="50000">
                      <a:schemeClr val="tx1"/>
                    </a:gs>
                    <a:gs pos="0">
                      <a:schemeClr val="tx1">
                        <a:lumMod val="25000"/>
                        <a:lumOff val="75000"/>
                      </a:schemeClr>
                    </a:gs>
                    <a:gs pos="100000">
                      <a:schemeClr val="tx1">
                        <a:lumMod val="85000"/>
                      </a:schemeClr>
                    </a:gs>
                  </a:gsLst>
                  <a:lin ang="5400000" scaled="1"/>
                </a:gradFill>
                <a:latin typeface="Arial" panose="020B0604020202020204" pitchFamily="34" charset="0"/>
                <a:cs typeface="Arial" panose="020B0604020202020204" pitchFamily="34" charset="0"/>
              </a:rPr>
              <a:t> protocol.</a:t>
            </a:r>
            <a:endParaRPr lang="en-US" altLang="zh-CN" sz="1400" dirty="0">
              <a:gradFill>
                <a:gsLst>
                  <a:gs pos="50000">
                    <a:schemeClr val="tx1"/>
                  </a:gs>
                  <a:gs pos="0">
                    <a:schemeClr val="tx1">
                      <a:lumMod val="25000"/>
                      <a:lumOff val="75000"/>
                    </a:schemeClr>
                  </a:gs>
                  <a:gs pos="100000">
                    <a:schemeClr val="tx1">
                      <a:lumMod val="85000"/>
                    </a:schemeClr>
                  </a:gs>
                </a:gsLst>
                <a:lin ang="5400000" scaled="1"/>
              </a:gra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1648206" y="3021203"/>
            <a:ext cx="2604135" cy="3104515"/>
            <a:chOff x="3905" y="5593"/>
            <a:chExt cx="4101" cy="4889"/>
          </a:xfrm>
        </p:grpSpPr>
        <p:sp>
          <p:nvSpPr>
            <p:cNvPr id="5" name="矩形 4"/>
            <p:cNvSpPr/>
            <p:nvPr/>
          </p:nvSpPr>
          <p:spPr>
            <a:xfrm>
              <a:off x="3905" y="5593"/>
              <a:ext cx="2628" cy="528"/>
            </a:xfrm>
            <a:prstGeom prst="rect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txBody>
            <a:bodyPr vert="horz" wrap="square" lIns="0" tIns="44436" rIns="91440" bIns="45720" numCol="1" anchor="t" anchorCtr="0" compatLnSpc="1">
              <a:spAutoFit/>
            </a:bodyPr>
            <a:lstStyle/>
            <a:p>
              <a:pPr marL="0" marR="0" indent="0" algn="ctr" defTabSz="914400" rtl="0" eaLnBrk="0" fontAlgn="t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en-US" altLang="zh-CN" sz="1600" b="0" i="0" u="none" strike="noStrike" cap="none" normalizeH="0" baseline="0" dirty="0">
                  <a:ln>
                    <a:noFill/>
                  </a:ln>
                  <a:solidFill>
                    <a:schemeClr val="bg1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</a:rPr>
                <a:t>6G NEW CORE </a:t>
              </a:r>
              <a:endParaRPr kumimoji="0" lang="en-US" altLang="zh-CN" sz="16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4037" y="6875"/>
              <a:ext cx="2389" cy="836"/>
            </a:xfrm>
            <a:prstGeom prst="rect">
              <a:avLst/>
            </a:prstGeom>
            <a:solidFill>
              <a:srgbClr val="FFFFFF"/>
            </a:solidFill>
            <a:ln>
              <a:solidFill>
                <a:srgbClr val="0070C0"/>
              </a:solidFill>
            </a:ln>
          </p:spPr>
          <p:txBody>
            <a:bodyPr vert="horz" wrap="square" lIns="0" tIns="44436" rIns="91440" bIns="45720" numCol="1" anchor="t" anchorCtr="0" compatLnSpc="1">
              <a:noAutofit/>
            </a:bodyPr>
            <a:lstStyle/>
            <a:p>
              <a:pPr marL="0" marR="0" indent="0" algn="ctr" defTabSz="914400" rtl="0" eaLnBrk="0" fontAlgn="t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en-US" altLang="zh-CN" sz="1600" b="0" i="0" u="none" strike="noStrike" cap="none" normalizeH="0" baseline="0" dirty="0">
                  <a:ln>
                    <a:noFill/>
                  </a:ln>
                  <a:solidFill>
                    <a:srgbClr val="666666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</a:rPr>
                <a:t>6G RAN Node</a:t>
              </a:r>
              <a:endPara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666666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</a:endParaRPr>
            </a:p>
            <a:p>
              <a:pPr marL="0" marR="0" indent="0" algn="ctr" defTabSz="914400" rtl="0" eaLnBrk="0" fontAlgn="t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en-US" altLang="zh-CN" sz="1600" b="0" i="0" u="none" strike="noStrike" cap="none" normalizeH="0" baseline="0" dirty="0">
                  <a:ln>
                    <a:noFill/>
                  </a:ln>
                  <a:solidFill>
                    <a:srgbClr val="666666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</a:rPr>
                <a:t>Base band</a:t>
              </a:r>
              <a:endPara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666666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cxnSp>
          <p:nvCxnSpPr>
            <p:cNvPr id="12" name="直接连接符 11"/>
            <p:cNvCxnSpPr/>
            <p:nvPr/>
          </p:nvCxnSpPr>
          <p:spPr>
            <a:xfrm>
              <a:off x="5219" y="6135"/>
              <a:ext cx="0" cy="740"/>
            </a:xfrm>
            <a:prstGeom prst="line">
              <a:avLst/>
            </a:prstGeom>
            <a:ln>
              <a:solidFill>
                <a:srgbClr val="0070C0"/>
              </a:solidFill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sp>
          <p:nvSpPr>
            <p:cNvPr id="13" name="文本框 12"/>
            <p:cNvSpPr txBox="1"/>
            <p:nvPr/>
          </p:nvSpPr>
          <p:spPr>
            <a:xfrm>
              <a:off x="5219" y="6239"/>
              <a:ext cx="1713" cy="53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indent="0" algn="ctr" defTabSz="914400" rtl="0" eaLnBrk="0" fontAlgn="t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lang="en-US" altLang="zh-CN" sz="1600" dirty="0">
                  <a:ln>
                    <a:noFill/>
                  </a:ln>
                  <a:solidFill>
                    <a:srgbClr val="666666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sym typeface="+mn-ea"/>
                </a:rPr>
                <a:t>6G NG</a:t>
              </a:r>
              <a:endParaRPr lang="en-US" altLang="zh-CN" sz="1600" dirty="0">
                <a:ln>
                  <a:noFill/>
                </a:ln>
                <a:solidFill>
                  <a:srgbClr val="666666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4037" y="8216"/>
              <a:ext cx="2389" cy="836"/>
            </a:xfrm>
            <a:prstGeom prst="rect">
              <a:avLst/>
            </a:prstGeom>
            <a:solidFill>
              <a:srgbClr val="FFFFFF"/>
            </a:solidFill>
            <a:ln>
              <a:solidFill>
                <a:srgbClr val="0070C0"/>
              </a:solidFill>
            </a:ln>
          </p:spPr>
          <p:txBody>
            <a:bodyPr vert="horz" wrap="square" lIns="0" tIns="44436" rIns="91440" bIns="45720" numCol="1" anchor="t" anchorCtr="0" compatLnSpc="1">
              <a:noAutofit/>
            </a:bodyPr>
            <a:lstStyle/>
            <a:p>
              <a:pPr marL="0" marR="0" indent="0" algn="ctr" defTabSz="914400" rtl="0" eaLnBrk="0" fontAlgn="t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en-US" altLang="zh-CN" sz="1600" b="0" i="0" u="none" strike="noStrike" cap="none" normalizeH="0" baseline="0" dirty="0">
                  <a:ln>
                    <a:noFill/>
                  </a:ln>
                  <a:solidFill>
                    <a:srgbClr val="666666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</a:rPr>
                <a:t>6G RAN Node</a:t>
              </a:r>
              <a:endPara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666666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</a:endParaRPr>
            </a:p>
            <a:p>
              <a:pPr marL="0" marR="0" indent="0" algn="ctr" defTabSz="914400" rtl="0" eaLnBrk="0" fontAlgn="t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en-US" altLang="zh-CN" sz="1600" b="0" i="0" u="none" strike="noStrike" cap="none" normalizeH="0" baseline="0" dirty="0">
                  <a:ln>
                    <a:noFill/>
                  </a:ln>
                  <a:solidFill>
                    <a:srgbClr val="666666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</a:rPr>
                <a:t>Radio part</a:t>
              </a:r>
              <a:endPara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666666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4037" y="9646"/>
              <a:ext cx="2389" cy="836"/>
            </a:xfrm>
            <a:prstGeom prst="rect">
              <a:avLst/>
            </a:prstGeom>
            <a:solidFill>
              <a:srgbClr val="FFFFFF"/>
            </a:solidFill>
            <a:ln>
              <a:solidFill>
                <a:srgbClr val="0070C0"/>
              </a:solidFill>
            </a:ln>
          </p:spPr>
          <p:txBody>
            <a:bodyPr vert="horz" wrap="square" lIns="0" tIns="44436" rIns="91440" bIns="45720" numCol="1" anchor="t" anchorCtr="0" compatLnSpc="1">
              <a:noAutofit/>
            </a:bodyPr>
            <a:lstStyle/>
            <a:p>
              <a:pPr marL="0" marR="0" indent="0" algn="ctr" defTabSz="914400" rtl="0" eaLnBrk="0" fontAlgn="t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en-US" altLang="zh-CN" sz="1600" b="0" i="0" u="none" strike="noStrike" cap="none" normalizeH="0" baseline="0" dirty="0">
                  <a:ln>
                    <a:noFill/>
                  </a:ln>
                  <a:solidFill>
                    <a:srgbClr val="666666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</a:rPr>
                <a:t>6G RAN Node</a:t>
              </a:r>
              <a:endPara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666666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</a:endParaRPr>
            </a:p>
            <a:p>
              <a:pPr marL="0" marR="0" indent="0" algn="ctr" defTabSz="914400" rtl="0" eaLnBrk="0" fontAlgn="t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en-US" altLang="zh-CN" sz="1600" b="0" i="0" u="none" strike="noStrike" cap="none" normalizeH="0" baseline="0" dirty="0">
                  <a:ln>
                    <a:noFill/>
                  </a:ln>
                  <a:solidFill>
                    <a:srgbClr val="666666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</a:rPr>
                <a:t>RF part</a:t>
              </a:r>
              <a:endPara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666666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cxnSp>
          <p:nvCxnSpPr>
            <p:cNvPr id="16" name="直接连接符 15"/>
            <p:cNvCxnSpPr/>
            <p:nvPr/>
          </p:nvCxnSpPr>
          <p:spPr>
            <a:xfrm>
              <a:off x="5219" y="7718"/>
              <a:ext cx="0" cy="498"/>
            </a:xfrm>
            <a:prstGeom prst="line">
              <a:avLst/>
            </a:prstGeom>
            <a:ln>
              <a:solidFill>
                <a:srgbClr val="0070C0"/>
              </a:solidFill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5219" y="9052"/>
              <a:ext cx="0" cy="594"/>
            </a:xfrm>
            <a:prstGeom prst="line">
              <a:avLst/>
            </a:prstGeom>
            <a:ln>
              <a:solidFill>
                <a:srgbClr val="0070C0"/>
              </a:solidFill>
              <a:headEnd type="none" w="med" len="med"/>
              <a:tailEnd type="none" w="med" len="med"/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sp>
          <p:nvSpPr>
            <p:cNvPr id="18" name="文本框 17"/>
            <p:cNvSpPr txBox="1"/>
            <p:nvPr/>
          </p:nvSpPr>
          <p:spPr>
            <a:xfrm>
              <a:off x="5219" y="7718"/>
              <a:ext cx="2787" cy="53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indent="0" algn="ctr" defTabSz="914400" rtl="0" eaLnBrk="0" fontAlgn="t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lang="en-US" altLang="zh-CN" sz="1600" dirty="0">
                  <a:ln>
                    <a:noFill/>
                  </a:ln>
                  <a:solidFill>
                    <a:srgbClr val="666666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sym typeface="+mn-ea"/>
                </a:rPr>
                <a:t>Fiber fronthaul</a:t>
              </a:r>
              <a:endParaRPr lang="en-US" altLang="zh-CN" sz="1600" dirty="0">
                <a:ln>
                  <a:noFill/>
                </a:ln>
                <a:solidFill>
                  <a:srgbClr val="666666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5219" y="9084"/>
              <a:ext cx="2787" cy="53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indent="0" algn="ctr" defTabSz="914400" rtl="0" eaLnBrk="0" fontAlgn="t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lang="en-US" altLang="zh-CN" sz="1600" dirty="0">
                  <a:ln>
                    <a:noFill/>
                  </a:ln>
                  <a:solidFill>
                    <a:srgbClr val="666666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sym typeface="+mn-ea"/>
                </a:rPr>
                <a:t>Cable connection</a:t>
              </a:r>
              <a:endParaRPr lang="en-US" altLang="zh-CN" sz="1600" dirty="0">
                <a:ln>
                  <a:noFill/>
                </a:ln>
                <a:solidFill>
                  <a:srgbClr val="666666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sym typeface="+mn-ea"/>
              </a:endParaRPr>
            </a:p>
          </p:txBody>
        </p:sp>
      </p:grpSp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文本框 24"/>
          <p:cNvSpPr txBox="1"/>
          <p:nvPr/>
        </p:nvSpPr>
        <p:spPr>
          <a:xfrm>
            <a:off x="176530" y="318135"/>
            <a:ext cx="10044430" cy="523240"/>
          </a:xfrm>
          <a:prstGeom prst="rect">
            <a:avLst/>
          </a:prstGeom>
        </p:spPr>
        <p:txBody>
          <a:bodyPr lIns="121858" tIns="60931" rIns="121858" bIns="60931"/>
          <a:lstStyle>
            <a:defPPr>
              <a:defRPr lang="zh-CN"/>
            </a:defPPr>
            <a:lvl1pPr marR="0" lvl="0" indent="0" defTabSz="760095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2000" b="1" i="0" u="none" strike="noStrike" cap="none" spc="0" normalizeH="0" baseline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defRPr>
            </a:lvl1pPr>
            <a:lvl2pPr defTabSz="68453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2pPr>
            <a:lvl3pPr defTabSz="68453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3pPr>
            <a:lvl4pPr defTabSz="68453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4pPr>
            <a:lvl5pPr defTabSz="68453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5pPr>
            <a:lvl6pPr marL="342900" defTabSz="684530" fontAlgn="base">
              <a:spcBef>
                <a:spcPct val="0"/>
              </a:spcBef>
              <a:spcAft>
                <a:spcPct val="0"/>
              </a:spcAft>
              <a:defRPr sz="2400" b="1"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685800" defTabSz="684530" fontAlgn="base">
              <a:spcBef>
                <a:spcPct val="0"/>
              </a:spcBef>
              <a:spcAft>
                <a:spcPct val="0"/>
              </a:spcAft>
              <a:defRPr sz="2400" b="1"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1028700" defTabSz="684530" fontAlgn="base">
              <a:spcBef>
                <a:spcPct val="0"/>
              </a:spcBef>
              <a:spcAft>
                <a:spcPct val="0"/>
              </a:spcAft>
              <a:defRPr sz="2400" b="1"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1371600" defTabSz="684530" fontAlgn="base">
              <a:spcBef>
                <a:spcPct val="0"/>
              </a:spcBef>
              <a:spcAft>
                <a:spcPct val="0"/>
              </a:spcAft>
              <a:defRPr sz="2400" b="1"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0" fontAlgn="base" hangingPunct="0">
              <a:lnSpc>
                <a:spcPct val="100000"/>
              </a:lnSpc>
              <a:spcAft>
                <a:spcPct val="0"/>
              </a:spcAft>
              <a:defRPr/>
            </a:pPr>
            <a:r>
              <a:rPr lang="en-US" altLang="zh-CN" sz="2400" kern="0" dirty="0">
                <a:solidFill>
                  <a:srgbClr val="00B0F0"/>
                </a:solidFill>
                <a:cs typeface="+mn-cs"/>
                <a:sym typeface="+mn-ea"/>
              </a:rPr>
              <a:t>6. 6G RAN </a:t>
            </a:r>
            <a:r>
              <a:rPr lang="en-US" altLang="zh-CN" sz="2400" kern="0" dirty="0">
                <a:solidFill>
                  <a:srgbClr val="00B0F0"/>
                </a:solidFill>
                <a:cs typeface="+mn-cs"/>
              </a:rPr>
              <a:t>candidate features </a:t>
            </a:r>
            <a:endParaRPr lang="zh-CN" altLang="en-US" sz="2400" kern="0" dirty="0">
              <a:solidFill>
                <a:srgbClr val="00B0F0"/>
              </a:solidFill>
              <a:cs typeface="+mn-cs"/>
              <a:sym typeface="+mn-ea"/>
            </a:endParaRPr>
          </a:p>
        </p:txBody>
      </p:sp>
      <p:sp>
        <p:nvSpPr>
          <p:cNvPr id="133" name="对象1"/>
          <p:cNvSpPr/>
          <p:nvPr>
            <p:custDataLst>
              <p:tags r:id="rId1"/>
            </p:custDataLst>
          </p:nvPr>
        </p:nvSpPr>
        <p:spPr>
          <a:xfrm>
            <a:off x="4621909" y="2871400"/>
            <a:ext cx="1739082" cy="1159388"/>
          </a:xfrm>
          <a:custGeom>
            <a:avLst/>
            <a:gdLst/>
            <a:ahLst/>
            <a:cxnLst/>
            <a:rect l="l" t="t" r="r" b="b"/>
            <a:pathLst>
              <a:path w="1865376" h="1243584">
                <a:moveTo>
                  <a:pt x="1865376" y="621792"/>
                </a:moveTo>
                <a:lnTo>
                  <a:pt x="0" y="0"/>
                </a:lnTo>
                <a:lnTo>
                  <a:pt x="0" y="1243584"/>
                </a:lnTo>
                <a:lnTo>
                  <a:pt x="1865376" y="621792"/>
                </a:lnTo>
              </a:path>
            </a:pathLst>
          </a:custGeom>
          <a:gradFill>
            <a:gsLst>
              <a:gs pos="16180">
                <a:schemeClr val="lt1">
                  <a:alpha val="0"/>
                </a:schemeClr>
              </a:gs>
              <a:gs pos="66506">
                <a:schemeClr val="accent1">
                  <a:lumMod val="60000"/>
                  <a:lumOff val="40000"/>
                  <a:alpha val="100000"/>
                </a:schemeClr>
              </a:gs>
            </a:gsLst>
            <a:lin ang="10800000" scaled="0"/>
          </a:gradFill>
          <a:ln w="25400">
            <a:noFill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254000" dist="127000" dir="5400000" algn="ctr" rotWithShape="0">
                    <a:srgbClr val="000000">
                      <a:alpha val="40000"/>
                    </a:srgbClr>
                  </a:outerShdw>
                </a:effectLst>
              </a14:hiddenEffects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34" name="对象2"/>
          <p:cNvSpPr/>
          <p:nvPr>
            <p:custDataLst>
              <p:tags r:id="rId2"/>
            </p:custDataLst>
          </p:nvPr>
        </p:nvSpPr>
        <p:spPr>
          <a:xfrm>
            <a:off x="4911993" y="3294093"/>
            <a:ext cx="1372510" cy="1798756"/>
          </a:xfrm>
          <a:custGeom>
            <a:avLst/>
            <a:gdLst/>
            <a:ahLst/>
            <a:cxnLst/>
            <a:rect l="l" t="t" r="r" b="b"/>
            <a:pathLst>
              <a:path w="1472184" h="1929384">
                <a:moveTo>
                  <a:pt x="1472184" y="0"/>
                </a:moveTo>
                <a:lnTo>
                  <a:pt x="1078992" y="1929384"/>
                </a:lnTo>
                <a:lnTo>
                  <a:pt x="0" y="1307592"/>
                </a:lnTo>
                <a:lnTo>
                  <a:pt x="1472184" y="0"/>
                </a:lnTo>
              </a:path>
            </a:pathLst>
          </a:custGeom>
          <a:gradFill>
            <a:gsLst>
              <a:gs pos="9965">
                <a:schemeClr val="lt1">
                  <a:alpha val="0"/>
                </a:schemeClr>
              </a:gs>
              <a:gs pos="100000">
                <a:schemeClr val="accent2">
                  <a:alpha val="100000"/>
                </a:schemeClr>
              </a:gs>
            </a:gsLst>
            <a:lin ang="6600000" scaled="0"/>
          </a:gradFill>
          <a:ln w="25400">
            <a:noFill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254000" dist="127000" dir="5400000" algn="ctr" rotWithShape="0">
                    <a:srgbClr val="000000">
                      <a:alpha val="40000"/>
                    </a:srgbClr>
                  </a:outerShdw>
                </a:effectLst>
              </a14:hiddenEffects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zh-CN" altLang="en-US">
              <a:solidFill>
                <a:schemeClr val="lt1"/>
              </a:solidFill>
              <a:sym typeface="+mn-ea"/>
            </a:endParaRPr>
          </a:p>
        </p:txBody>
      </p:sp>
      <p:sp>
        <p:nvSpPr>
          <p:cNvPr id="135" name="对象3"/>
          <p:cNvSpPr/>
          <p:nvPr>
            <p:custDataLst>
              <p:tags r:id="rId3"/>
            </p:custDataLst>
          </p:nvPr>
        </p:nvSpPr>
        <p:spPr>
          <a:xfrm>
            <a:off x="6096008" y="2880872"/>
            <a:ext cx="1739082" cy="1159388"/>
          </a:xfrm>
          <a:custGeom>
            <a:avLst/>
            <a:gdLst/>
            <a:ahLst/>
            <a:cxnLst/>
            <a:rect l="l" t="t" r="r" b="b"/>
            <a:pathLst>
              <a:path w="1865376" h="1243584">
                <a:moveTo>
                  <a:pt x="0" y="621792"/>
                </a:moveTo>
                <a:lnTo>
                  <a:pt x="1865376" y="0"/>
                </a:lnTo>
                <a:lnTo>
                  <a:pt x="1865376" y="1243584"/>
                </a:lnTo>
                <a:lnTo>
                  <a:pt x="0" y="621792"/>
                </a:lnTo>
              </a:path>
            </a:pathLst>
          </a:custGeom>
          <a:gradFill>
            <a:gsLst>
              <a:gs pos="9965">
                <a:schemeClr val="lt1">
                  <a:alpha val="0"/>
                </a:schemeClr>
              </a:gs>
              <a:gs pos="100000">
                <a:schemeClr val="accent2">
                  <a:alpha val="100000"/>
                </a:schemeClr>
              </a:gs>
            </a:gsLst>
            <a:lin ang="0" scaled="0"/>
          </a:gradFill>
          <a:ln w="25400">
            <a:noFill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254000" dist="127000" dir="5400000" algn="ctr" rotWithShape="0">
                    <a:srgbClr val="000000">
                      <a:alpha val="40000"/>
                    </a:srgbClr>
                  </a:outerShdw>
                </a:effectLst>
              </a14:hiddenEffects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36" name="对象4"/>
          <p:cNvSpPr/>
          <p:nvPr>
            <p:custDataLst>
              <p:tags r:id="rId4"/>
            </p:custDataLst>
          </p:nvPr>
        </p:nvSpPr>
        <p:spPr>
          <a:xfrm>
            <a:off x="6113769" y="3320142"/>
            <a:ext cx="1372510" cy="1798756"/>
          </a:xfrm>
          <a:custGeom>
            <a:avLst/>
            <a:gdLst/>
            <a:ahLst/>
            <a:cxnLst/>
            <a:rect l="l" t="t" r="r" b="b"/>
            <a:pathLst>
              <a:path w="1472184" h="1929384">
                <a:moveTo>
                  <a:pt x="0" y="0"/>
                </a:moveTo>
                <a:lnTo>
                  <a:pt x="1472184" y="1307592"/>
                </a:lnTo>
                <a:lnTo>
                  <a:pt x="393192" y="1929384"/>
                </a:lnTo>
                <a:lnTo>
                  <a:pt x="0" y="0"/>
                </a:lnTo>
              </a:path>
            </a:pathLst>
          </a:custGeom>
          <a:gradFill>
            <a:gsLst>
              <a:gs pos="16180">
                <a:schemeClr val="lt1">
                  <a:alpha val="0"/>
                </a:schemeClr>
              </a:gs>
              <a:gs pos="58000">
                <a:schemeClr val="accent1">
                  <a:lumMod val="60000"/>
                  <a:lumOff val="40000"/>
                  <a:alpha val="100000"/>
                </a:schemeClr>
              </a:gs>
            </a:gsLst>
            <a:lin ang="4200000" scaled="0"/>
          </a:gradFill>
          <a:ln w="25400">
            <a:noFill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254000" dist="127000" dir="5400000" algn="ctr" rotWithShape="0">
                    <a:srgbClr val="000000">
                      <a:alpha val="40000"/>
                    </a:srgbClr>
                  </a:outerShdw>
                </a:effectLst>
              </a14:hiddenEffects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zh-CN" altLang="en-US">
              <a:solidFill>
                <a:schemeClr val="lt1"/>
              </a:solidFill>
              <a:sym typeface="+mn-ea"/>
            </a:endParaRPr>
          </a:p>
        </p:txBody>
      </p:sp>
      <p:sp>
        <p:nvSpPr>
          <p:cNvPr id="137" name="对象5"/>
          <p:cNvSpPr/>
          <p:nvPr>
            <p:custDataLst>
              <p:tags r:id="rId5"/>
            </p:custDataLst>
          </p:nvPr>
        </p:nvSpPr>
        <p:spPr>
          <a:xfrm>
            <a:off x="5628322" y="2121918"/>
            <a:ext cx="1159388" cy="1739082"/>
          </a:xfrm>
          <a:custGeom>
            <a:avLst/>
            <a:gdLst/>
            <a:ahLst/>
            <a:cxnLst/>
            <a:rect l="l" t="t" r="r" b="b"/>
            <a:pathLst>
              <a:path w="1243584" h="1865376">
                <a:moveTo>
                  <a:pt x="621792" y="1865376"/>
                </a:moveTo>
                <a:lnTo>
                  <a:pt x="1243584" y="0"/>
                </a:lnTo>
                <a:lnTo>
                  <a:pt x="0" y="0"/>
                </a:lnTo>
                <a:lnTo>
                  <a:pt x="621792" y="1865376"/>
                </a:lnTo>
              </a:path>
            </a:pathLst>
          </a:custGeom>
          <a:gradFill>
            <a:gsLst>
              <a:gs pos="16180">
                <a:schemeClr val="lt1">
                  <a:alpha val="0"/>
                </a:schemeClr>
              </a:gs>
              <a:gs pos="66000">
                <a:schemeClr val="accent1">
                  <a:lumMod val="60000"/>
                  <a:lumOff val="40000"/>
                  <a:alpha val="100000"/>
                </a:schemeClr>
              </a:gs>
            </a:gsLst>
            <a:lin ang="16200000" scaled="0"/>
          </a:gradFill>
          <a:ln w="25400">
            <a:noFill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254000" dist="127000" dir="5400000" algn="ctr" rotWithShape="0">
                    <a:srgbClr val="000000">
                      <a:alpha val="40000"/>
                    </a:srgbClr>
                  </a:outerShdw>
                </a:effectLst>
              </a14:hiddenEffects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38" name="矩形 137"/>
          <p:cNvSpPr/>
          <p:nvPr>
            <p:custDataLst>
              <p:tags r:id="rId6"/>
            </p:custDataLst>
          </p:nvPr>
        </p:nvSpPr>
        <p:spPr>
          <a:xfrm>
            <a:off x="5278446" y="2910472"/>
            <a:ext cx="1849905" cy="1099713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sz="2700" b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6G</a:t>
            </a:r>
            <a:endParaRPr lang="en-US" altLang="zh-CN" sz="2700" b="1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9" name="矩形 138"/>
          <p:cNvSpPr/>
          <p:nvPr>
            <p:custDataLst>
              <p:tags r:id="rId7"/>
            </p:custDataLst>
          </p:nvPr>
        </p:nvSpPr>
        <p:spPr>
          <a:xfrm>
            <a:off x="6802755" y="1493520"/>
            <a:ext cx="4005580" cy="1174115"/>
          </a:xfrm>
          <a:prstGeom prst="rect">
            <a:avLst/>
          </a:prstGeom>
          <a:gradFill>
            <a:gsLst>
              <a:gs pos="0">
                <a:schemeClr val="accent1">
                  <a:lumMod val="60000"/>
                  <a:lumOff val="40000"/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10800000" scaled="0"/>
          </a:gradFill>
          <a:ln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60000"/>
                  </a:schemeClr>
                </a:gs>
              </a:gsLst>
              <a:lin ang="0" scaled="0"/>
            </a:gradFill>
          </a:ln>
        </p:spPr>
        <p:txBody>
          <a:bodyPr wrap="square" lIns="107950" tIns="71755" rIns="1188085" bIns="71755" rtlCol="0" anchor="ctr" anchorCtr="0">
            <a:noAutofit/>
          </a:bodyPr>
          <a:lstStyle/>
          <a:p>
            <a:pPr lv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New Capability</a:t>
            </a:r>
            <a:endParaRPr lang="zh-CN" altLang="en-US" sz="14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285750" lvl="0" indent="-285750" algn="l">
              <a:lnSpc>
                <a:spcPct val="150000"/>
              </a:lnSpc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ISAC</a:t>
            </a:r>
            <a:endParaRPr lang="zh-CN" altLang="en-US" sz="1300" dirty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285750" lvl="0" indent="-285750" algn="l">
              <a:lnSpc>
                <a:spcPct val="150000"/>
              </a:lnSpc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AI-native for Network</a:t>
            </a:r>
            <a:endParaRPr lang="zh-CN" altLang="en-US" sz="1300" dirty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285750" lvl="0" indent="-285750" algn="l">
              <a:lnSpc>
                <a:spcPct val="150000"/>
              </a:lnSpc>
              <a:buClrTx/>
              <a:buSzTx/>
              <a:buFont typeface="Arial" panose="020B0604020202020204" pitchFamily="34" charset="0"/>
              <a:buChar char="•"/>
            </a:pPr>
            <a:r>
              <a:rPr 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new 6G IoT</a:t>
            </a:r>
            <a:endParaRPr lang="en-US" sz="1300" dirty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40" name="对象9"/>
          <p:cNvSpPr/>
          <p:nvPr>
            <p:custDataLst>
              <p:tags r:id="rId8"/>
            </p:custDataLst>
          </p:nvPr>
        </p:nvSpPr>
        <p:spPr>
          <a:xfrm>
            <a:off x="5628322" y="1571943"/>
            <a:ext cx="1174692" cy="1174692"/>
          </a:xfrm>
          <a:prstGeom prst="ellipse">
            <a:avLst/>
          </a:prstGeom>
          <a:gradFill>
            <a:gsLst>
              <a:gs pos="0">
                <a:schemeClr val="accent2">
                  <a:alpha val="100000"/>
                </a:schemeClr>
              </a:gs>
              <a:gs pos="100000">
                <a:schemeClr val="accent2">
                  <a:alpha val="100000"/>
                </a:schemeClr>
              </a:gs>
            </a:gsLst>
            <a:lin ang="10800000" scaled="0"/>
          </a:gradFill>
          <a:ln w="25400">
            <a:solidFill>
              <a:srgbClr val="FFFFFF"/>
            </a:solidFill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254000" dist="127000" dir="5400000" algn="ctr" rotWithShape="0">
                    <a:srgbClr val="000000">
                      <a:alpha val="40000"/>
                    </a:srgbClr>
                  </a:outerShdw>
                </a:effectLst>
              </a14:hiddenEffects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none" lIns="0" tIns="0" rIns="0" bIns="0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r>
              <a:rPr lang="en-US" sz="3000" b="1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01</a:t>
            </a:r>
            <a:endParaRPr lang="en-US" sz="3000" b="1">
              <a:solidFill>
                <a:srgbClr val="FFFFFF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41" name="矩形 140"/>
          <p:cNvSpPr/>
          <p:nvPr>
            <p:custDataLst>
              <p:tags r:id="rId9"/>
            </p:custDataLst>
          </p:nvPr>
        </p:nvSpPr>
        <p:spPr>
          <a:xfrm>
            <a:off x="1092952" y="2847128"/>
            <a:ext cx="3490514" cy="1173951"/>
          </a:xfrm>
          <a:prstGeom prst="rect">
            <a:avLst/>
          </a:prstGeom>
          <a:gradFill>
            <a:gsLst>
              <a:gs pos="0">
                <a:schemeClr val="accent1">
                  <a:lumMod val="60000"/>
                  <a:lumOff val="40000"/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10800000" scaled="0"/>
          </a:gradFill>
          <a:ln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60000"/>
                  </a:schemeClr>
                </a:gs>
              </a:gsLst>
              <a:lin ang="0" scaled="0"/>
            </a:gradFill>
          </a:ln>
        </p:spPr>
        <p:txBody>
          <a:bodyPr wrap="square" lIns="107950" tIns="71755" rIns="972185" bIns="71755" rtlCol="0" anchor="ctr" anchorCtr="0">
            <a:noAutofit/>
          </a:bodyPr>
          <a:lstStyle/>
          <a:p>
            <a:pPr lv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13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Service Assurance </a:t>
            </a:r>
            <a:endParaRPr lang="en-US" altLang="zh-CN" sz="13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285750" lvl="0" indent="-285750" algn="l">
              <a:lnSpc>
                <a:spcPct val="150000"/>
              </a:lnSpc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13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Service quality assurance for </a:t>
            </a:r>
            <a:r>
              <a:rPr 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XR, AI, ISAC, etc.</a:t>
            </a:r>
            <a:endParaRPr lang="en-US" altLang="zh-CN" sz="13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285750" lvl="0" indent="-285750" algn="l">
              <a:lnSpc>
                <a:spcPct val="150000"/>
              </a:lnSpc>
              <a:buClrTx/>
              <a:buSzTx/>
              <a:buFont typeface="Arial" panose="020B0604020202020204" pitchFamily="34" charset="0"/>
              <a:buChar char="•"/>
            </a:pPr>
            <a:r>
              <a:rPr 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Protocol adaptation for vertical service, HRLLC etc.</a:t>
            </a:r>
            <a:endParaRPr lang="en-US" sz="1300" dirty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285750" lvl="0" indent="-285750" algn="l">
              <a:lnSpc>
                <a:spcPct val="150000"/>
              </a:lnSpc>
              <a:buClrTx/>
              <a:buSzTx/>
              <a:buFont typeface="Arial" panose="020B0604020202020204" pitchFamily="34" charset="0"/>
              <a:buChar char="•"/>
            </a:pPr>
            <a:endParaRPr lang="en-US" sz="130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42" name="对象11"/>
          <p:cNvSpPr/>
          <p:nvPr>
            <p:custDataLst>
              <p:tags r:id="rId10"/>
            </p:custDataLst>
          </p:nvPr>
        </p:nvSpPr>
        <p:spPr>
          <a:xfrm>
            <a:off x="4010366" y="2847128"/>
            <a:ext cx="1174692" cy="1174692"/>
          </a:xfrm>
          <a:prstGeom prst="ellipse">
            <a:avLst/>
          </a:prstGeom>
          <a:gradFill>
            <a:gsLst>
              <a:gs pos="0">
                <a:schemeClr val="accent2">
                  <a:alpha val="100000"/>
                </a:schemeClr>
              </a:gs>
              <a:gs pos="100000">
                <a:schemeClr val="accent2">
                  <a:alpha val="100000"/>
                </a:schemeClr>
              </a:gs>
            </a:gsLst>
            <a:lin ang="10800000" scaled="0"/>
          </a:gradFill>
          <a:ln w="25400">
            <a:solidFill>
              <a:srgbClr val="FFFFFF"/>
            </a:solidFill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254000" dist="127000" dir="5400000" algn="ctr" rotWithShape="0">
                    <a:srgbClr val="000000">
                      <a:alpha val="40000"/>
                    </a:srgbClr>
                  </a:outerShdw>
                </a:effectLst>
              </a14:hiddenEffects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none" lIns="0" tIns="0" rIns="0" bIns="0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r>
              <a:rPr lang="en-US" sz="3000" b="1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05</a:t>
            </a:r>
            <a:endParaRPr lang="en-US" sz="3000" b="1">
              <a:solidFill>
                <a:srgbClr val="FFFFFF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43" name="矩形 142"/>
          <p:cNvSpPr/>
          <p:nvPr>
            <p:custDataLst>
              <p:tags r:id="rId11"/>
            </p:custDataLst>
          </p:nvPr>
        </p:nvSpPr>
        <p:spPr>
          <a:xfrm>
            <a:off x="1581150" y="4188460"/>
            <a:ext cx="3805555" cy="1174115"/>
          </a:xfrm>
          <a:prstGeom prst="rect">
            <a:avLst/>
          </a:prstGeom>
          <a:gradFill>
            <a:gsLst>
              <a:gs pos="0">
                <a:schemeClr val="accent2">
                  <a:lumMod val="20000"/>
                  <a:lumOff val="80000"/>
                  <a:alpha val="100000"/>
                </a:schemeClr>
              </a:gs>
              <a:gs pos="100000">
                <a:schemeClr val="bg1">
                  <a:alpha val="0"/>
                </a:schemeClr>
              </a:gs>
            </a:gsLst>
            <a:lin ang="10800000" scaled="0"/>
          </a:gradFill>
          <a:ln>
            <a:gradFill>
              <a:gsLst>
                <a:gs pos="0">
                  <a:schemeClr val="accent2">
                    <a:lumMod val="60000"/>
                    <a:lumOff val="40000"/>
                    <a:alpha val="0"/>
                  </a:schemeClr>
                </a:gs>
                <a:gs pos="100000">
                  <a:schemeClr val="accent2">
                    <a:lumMod val="60000"/>
                    <a:lumOff val="40000"/>
                    <a:alpha val="100000"/>
                  </a:schemeClr>
                </a:gs>
              </a:gsLst>
              <a:lin ang="0" scaled="0"/>
            </a:gradFill>
          </a:ln>
        </p:spPr>
        <p:txBody>
          <a:bodyPr wrap="square" lIns="107950" tIns="71755" rIns="1188085" bIns="71755" rtlCol="0" anchor="ctr" anchorCtr="0">
            <a:noAutofit/>
          </a:bodyPr>
          <a:lstStyle/>
          <a:p>
            <a:pPr lvl="0" algn="l">
              <a:lnSpc>
                <a:spcPct val="150000"/>
              </a:lnSpc>
              <a:buClrTx/>
              <a:buSzTx/>
              <a:buFontTx/>
            </a:pPr>
            <a:r>
              <a:rPr lang="en-US" altLang="zh-CN" sz="13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Functionality evolution</a:t>
            </a:r>
            <a:endParaRPr lang="zh-CN" altLang="en-US" sz="13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285750" lvl="0" indent="-285750" algn="l">
              <a:lnSpc>
                <a:spcPct val="150000"/>
              </a:lnSpc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eMIMO</a:t>
            </a:r>
            <a:r>
              <a:rPr lang="en-US" altLang="zh-CN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/ELAA, MRSS, MBSC</a:t>
            </a:r>
            <a:endParaRPr lang="en-US" altLang="zh-CN" sz="1300" dirty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285750" lvl="0" indent="-285750" algn="l">
              <a:lnSpc>
                <a:spcPct val="150000"/>
              </a:lnSpc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Unified mobility framework</a:t>
            </a:r>
            <a:endParaRPr lang="en-US" altLang="zh-CN" sz="1300" dirty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285750" lvl="0" indent="-285750" algn="l">
              <a:lnSpc>
                <a:spcPct val="150000"/>
              </a:lnSpc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low-cost Coverage, poisitioning</a:t>
            </a:r>
            <a:endParaRPr lang="zh-CN" altLang="en-US" sz="130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44" name="对象13"/>
          <p:cNvSpPr/>
          <p:nvPr>
            <p:custDataLst>
              <p:tags r:id="rId12"/>
            </p:custDataLst>
          </p:nvPr>
        </p:nvSpPr>
        <p:spPr>
          <a:xfrm>
            <a:off x="4822008" y="4188025"/>
            <a:ext cx="1174692" cy="1174692"/>
          </a:xfrm>
          <a:prstGeom prst="ellipse">
            <a:avLst/>
          </a:prstGeom>
          <a:gradFill>
            <a:gsLst>
              <a:gs pos="0">
                <a:schemeClr val="accent2">
                  <a:alpha val="100000"/>
                </a:schemeClr>
              </a:gs>
              <a:gs pos="100000">
                <a:schemeClr val="accent2">
                  <a:alpha val="100000"/>
                </a:schemeClr>
              </a:gs>
            </a:gsLst>
            <a:lin ang="10800000" scaled="0"/>
          </a:gradFill>
          <a:ln w="25400">
            <a:solidFill>
              <a:srgbClr val="FFFFFF"/>
            </a:solidFill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254000" dist="127000" dir="5400000" algn="ctr" rotWithShape="0">
                    <a:srgbClr val="000000">
                      <a:alpha val="40000"/>
                    </a:srgbClr>
                  </a:outerShdw>
                </a:effectLst>
              </a14:hiddenEffects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none" lIns="0" tIns="0" rIns="0" bIns="0" numCol="1" spcCol="0" rtlCol="0" fromWordArt="0" anchor="ctr" anchorCtr="0" forceAA="0" compatLnSpc="1">
            <a:noAutofit/>
          </a:bodyPr>
          <a:lstStyle/>
          <a:p>
            <a:pPr lvl="0" algn="ctr"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en-US" sz="3000" b="1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04</a:t>
            </a:r>
            <a:endParaRPr lang="en-US" sz="3000" b="1">
              <a:solidFill>
                <a:srgbClr val="FFFFFF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45" name="矩形 144"/>
          <p:cNvSpPr/>
          <p:nvPr>
            <p:custDataLst>
              <p:tags r:id="rId13"/>
            </p:custDataLst>
          </p:nvPr>
        </p:nvSpPr>
        <p:spPr>
          <a:xfrm flipH="1">
            <a:off x="7833995" y="2847340"/>
            <a:ext cx="3719830" cy="1174750"/>
          </a:xfrm>
          <a:prstGeom prst="rect">
            <a:avLst/>
          </a:prstGeom>
          <a:gradFill>
            <a:gsLst>
              <a:gs pos="0">
                <a:schemeClr val="accent2">
                  <a:lumMod val="20000"/>
                  <a:lumOff val="80000"/>
                  <a:alpha val="100000"/>
                </a:schemeClr>
              </a:gs>
              <a:gs pos="100000">
                <a:schemeClr val="bg1">
                  <a:alpha val="0"/>
                </a:schemeClr>
              </a:gs>
            </a:gsLst>
            <a:lin ang="10800000" scaled="0"/>
          </a:gradFill>
          <a:ln>
            <a:gradFill>
              <a:gsLst>
                <a:gs pos="0">
                  <a:schemeClr val="accent2">
                    <a:lumMod val="60000"/>
                    <a:lumOff val="40000"/>
                    <a:alpha val="0"/>
                  </a:schemeClr>
                </a:gs>
                <a:gs pos="100000">
                  <a:schemeClr val="accent2">
                    <a:lumMod val="60000"/>
                    <a:lumOff val="40000"/>
                    <a:alpha val="100000"/>
                  </a:schemeClr>
                </a:gs>
              </a:gsLst>
              <a:lin ang="0" scaled="0"/>
            </a:gradFill>
          </a:ln>
        </p:spPr>
        <p:txBody>
          <a:bodyPr wrap="square" lIns="972185" tIns="71755" rIns="107950" bIns="71755" rtlCol="0" anchor="ctr" anchorCtr="0">
            <a:noAutofit/>
          </a:bodyPr>
          <a:lstStyle/>
          <a:p>
            <a:pPr lv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Green and Sustainable</a:t>
            </a:r>
            <a:endParaRPr lang="zh-CN" altLang="en-US" sz="14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285750" lvl="0" indent="-285750" algn="l">
              <a:lnSpc>
                <a:spcPct val="150000"/>
              </a:lnSpc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Collaborative energy saving and power saving for UE</a:t>
            </a:r>
            <a:r>
              <a:rPr lang="en-US" altLang="zh-CN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&amp;</a:t>
            </a:r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NW.</a:t>
            </a:r>
            <a:endParaRPr lang="zh-CN" altLang="en-US" sz="1300" dirty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46" name="对象15"/>
          <p:cNvSpPr/>
          <p:nvPr>
            <p:custDataLst>
              <p:tags r:id="rId14"/>
            </p:custDataLst>
          </p:nvPr>
        </p:nvSpPr>
        <p:spPr>
          <a:xfrm flipH="1">
            <a:off x="7222007" y="2847128"/>
            <a:ext cx="1174692" cy="1174692"/>
          </a:xfrm>
          <a:prstGeom prst="ellipse">
            <a:avLst/>
          </a:prstGeom>
          <a:gradFill>
            <a:gsLst>
              <a:gs pos="0">
                <a:schemeClr val="accent2">
                  <a:alpha val="100000"/>
                </a:schemeClr>
              </a:gs>
              <a:gs pos="100000">
                <a:schemeClr val="accent2">
                  <a:alpha val="100000"/>
                </a:schemeClr>
              </a:gs>
            </a:gsLst>
            <a:lin ang="10800000" scaled="0"/>
          </a:gradFill>
          <a:ln w="25400">
            <a:solidFill>
              <a:srgbClr val="FFFFFF"/>
            </a:solidFill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254000" dist="127000" dir="5400000" algn="ctr" rotWithShape="0">
                    <a:srgbClr val="000000">
                      <a:alpha val="40000"/>
                    </a:srgbClr>
                  </a:outerShdw>
                </a:effectLst>
              </a14:hiddenEffects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none" lIns="0" tIns="0" rIns="0" bIns="0" rtlCol="0" anchor="ctr">
            <a:no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sz="3000" b="1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02</a:t>
            </a:r>
            <a:endParaRPr lang="en-US" sz="3000" b="1">
              <a:solidFill>
                <a:srgbClr val="FFFFFF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47" name="矩形 146"/>
          <p:cNvSpPr/>
          <p:nvPr>
            <p:custDataLst>
              <p:tags r:id="rId15"/>
            </p:custDataLst>
          </p:nvPr>
        </p:nvSpPr>
        <p:spPr>
          <a:xfrm flipH="1">
            <a:off x="6973570" y="4189095"/>
            <a:ext cx="4552315" cy="1174750"/>
          </a:xfrm>
          <a:prstGeom prst="rect">
            <a:avLst/>
          </a:prstGeom>
          <a:gradFill>
            <a:gsLst>
              <a:gs pos="0">
                <a:schemeClr val="accent1">
                  <a:lumMod val="60000"/>
                  <a:lumOff val="40000"/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10800000" scaled="0"/>
          </a:gradFill>
          <a:ln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60000"/>
                  </a:schemeClr>
                </a:gs>
              </a:gsLst>
              <a:lin ang="0" scaled="0"/>
            </a:gradFill>
          </a:ln>
        </p:spPr>
        <p:txBody>
          <a:bodyPr wrap="square" lIns="1188085" tIns="71755" rIns="107950" bIns="71755" rtlCol="0" anchor="ctr" anchorCtr="0">
            <a:noAutofit/>
          </a:bodyPr>
          <a:lstStyle/>
          <a:p>
            <a:pPr algn="l">
              <a:lnSpc>
                <a:spcPct val="150000"/>
              </a:lnSpc>
              <a:buClrTx/>
              <a:buSzTx/>
              <a:buFontTx/>
            </a:pPr>
            <a:r>
              <a:rPr lang="zh-CN" altLang="en-US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Ubiquitous connectivity</a:t>
            </a:r>
            <a:endParaRPr lang="zh-CN" altLang="en-US" sz="14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285750" indent="-285750" algn="l">
              <a:lnSpc>
                <a:spcPct val="150000"/>
              </a:lnSpc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6G NTN</a:t>
            </a:r>
            <a:r>
              <a:rPr lang="en-US" altLang="zh-CN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for broadband service</a:t>
            </a:r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6G IoT NTN evolution.</a:t>
            </a:r>
            <a:endParaRPr lang="zh-CN" altLang="en-US" sz="1300" dirty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l">
              <a:lnSpc>
                <a:spcPct val="150000"/>
              </a:lnSpc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V2X for </a:t>
            </a:r>
            <a:r>
              <a:rPr lang="en-US" altLang="zh-CN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intelligent connected vehicles</a:t>
            </a:r>
            <a:endParaRPr lang="en-US" altLang="zh-CN" sz="1300" dirty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8" name="对象17"/>
          <p:cNvSpPr/>
          <p:nvPr>
            <p:custDataLst>
              <p:tags r:id="rId16"/>
            </p:custDataLst>
          </p:nvPr>
        </p:nvSpPr>
        <p:spPr>
          <a:xfrm flipH="1">
            <a:off x="6361228" y="4188025"/>
            <a:ext cx="1174692" cy="1174692"/>
          </a:xfrm>
          <a:prstGeom prst="ellipse">
            <a:avLst/>
          </a:prstGeom>
          <a:gradFill>
            <a:gsLst>
              <a:gs pos="0">
                <a:schemeClr val="accent2">
                  <a:alpha val="100000"/>
                </a:schemeClr>
              </a:gs>
              <a:gs pos="100000">
                <a:schemeClr val="accent2">
                  <a:alpha val="100000"/>
                </a:schemeClr>
              </a:gs>
            </a:gsLst>
            <a:lin ang="10800000" scaled="0"/>
          </a:gradFill>
          <a:ln w="25400">
            <a:solidFill>
              <a:srgbClr val="FFFFFF"/>
            </a:solidFill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254000" dist="127000" dir="5400000" algn="ctr" rotWithShape="0">
                    <a:srgbClr val="000000">
                      <a:alpha val="40000"/>
                    </a:srgbClr>
                  </a:outerShdw>
                </a:effectLst>
              </a14:hiddenEffects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none" lIns="0" tIns="0" rIns="0" bIns="0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r>
              <a:rPr lang="en-US" sz="3000" b="1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03</a:t>
            </a:r>
            <a:endParaRPr lang="en-US" sz="3000" b="1">
              <a:solidFill>
                <a:srgbClr val="FFFFFF"/>
              </a:solidFill>
              <a:latin typeface="+mn-ea"/>
              <a:cs typeface="+mn-ea"/>
              <a:sym typeface="+mn-ea"/>
            </a:endParaRPr>
          </a:p>
        </p:txBody>
      </p:sp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文本框 24"/>
          <p:cNvSpPr txBox="1"/>
          <p:nvPr/>
        </p:nvSpPr>
        <p:spPr>
          <a:xfrm>
            <a:off x="176530" y="318135"/>
            <a:ext cx="8174990" cy="523240"/>
          </a:xfrm>
          <a:prstGeom prst="rect">
            <a:avLst/>
          </a:prstGeom>
        </p:spPr>
        <p:txBody>
          <a:bodyPr lIns="121858" tIns="60931" rIns="121858" bIns="60931"/>
          <a:lstStyle>
            <a:defPPr>
              <a:defRPr lang="zh-CN"/>
            </a:defPPr>
            <a:lvl1pPr marR="0" lvl="0" indent="0" defTabSz="760095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2000" b="1" i="0" u="none" strike="noStrike" cap="none" spc="0" normalizeH="0" baseline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defRPr>
            </a:lvl1pPr>
            <a:lvl2pPr defTabSz="68453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2pPr>
            <a:lvl3pPr defTabSz="68453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3pPr>
            <a:lvl4pPr defTabSz="68453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4pPr>
            <a:lvl5pPr defTabSz="68453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5pPr>
            <a:lvl6pPr marL="342900" defTabSz="684530" fontAlgn="base">
              <a:spcBef>
                <a:spcPct val="0"/>
              </a:spcBef>
              <a:spcAft>
                <a:spcPct val="0"/>
              </a:spcAft>
              <a:defRPr sz="2400" b="1"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685800" defTabSz="684530" fontAlgn="base">
              <a:spcBef>
                <a:spcPct val="0"/>
              </a:spcBef>
              <a:spcAft>
                <a:spcPct val="0"/>
              </a:spcAft>
              <a:defRPr sz="2400" b="1"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1028700" defTabSz="684530" fontAlgn="base">
              <a:spcBef>
                <a:spcPct val="0"/>
              </a:spcBef>
              <a:spcAft>
                <a:spcPct val="0"/>
              </a:spcAft>
              <a:defRPr sz="2400" b="1"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1371600" defTabSz="684530" fontAlgn="base">
              <a:spcBef>
                <a:spcPct val="0"/>
              </a:spcBef>
              <a:spcAft>
                <a:spcPct val="0"/>
              </a:spcAft>
              <a:defRPr sz="2400" b="1"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0" fontAlgn="base" hangingPunct="0">
              <a:lnSpc>
                <a:spcPct val="100000"/>
              </a:lnSpc>
              <a:spcAft>
                <a:spcPct val="0"/>
              </a:spcAft>
              <a:defRPr/>
            </a:pPr>
            <a:r>
              <a:rPr lang="en-US" altLang="zh-CN" sz="2400" kern="0" dirty="0">
                <a:solidFill>
                  <a:srgbClr val="00B0F0"/>
                </a:solidFill>
                <a:cs typeface="+mn-cs"/>
                <a:sym typeface="+mn-ea"/>
              </a:rPr>
              <a:t>6. 6G candidate feature of ISAC</a:t>
            </a:r>
            <a:endParaRPr lang="zh-CN" altLang="en-US" sz="2400" kern="0" dirty="0">
              <a:solidFill>
                <a:srgbClr val="00B0F0"/>
              </a:solidFill>
              <a:cs typeface="+mn-cs"/>
              <a:sym typeface="+mn-ea"/>
            </a:endParaRPr>
          </a:p>
        </p:txBody>
      </p:sp>
      <p:sp>
        <p:nvSpPr>
          <p:cNvPr id="132" name="文本框 131" descr="7b0a202020202262756c6c6574223a20227b5c2263617465676f727949645c223a5c225c222c5c2274656d706c61746549645c223a32303233313538387d220a7d0a"/>
          <p:cNvSpPr txBox="1"/>
          <p:nvPr>
            <p:custDataLst>
              <p:tags r:id="rId1"/>
            </p:custDataLst>
          </p:nvPr>
        </p:nvSpPr>
        <p:spPr>
          <a:xfrm>
            <a:off x="689610" y="1114425"/>
            <a:ext cx="5406390" cy="22991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Blip>
                <a:blip r:embed="rId2"/>
              </a:buBlip>
            </a:pPr>
            <a:r>
              <a:rPr lang="en-US" sz="2000" b="1" dirty="0">
                <a:gradFill>
                  <a:gsLst>
                    <a:gs pos="50000">
                      <a:schemeClr val="tx1"/>
                    </a:gs>
                    <a:gs pos="0">
                      <a:schemeClr val="tx1">
                        <a:lumMod val="25000"/>
                        <a:lumOff val="75000"/>
                      </a:schemeClr>
                    </a:gs>
                    <a:gs pos="100000">
                      <a:schemeClr val="tx1">
                        <a:lumMod val="85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Motivation</a:t>
            </a:r>
            <a:endParaRPr lang="zh-CN" altLang="zh-CN" sz="2000" b="1" dirty="0">
              <a:gradFill>
                <a:gsLst>
                  <a:gs pos="50000">
                    <a:schemeClr val="tx1"/>
                  </a:gs>
                  <a:gs pos="0">
                    <a:schemeClr val="tx1">
                      <a:lumMod val="25000"/>
                      <a:lumOff val="75000"/>
                    </a:schemeClr>
                  </a:gs>
                  <a:gs pos="100000">
                    <a:schemeClr val="tx1">
                      <a:lumMod val="85000"/>
                    </a:schemeClr>
                  </a:gs>
                </a:gsLst>
                <a:lin ang="5400000" scaled="1"/>
              </a:gra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42950" lvl="1" indent="-285750">
              <a:lnSpc>
                <a:spcPct val="150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sz="1400" dirty="0">
                <a:gradFill>
                  <a:gsLst>
                    <a:gs pos="50000">
                      <a:schemeClr val="tx1"/>
                    </a:gs>
                    <a:gs pos="0">
                      <a:schemeClr val="tx1">
                        <a:lumMod val="25000"/>
                        <a:lumOff val="75000"/>
                      </a:schemeClr>
                    </a:gs>
                    <a:gs pos="100000">
                      <a:schemeClr val="tx1">
                        <a:lumMod val="85000"/>
                      </a:schemeClr>
                    </a:gs>
                  </a:gsLst>
                  <a:lin ang="5400000" scaled="1"/>
                </a:gra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New waveform and signal  design shall be studied for 6G ISAC to fulfill higher performance requirement.</a:t>
            </a:r>
            <a:endParaRPr lang="en-US" sz="1400" dirty="0">
              <a:gradFill>
                <a:gsLst>
                  <a:gs pos="50000">
                    <a:schemeClr val="tx1"/>
                  </a:gs>
                  <a:gs pos="0">
                    <a:schemeClr val="tx1">
                      <a:lumMod val="25000"/>
                      <a:lumOff val="75000"/>
                    </a:schemeClr>
                  </a:gs>
                  <a:gs pos="100000">
                    <a:schemeClr val="tx1">
                      <a:lumMod val="85000"/>
                    </a:schemeClr>
                  </a:gs>
                </a:gsLst>
                <a:lin ang="5400000" scaled="1"/>
              </a:gradFill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  <a:p>
            <a:pPr marL="742950" lvl="1" indent="-285750">
              <a:lnSpc>
                <a:spcPct val="150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sz="1400" dirty="0">
                <a:gradFill>
                  <a:gsLst>
                    <a:gs pos="50000">
                      <a:schemeClr val="tx1"/>
                    </a:gs>
                    <a:gs pos="0">
                      <a:schemeClr val="tx1">
                        <a:lumMod val="25000"/>
                        <a:lumOff val="75000"/>
                      </a:schemeClr>
                    </a:gs>
                    <a:gs pos="100000">
                      <a:schemeClr val="tx1">
                        <a:lumMod val="85000"/>
                      </a:schemeClr>
                    </a:gs>
                  </a:gsLst>
                  <a:lin ang="5400000" scaled="1"/>
                </a:gra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Support higher precision and larger range for UAV and smart transportation/eVTOL, and new scenarios, i.e. smart factory, smart healthcare, public safety.</a:t>
            </a:r>
            <a:endParaRPr lang="en-US" sz="1400" dirty="0">
              <a:gradFill>
                <a:gsLst>
                  <a:gs pos="50000">
                    <a:schemeClr val="tx1"/>
                  </a:gs>
                  <a:gs pos="0">
                    <a:schemeClr val="tx1">
                      <a:lumMod val="25000"/>
                      <a:lumOff val="75000"/>
                    </a:schemeClr>
                  </a:gs>
                  <a:gs pos="100000">
                    <a:schemeClr val="tx1">
                      <a:lumMod val="85000"/>
                    </a:schemeClr>
                  </a:gs>
                </a:gsLst>
                <a:lin ang="5400000" scaled="1"/>
              </a:gradFill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  <a:p>
            <a:pPr marL="742950" lvl="1" indent="-285750">
              <a:lnSpc>
                <a:spcPct val="150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altLang="zh-CN" sz="1400" dirty="0">
                <a:gradFill>
                  <a:gsLst>
                    <a:gs pos="50000">
                      <a:schemeClr val="tx1"/>
                    </a:gs>
                    <a:gs pos="0">
                      <a:schemeClr val="tx1">
                        <a:lumMod val="25000"/>
                        <a:lumOff val="75000"/>
                      </a:schemeClr>
                    </a:gs>
                    <a:gs pos="100000">
                      <a:schemeClr val="tx1">
                        <a:lumMod val="85000"/>
                      </a:schemeClr>
                    </a:gs>
                  </a:gsLst>
                  <a:lin ang="5400000" scaled="1"/>
                </a:gra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Channel modeling is studied from Rel-19.</a:t>
            </a:r>
            <a:endParaRPr lang="en-US" altLang="zh-CN" sz="1400" dirty="0">
              <a:gradFill>
                <a:gsLst>
                  <a:gs pos="50000">
                    <a:schemeClr val="tx1"/>
                  </a:gs>
                  <a:gs pos="0">
                    <a:schemeClr val="tx1">
                      <a:lumMod val="25000"/>
                      <a:lumOff val="75000"/>
                    </a:schemeClr>
                  </a:gs>
                  <a:gs pos="100000">
                    <a:schemeClr val="tx1">
                      <a:lumMod val="85000"/>
                    </a:schemeClr>
                  </a:gs>
                </a:gsLst>
                <a:lin ang="5400000" scaled="1"/>
              </a:gra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文本框 1" descr="7b0a202020202262756c6c6574223a20227b5c2263617465676f727949645c223a5c225c222c5c2274656d706c61746549645c223a32303233313538387d220a7d0a"/>
          <p:cNvSpPr txBox="1"/>
          <p:nvPr>
            <p:custDataLst>
              <p:tags r:id="rId3"/>
            </p:custDataLst>
          </p:nvPr>
        </p:nvSpPr>
        <p:spPr>
          <a:xfrm>
            <a:off x="6374765" y="1114425"/>
            <a:ext cx="5817870" cy="29845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Blip>
                <a:blip r:embed="rId2"/>
              </a:buBlip>
            </a:pPr>
            <a:r>
              <a:rPr lang="en-US" sz="2000" b="1" dirty="0">
                <a:gradFill>
                  <a:gsLst>
                    <a:gs pos="50000">
                      <a:schemeClr val="tx1"/>
                    </a:gs>
                    <a:gs pos="0">
                      <a:schemeClr val="tx1">
                        <a:lumMod val="25000"/>
                        <a:lumOff val="75000"/>
                      </a:schemeClr>
                    </a:gs>
                    <a:gs pos="100000">
                      <a:schemeClr val="tx1">
                        <a:lumMod val="85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Potential Objective</a:t>
            </a:r>
            <a:endParaRPr lang="zh-CN" altLang="zh-CN" sz="2000" b="1" dirty="0">
              <a:gradFill>
                <a:gsLst>
                  <a:gs pos="50000">
                    <a:schemeClr val="tx1"/>
                  </a:gs>
                  <a:gs pos="0">
                    <a:schemeClr val="tx1">
                      <a:lumMod val="25000"/>
                      <a:lumOff val="75000"/>
                    </a:schemeClr>
                  </a:gs>
                  <a:gs pos="100000">
                    <a:schemeClr val="tx1">
                      <a:lumMod val="85000"/>
                    </a:schemeClr>
                  </a:gs>
                </a:gsLst>
                <a:lin ang="5400000" scaled="1"/>
              </a:gra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42950" lvl="1" indent="-285750">
              <a:lnSpc>
                <a:spcPct val="150000"/>
              </a:lnSpc>
              <a:buClr>
                <a:srgbClr val="0070C0"/>
              </a:buClr>
              <a:buSzTx/>
              <a:buFont typeface="Arial" panose="020B0604020202020204" pitchFamily="34" charset="0"/>
              <a:buChar char="•"/>
            </a:pPr>
            <a:r>
              <a:rPr lang="en-US" altLang="zh-CN" sz="1400" dirty="0">
                <a:gradFill>
                  <a:gsLst>
                    <a:gs pos="50000">
                      <a:schemeClr val="tx1"/>
                    </a:gs>
                    <a:gs pos="0">
                      <a:schemeClr val="tx1">
                        <a:lumMod val="25000"/>
                        <a:lumOff val="75000"/>
                      </a:schemeClr>
                    </a:gs>
                    <a:gs pos="100000">
                      <a:schemeClr val="tx1">
                        <a:lumMod val="85000"/>
                      </a:schemeClr>
                    </a:gs>
                  </a:gsLst>
                  <a:lin ang="5400000" scaled="1"/>
                </a:gra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Good split the content of ISAC between 5G-A and 6G.</a:t>
            </a:r>
            <a:endParaRPr lang="en-US" sz="1400" dirty="0">
              <a:gradFill>
                <a:gsLst>
                  <a:gs pos="50000">
                    <a:schemeClr val="tx1"/>
                  </a:gs>
                  <a:gs pos="0">
                    <a:schemeClr val="tx1">
                      <a:lumMod val="25000"/>
                      <a:lumOff val="75000"/>
                    </a:schemeClr>
                  </a:gs>
                  <a:gs pos="100000">
                    <a:schemeClr val="tx1">
                      <a:lumMod val="85000"/>
                    </a:schemeClr>
                  </a:gs>
                </a:gsLst>
                <a:lin ang="5400000" scaled="1"/>
              </a:gradFill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  <a:p>
            <a:pPr marL="742950" lvl="1" indent="-285750">
              <a:lnSpc>
                <a:spcPct val="150000"/>
              </a:lnSpc>
              <a:buClr>
                <a:srgbClr val="0070C0"/>
              </a:buClr>
              <a:buSzTx/>
              <a:buFont typeface="Arial" panose="020B0604020202020204" pitchFamily="34" charset="0"/>
              <a:buChar char="•"/>
            </a:pPr>
            <a:r>
              <a:rPr lang="en-US" sz="1400" dirty="0">
                <a:gradFill>
                  <a:gsLst>
                    <a:gs pos="50000">
                      <a:schemeClr val="tx1"/>
                    </a:gs>
                    <a:gs pos="0">
                      <a:schemeClr val="tx1">
                        <a:lumMod val="25000"/>
                        <a:lumOff val="75000"/>
                      </a:schemeClr>
                    </a:gs>
                    <a:gs pos="100000">
                      <a:schemeClr val="tx1">
                        <a:lumMod val="85000"/>
                      </a:schemeClr>
                    </a:gs>
                  </a:gsLst>
                  <a:lin ang="5400000" scaled="1"/>
                </a:gra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5G-A focus on architecture of the high layer to support sensing function.</a:t>
            </a:r>
            <a:endParaRPr lang="en-US" sz="1400" dirty="0">
              <a:gradFill>
                <a:gsLst>
                  <a:gs pos="50000">
                    <a:schemeClr val="tx1"/>
                  </a:gs>
                  <a:gs pos="0">
                    <a:schemeClr val="tx1">
                      <a:lumMod val="25000"/>
                      <a:lumOff val="75000"/>
                    </a:schemeClr>
                  </a:gs>
                  <a:gs pos="100000">
                    <a:schemeClr val="tx1">
                      <a:lumMod val="85000"/>
                    </a:schemeClr>
                  </a:gs>
                </a:gsLst>
                <a:lin ang="5400000" scaled="1"/>
              </a:gradFill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  <a:p>
            <a:pPr marL="742950" lvl="1" indent="-285750">
              <a:lnSpc>
                <a:spcPct val="150000"/>
              </a:lnSpc>
              <a:buClr>
                <a:srgbClr val="0070C0"/>
              </a:buClr>
              <a:buSzTx/>
              <a:buFont typeface="Arial" panose="020B0604020202020204" pitchFamily="34" charset="0"/>
              <a:buChar char="•"/>
            </a:pPr>
            <a:r>
              <a:rPr lang="en-US" sz="1400" dirty="0">
                <a:gradFill>
                  <a:gsLst>
                    <a:gs pos="50000">
                      <a:schemeClr val="tx1"/>
                    </a:gs>
                    <a:gs pos="0">
                      <a:schemeClr val="tx1">
                        <a:lumMod val="25000"/>
                        <a:lumOff val="75000"/>
                      </a:schemeClr>
                    </a:gs>
                    <a:gs pos="100000">
                      <a:schemeClr val="tx1">
                        <a:lumMod val="85000"/>
                      </a:schemeClr>
                    </a:gs>
                  </a:gsLst>
                  <a:lin ang="5400000" scaled="1"/>
                </a:gra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6G focus on support all sensing modes and lower layer design, e.g. waveform, subframe, ISAC procedure, signaling, etc.</a:t>
            </a:r>
            <a:endParaRPr lang="en-US" sz="1400" dirty="0">
              <a:gradFill>
                <a:gsLst>
                  <a:gs pos="50000">
                    <a:schemeClr val="tx1"/>
                  </a:gs>
                  <a:gs pos="0">
                    <a:schemeClr val="tx1">
                      <a:lumMod val="25000"/>
                      <a:lumOff val="75000"/>
                    </a:schemeClr>
                  </a:gs>
                  <a:gs pos="100000">
                    <a:schemeClr val="tx1">
                      <a:lumMod val="85000"/>
                    </a:schemeClr>
                  </a:gs>
                </a:gsLst>
                <a:lin ang="5400000" scaled="1"/>
              </a:gradFill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  <a:p>
            <a:pPr marL="742950" lvl="1" indent="-285750">
              <a:lnSpc>
                <a:spcPct val="150000"/>
              </a:lnSpc>
              <a:buClr>
                <a:srgbClr val="0070C0"/>
              </a:buClr>
              <a:buSzTx/>
              <a:buFont typeface="Arial" panose="020B0604020202020204" pitchFamily="34" charset="0"/>
              <a:buChar char="•"/>
            </a:pPr>
            <a:r>
              <a:rPr lang="en-US" sz="1400" dirty="0">
                <a:gradFill>
                  <a:gsLst>
                    <a:gs pos="50000">
                      <a:schemeClr val="tx1"/>
                    </a:gs>
                    <a:gs pos="0">
                      <a:schemeClr val="tx1">
                        <a:lumMod val="25000"/>
                        <a:lumOff val="75000"/>
                      </a:schemeClr>
                    </a:gs>
                    <a:gs pos="100000">
                      <a:schemeClr val="tx1">
                        <a:lumMod val="85000"/>
                      </a:schemeClr>
                    </a:gs>
                  </a:gsLst>
                  <a:lin ang="5400000" scaled="1"/>
                </a:gra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Study ISAC scenarios, requirements and functionalities for sensing assisted communication.</a:t>
            </a:r>
            <a:endParaRPr lang="en-US" altLang="zh-CN" sz="1400" dirty="0">
              <a:gradFill>
                <a:gsLst>
                  <a:gs pos="50000">
                    <a:schemeClr val="tx1"/>
                  </a:gs>
                  <a:gs pos="0">
                    <a:schemeClr val="tx1">
                      <a:lumMod val="25000"/>
                      <a:lumOff val="75000"/>
                    </a:schemeClr>
                  </a:gs>
                  <a:gs pos="100000">
                    <a:schemeClr val="tx1">
                      <a:lumMod val="85000"/>
                    </a:schemeClr>
                  </a:gs>
                </a:gsLst>
                <a:lin ang="5400000" scaled="1"/>
              </a:gradFill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</p:txBody>
      </p:sp>
      <p:grpSp>
        <p:nvGrpSpPr>
          <p:cNvPr id="6" name="组合 5"/>
          <p:cNvGrpSpPr/>
          <p:nvPr>
            <p:custDataLst>
              <p:tags r:id="rId4"/>
            </p:custDataLst>
          </p:nvPr>
        </p:nvGrpSpPr>
        <p:grpSpPr>
          <a:xfrm>
            <a:off x="114300" y="4224655"/>
            <a:ext cx="6480810" cy="1440180"/>
            <a:chOff x="499" y="6314"/>
            <a:chExt cx="10206" cy="2268"/>
          </a:xfrm>
        </p:grpSpPr>
        <p:pic>
          <p:nvPicPr>
            <p:cNvPr id="3" name="图片 2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6"/>
            <a:stretch>
              <a:fillRect/>
            </a:stretch>
          </p:blipFill>
          <p:spPr>
            <a:xfrm>
              <a:off x="3901" y="6314"/>
              <a:ext cx="3402" cy="2268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8"/>
            <a:stretch>
              <a:fillRect/>
            </a:stretch>
          </p:blipFill>
          <p:spPr>
            <a:xfrm>
              <a:off x="7303" y="6314"/>
              <a:ext cx="3402" cy="2268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>
              <p:custDataLst>
                <p:tags r:id="rId9"/>
              </p:custDataLst>
            </p:nvPr>
          </p:nvPicPr>
          <p:blipFill>
            <a:blip r:embed="rId10"/>
            <a:stretch>
              <a:fillRect/>
            </a:stretch>
          </p:blipFill>
          <p:spPr>
            <a:xfrm>
              <a:off x="499" y="6314"/>
              <a:ext cx="3402" cy="2268"/>
            </a:xfrm>
            <a:prstGeom prst="rect">
              <a:avLst/>
            </a:prstGeom>
          </p:spPr>
        </p:pic>
      </p:grpSp>
      <p:grpSp>
        <p:nvGrpSpPr>
          <p:cNvPr id="35" name="组合 34"/>
          <p:cNvGrpSpPr/>
          <p:nvPr/>
        </p:nvGrpSpPr>
        <p:grpSpPr>
          <a:xfrm>
            <a:off x="7075297" y="4224655"/>
            <a:ext cx="4815840" cy="1343660"/>
            <a:chOff x="2677" y="6017"/>
            <a:chExt cx="13626" cy="3804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2677" y="6017"/>
              <a:ext cx="13626" cy="3804"/>
            </a:xfrm>
            <a:prstGeom prst="rect">
              <a:avLst/>
            </a:prstGeom>
          </p:spPr>
        </p:pic>
        <p:sp>
          <p:nvSpPr>
            <p:cNvPr id="20" name="圆角矩形 19"/>
            <p:cNvSpPr/>
            <p:nvPr/>
          </p:nvSpPr>
          <p:spPr>
            <a:xfrm>
              <a:off x="5695" y="9199"/>
              <a:ext cx="1939" cy="479"/>
            </a:xfrm>
            <a:prstGeom prst="roundRect">
              <a:avLst/>
            </a:prstGeom>
            <a:solidFill>
              <a:schemeClr val="accent6">
                <a:lumMod val="60000"/>
                <a:lumOff val="40000"/>
              </a:schemeClr>
            </a:solidFill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vert="horz" wrap="square" lIns="0" tIns="44436" rIns="91440" bIns="45720" numCol="1" anchor="t" anchorCtr="0" compatLnSpc="1">
              <a:noAutofit/>
            </a:bodyPr>
            <a:lstStyle/>
            <a:p>
              <a:pPr marL="0" marR="0" indent="0" algn="ctr" defTabSz="914400" rtl="0" eaLnBrk="0" fontAlgn="t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en-US" altLang="zh-CN" sz="800" b="1" i="0" u="none" strike="noStrike" cap="none" normalizeH="0" baseline="0" dirty="0">
                  <a:ln>
                    <a:noFill/>
                  </a:ln>
                  <a:solidFill>
                    <a:schemeClr val="bg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UE</a:t>
              </a:r>
              <a:endParaRPr kumimoji="0" lang="en-US" altLang="zh-CN" sz="8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6501" y="8711"/>
              <a:ext cx="298" cy="498"/>
            </a:xfrm>
            <a:prstGeom prst="rect">
              <a:avLst/>
            </a:prstGeom>
          </p:spPr>
        </p:pic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7656" y="9231"/>
              <a:ext cx="2872" cy="370"/>
            </a:xfrm>
            <a:prstGeom prst="rect">
              <a:avLst/>
            </a:prstGeom>
          </p:spPr>
        </p:pic>
      </p:grpSp>
    </p:spTree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文本框 24"/>
          <p:cNvSpPr txBox="1"/>
          <p:nvPr/>
        </p:nvSpPr>
        <p:spPr>
          <a:xfrm>
            <a:off x="176530" y="318135"/>
            <a:ext cx="10044430" cy="523240"/>
          </a:xfrm>
          <a:prstGeom prst="rect">
            <a:avLst/>
          </a:prstGeom>
        </p:spPr>
        <p:txBody>
          <a:bodyPr lIns="121858" tIns="60931" rIns="121858" bIns="60931"/>
          <a:lstStyle>
            <a:defPPr>
              <a:defRPr lang="zh-CN"/>
            </a:defPPr>
            <a:lvl1pPr marR="0" lvl="0" indent="0" defTabSz="760095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2000" b="1" i="0" u="none" strike="noStrike" cap="none" spc="0" normalizeH="0" baseline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defRPr>
            </a:lvl1pPr>
            <a:lvl2pPr defTabSz="68453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2pPr>
            <a:lvl3pPr defTabSz="68453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3pPr>
            <a:lvl4pPr defTabSz="68453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4pPr>
            <a:lvl5pPr defTabSz="68453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5pPr>
            <a:lvl6pPr marL="342900" defTabSz="684530" fontAlgn="base">
              <a:spcBef>
                <a:spcPct val="0"/>
              </a:spcBef>
              <a:spcAft>
                <a:spcPct val="0"/>
              </a:spcAft>
              <a:defRPr sz="2400" b="1"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685800" defTabSz="684530" fontAlgn="base">
              <a:spcBef>
                <a:spcPct val="0"/>
              </a:spcBef>
              <a:spcAft>
                <a:spcPct val="0"/>
              </a:spcAft>
              <a:defRPr sz="2400" b="1"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1028700" defTabSz="684530" fontAlgn="base">
              <a:spcBef>
                <a:spcPct val="0"/>
              </a:spcBef>
              <a:spcAft>
                <a:spcPct val="0"/>
              </a:spcAft>
              <a:defRPr sz="2400" b="1"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1371600" defTabSz="684530" fontAlgn="base">
              <a:spcBef>
                <a:spcPct val="0"/>
              </a:spcBef>
              <a:spcAft>
                <a:spcPct val="0"/>
              </a:spcAft>
              <a:defRPr sz="2400" b="1"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0" fontAlgn="base" hangingPunct="0">
              <a:lnSpc>
                <a:spcPct val="100000"/>
              </a:lnSpc>
              <a:spcAft>
                <a:spcPct val="0"/>
              </a:spcAft>
              <a:defRPr/>
            </a:pPr>
            <a:r>
              <a:rPr lang="en-US" altLang="zh-CN" sz="2400" kern="0" dirty="0">
                <a:solidFill>
                  <a:srgbClr val="00B0F0"/>
                </a:solidFill>
                <a:cs typeface="+mn-cs"/>
                <a:sym typeface="+mn-ea"/>
              </a:rPr>
              <a:t>7. 6G candidate feature of AI/ML framework and Use Case</a:t>
            </a:r>
            <a:endParaRPr lang="zh-CN" altLang="en-US" sz="2400" kern="0" dirty="0">
              <a:solidFill>
                <a:srgbClr val="00B0F0"/>
              </a:solidFill>
              <a:cs typeface="+mn-cs"/>
              <a:sym typeface="+mn-ea"/>
            </a:endParaRPr>
          </a:p>
        </p:txBody>
      </p:sp>
      <p:sp>
        <p:nvSpPr>
          <p:cNvPr id="132" name="文本框 131" descr="7b0a202020202262756c6c6574223a20227b5c2263617465676f727949645c223a5c225c222c5c2274656d706c61746549645c223a32303233313538387d220a7d0a"/>
          <p:cNvSpPr txBox="1"/>
          <p:nvPr/>
        </p:nvSpPr>
        <p:spPr>
          <a:xfrm>
            <a:off x="176529" y="1114425"/>
            <a:ext cx="6146633" cy="20148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Blip>
                <a:blip r:embed="rId1"/>
              </a:buBlip>
            </a:pPr>
            <a:r>
              <a:rPr lang="en-US" sz="2000" b="1" dirty="0">
                <a:gradFill>
                  <a:gsLst>
                    <a:gs pos="50000">
                      <a:schemeClr val="tx1"/>
                    </a:gs>
                    <a:gs pos="0">
                      <a:schemeClr val="tx1">
                        <a:lumMod val="25000"/>
                        <a:lumOff val="75000"/>
                      </a:schemeClr>
                    </a:gs>
                    <a:gs pos="100000">
                      <a:schemeClr val="tx1">
                        <a:lumMod val="85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Motivation</a:t>
            </a:r>
            <a:endParaRPr lang="zh-CN" altLang="zh-CN" sz="2000" b="1" dirty="0">
              <a:gradFill>
                <a:gsLst>
                  <a:gs pos="50000">
                    <a:schemeClr val="tx1"/>
                  </a:gs>
                  <a:gs pos="0">
                    <a:schemeClr val="tx1">
                      <a:lumMod val="25000"/>
                      <a:lumOff val="75000"/>
                    </a:schemeClr>
                  </a:gs>
                  <a:gs pos="100000">
                    <a:schemeClr val="tx1">
                      <a:lumMod val="85000"/>
                    </a:schemeClr>
                  </a:gs>
                </a:gsLst>
                <a:lin ang="5400000" scaled="1"/>
              </a:gra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42950" lvl="1" indent="-285750">
              <a:lnSpc>
                <a:spcPct val="150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altLang="zh-CN" sz="1400" dirty="0">
                <a:gradFill>
                  <a:gsLst>
                    <a:gs pos="50000">
                      <a:schemeClr val="tx1"/>
                    </a:gs>
                    <a:gs pos="0">
                      <a:schemeClr val="tx1">
                        <a:lumMod val="25000"/>
                        <a:lumOff val="75000"/>
                      </a:schemeClr>
                    </a:gs>
                    <a:gs pos="100000">
                      <a:schemeClr val="tx1">
                        <a:lumMod val="85000"/>
                      </a:schemeClr>
                    </a:gs>
                  </a:gsLst>
                  <a:lin ang="5400000" scaled="1"/>
                </a:gra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6G AI-Native Network is widely discussed for integration of communication, computing,  sensing and intelligence. </a:t>
            </a:r>
            <a:endParaRPr lang="en-US" altLang="zh-CN" sz="1400" dirty="0">
              <a:gradFill>
                <a:gsLst>
                  <a:gs pos="50000">
                    <a:schemeClr val="tx1"/>
                  </a:gs>
                  <a:gs pos="0">
                    <a:schemeClr val="tx1">
                      <a:lumMod val="25000"/>
                      <a:lumOff val="75000"/>
                    </a:schemeClr>
                  </a:gs>
                  <a:gs pos="100000">
                    <a:schemeClr val="tx1">
                      <a:lumMod val="85000"/>
                    </a:schemeClr>
                  </a:gs>
                </a:gsLst>
                <a:lin ang="5400000" scaled="1"/>
              </a:gradFill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  <a:p>
            <a:pPr marL="742950" lvl="1" indent="-285750">
              <a:lnSpc>
                <a:spcPct val="150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endParaRPr lang="en-US" altLang="zh-CN" sz="1400" dirty="0">
              <a:gradFill>
                <a:gsLst>
                  <a:gs pos="50000">
                    <a:schemeClr val="tx1"/>
                  </a:gs>
                  <a:gs pos="0">
                    <a:schemeClr val="tx1">
                      <a:lumMod val="25000"/>
                      <a:lumOff val="75000"/>
                    </a:schemeClr>
                  </a:gs>
                  <a:gs pos="100000">
                    <a:schemeClr val="tx1">
                      <a:lumMod val="85000"/>
                    </a:schemeClr>
                  </a:gs>
                </a:gsLst>
                <a:lin ang="5400000" scaled="1"/>
              </a:gradFill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  <a:p>
            <a:pPr marL="742950" lvl="1" indent="-285750">
              <a:lnSpc>
                <a:spcPct val="150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altLang="zh-CN" sz="1400" dirty="0">
                <a:gradFill>
                  <a:gsLst>
                    <a:gs pos="50000">
                      <a:schemeClr val="tx1"/>
                    </a:gs>
                    <a:gs pos="0">
                      <a:schemeClr val="tx1">
                        <a:lumMod val="25000"/>
                        <a:lumOff val="75000"/>
                      </a:schemeClr>
                    </a:gs>
                    <a:gs pos="100000">
                      <a:schemeClr val="tx1">
                        <a:lumMod val="85000"/>
                      </a:schemeClr>
                    </a:gs>
                  </a:gsLst>
                  <a:lin ang="5400000" scaled="1"/>
                </a:gra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6G AI-native network is an intelligent and </a:t>
            </a:r>
            <a:r>
              <a:rPr lang="en-US" altLang="zh-CN" sz="1400" dirty="0">
                <a:gradFill>
                  <a:gsLst>
                    <a:gs pos="50000">
                      <a:schemeClr val="tx1"/>
                    </a:gs>
                    <a:gs pos="0">
                      <a:schemeClr val="tx1">
                        <a:lumMod val="25000"/>
                        <a:lumOff val="75000"/>
                      </a:schemeClr>
                    </a:gs>
                    <a:gs pos="100000">
                      <a:schemeClr val="tx1">
                        <a:lumMod val="85000"/>
                      </a:schemeClr>
                    </a:gs>
                  </a:gsLst>
                  <a:lin ang="5400000" scaled="1"/>
                </a:gradFill>
                <a:latin typeface="Arial" panose="020B0604020202020204" pitchFamily="34" charset="0"/>
                <a:cs typeface="Arial" panose="020B0604020202020204" pitchFamily="34" charset="0"/>
              </a:rPr>
              <a:t>efficient</a:t>
            </a:r>
            <a:r>
              <a:rPr lang="en-US" altLang="zh-CN" sz="1400" dirty="0">
                <a:gradFill>
                  <a:gsLst>
                    <a:gs pos="50000">
                      <a:schemeClr val="tx1"/>
                    </a:gs>
                    <a:gs pos="0">
                      <a:schemeClr val="tx1">
                        <a:lumMod val="25000"/>
                        <a:lumOff val="75000"/>
                      </a:schemeClr>
                    </a:gs>
                    <a:gs pos="100000">
                      <a:schemeClr val="tx1">
                        <a:lumMod val="85000"/>
                      </a:schemeClr>
                    </a:gs>
                  </a:gsLst>
                  <a:lin ang="5400000" scaled="1"/>
                </a:gra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system for </a:t>
            </a:r>
            <a:r>
              <a:rPr lang="en-US" altLang="zh-CN" sz="1400" dirty="0">
                <a:gradFill>
                  <a:gsLst>
                    <a:gs pos="50000">
                      <a:schemeClr val="tx1"/>
                    </a:gs>
                    <a:gs pos="0">
                      <a:schemeClr val="tx1">
                        <a:lumMod val="25000"/>
                        <a:lumOff val="75000"/>
                      </a:schemeClr>
                    </a:gs>
                    <a:gs pos="100000">
                      <a:schemeClr val="tx1">
                        <a:lumMod val="85000"/>
                      </a:schemeClr>
                    </a:gs>
                  </a:gsLst>
                  <a:lin ang="5400000" scaled="1"/>
                </a:gradFill>
                <a:latin typeface="Arial" panose="020B0604020202020204" pitchFamily="34" charset="0"/>
                <a:cs typeface="Arial" panose="020B0604020202020204" pitchFamily="34" charset="0"/>
              </a:rPr>
              <a:t>NW operation, management</a:t>
            </a:r>
            <a:r>
              <a:rPr lang="en-US" altLang="zh-CN" sz="1400" dirty="0">
                <a:gradFill>
                  <a:gsLst>
                    <a:gs pos="50000">
                      <a:schemeClr val="tx1"/>
                    </a:gs>
                    <a:gs pos="0">
                      <a:schemeClr val="tx1">
                        <a:lumMod val="25000"/>
                        <a:lumOff val="75000"/>
                      </a:schemeClr>
                    </a:gs>
                    <a:gs pos="100000">
                      <a:schemeClr val="tx1">
                        <a:lumMod val="85000"/>
                      </a:schemeClr>
                    </a:gs>
                  </a:gsLst>
                  <a:lin ang="5400000" scaled="1"/>
                </a:gra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and optimization.</a:t>
            </a:r>
            <a:endParaRPr lang="en-US" altLang="zh-CN" sz="1400" dirty="0">
              <a:gradFill>
                <a:gsLst>
                  <a:gs pos="50000">
                    <a:schemeClr val="tx1"/>
                  </a:gs>
                  <a:gs pos="0">
                    <a:schemeClr val="tx1">
                      <a:lumMod val="25000"/>
                      <a:lumOff val="75000"/>
                    </a:schemeClr>
                  </a:gs>
                  <a:gs pos="100000">
                    <a:schemeClr val="tx1">
                      <a:lumMod val="85000"/>
                    </a:schemeClr>
                  </a:gs>
                </a:gsLst>
                <a:lin ang="5400000" scaled="1"/>
              </a:gra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文本框 1" descr="7b0a202020202262756c6c6574223a20227b5c2263617465676f727949645c223a5c225c222c5c2274656d706c61746549645c223a32303233313538387d220a7d0a"/>
          <p:cNvSpPr txBox="1"/>
          <p:nvPr/>
        </p:nvSpPr>
        <p:spPr>
          <a:xfrm>
            <a:off x="6060202" y="1184275"/>
            <a:ext cx="6119168" cy="44615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Blip>
                <a:blip r:embed="rId1"/>
              </a:buBlip>
            </a:pPr>
            <a:r>
              <a:rPr lang="en-US" sz="2000" b="1" dirty="0">
                <a:gradFill>
                  <a:gsLst>
                    <a:gs pos="50000">
                      <a:schemeClr val="tx1"/>
                    </a:gs>
                    <a:gs pos="0">
                      <a:schemeClr val="tx1">
                        <a:lumMod val="25000"/>
                        <a:lumOff val="75000"/>
                      </a:schemeClr>
                    </a:gs>
                    <a:gs pos="100000">
                      <a:schemeClr val="tx1">
                        <a:lumMod val="85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Potential Objective</a:t>
            </a:r>
            <a:endParaRPr lang="zh-CN" altLang="zh-CN" sz="2000" b="1" dirty="0">
              <a:gradFill>
                <a:gsLst>
                  <a:gs pos="50000">
                    <a:schemeClr val="tx1"/>
                  </a:gs>
                  <a:gs pos="0">
                    <a:schemeClr val="tx1">
                      <a:lumMod val="25000"/>
                      <a:lumOff val="75000"/>
                    </a:schemeClr>
                  </a:gs>
                  <a:gs pos="100000">
                    <a:schemeClr val="tx1">
                      <a:lumMod val="85000"/>
                    </a:schemeClr>
                  </a:gs>
                </a:gsLst>
                <a:lin ang="5400000" scaled="1"/>
              </a:gra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42950" lvl="1" indent="-285750">
              <a:lnSpc>
                <a:spcPct val="150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altLang="zh-CN" sz="1600" dirty="0">
                <a:gradFill>
                  <a:gsLst>
                    <a:gs pos="50000">
                      <a:schemeClr val="tx1"/>
                    </a:gs>
                    <a:gs pos="0">
                      <a:schemeClr val="tx1">
                        <a:lumMod val="25000"/>
                        <a:lumOff val="75000"/>
                      </a:schemeClr>
                    </a:gs>
                    <a:gs pos="100000">
                      <a:schemeClr val="tx1">
                        <a:lumMod val="85000"/>
                      </a:schemeClr>
                    </a:gs>
                  </a:gsLst>
                  <a:lin ang="5400000" scaled="1"/>
                </a:gradFill>
                <a:latin typeface="Arial" panose="020B0604020202020204" pitchFamily="34" charset="0"/>
                <a:cs typeface="Arial" panose="020B0604020202020204" pitchFamily="34" charset="0"/>
              </a:rPr>
              <a:t>Identify and define the unified AI/ML framework and functionalities in 6G UE/RAN/CN domain in collaborative/non-collaborative manner.</a:t>
            </a:r>
            <a:endParaRPr lang="en-US" altLang="zh-CN" sz="1600" dirty="0">
              <a:gradFill>
                <a:gsLst>
                  <a:gs pos="50000">
                    <a:schemeClr val="tx1"/>
                  </a:gs>
                  <a:gs pos="0">
                    <a:schemeClr val="tx1">
                      <a:lumMod val="25000"/>
                      <a:lumOff val="75000"/>
                    </a:schemeClr>
                  </a:gs>
                  <a:gs pos="100000">
                    <a:schemeClr val="tx1">
                      <a:lumMod val="85000"/>
                    </a:schemeClr>
                  </a:gs>
                </a:gsLst>
                <a:lin ang="5400000" scaled="1"/>
              </a:gra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42950" lvl="1" indent="-285750">
              <a:lnSpc>
                <a:spcPct val="150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altLang="zh-CN" sz="1600" dirty="0">
                <a:gradFill>
                  <a:gsLst>
                    <a:gs pos="50000">
                      <a:schemeClr val="tx1"/>
                    </a:gs>
                    <a:gs pos="0">
                      <a:schemeClr val="tx1">
                        <a:lumMod val="25000"/>
                        <a:lumOff val="75000"/>
                      </a:schemeClr>
                    </a:gs>
                    <a:gs pos="100000">
                      <a:schemeClr val="tx1">
                        <a:lumMod val="85000"/>
                      </a:schemeClr>
                    </a:gs>
                  </a:gsLst>
                  <a:lin ang="5400000" scaled="1"/>
                </a:gradFill>
                <a:latin typeface="Arial" panose="020B0604020202020204" pitchFamily="34" charset="0"/>
                <a:cs typeface="Arial" panose="020B0604020202020204" pitchFamily="34" charset="0"/>
              </a:rPr>
              <a:t>5G-A AI/ML use cases are considered as the starting point.</a:t>
            </a:r>
            <a:endParaRPr lang="en-US" altLang="zh-CN" sz="1600" dirty="0">
              <a:gradFill>
                <a:gsLst>
                  <a:gs pos="50000">
                    <a:schemeClr val="tx1"/>
                  </a:gs>
                  <a:gs pos="0">
                    <a:schemeClr val="tx1">
                      <a:lumMod val="25000"/>
                      <a:lumOff val="75000"/>
                    </a:schemeClr>
                  </a:gs>
                  <a:gs pos="100000">
                    <a:schemeClr val="tx1">
                      <a:lumMod val="85000"/>
                    </a:schemeClr>
                  </a:gs>
                </a:gsLst>
                <a:lin ang="5400000" scaled="1"/>
              </a:gra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42950" lvl="1" indent="-285750">
              <a:lnSpc>
                <a:spcPct val="150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altLang="zh-CN" sz="1600" dirty="0">
                <a:gradFill>
                  <a:gsLst>
                    <a:gs pos="50000">
                      <a:schemeClr val="tx1"/>
                    </a:gs>
                    <a:gs pos="0">
                      <a:schemeClr val="tx1">
                        <a:lumMod val="25000"/>
                        <a:lumOff val="75000"/>
                      </a:schemeClr>
                    </a:gs>
                    <a:gs pos="100000">
                      <a:schemeClr val="tx1">
                        <a:lumMod val="85000"/>
                      </a:schemeClr>
                    </a:gs>
                  </a:gsLst>
                  <a:lin ang="5400000" scaled="1"/>
                </a:gradFill>
                <a:latin typeface="Arial" panose="020B0604020202020204" pitchFamily="34" charset="0"/>
                <a:cs typeface="Arial" panose="020B0604020202020204" pitchFamily="34" charset="0"/>
              </a:rPr>
              <a:t>Study and support new 6G AI application scenarios on the basis of 5G use cases, i.e. autonomous driving, AI agent/ AGI service, etc. </a:t>
            </a:r>
            <a:endParaRPr lang="en-US" altLang="zh-CN" sz="1600" dirty="0">
              <a:gradFill>
                <a:gsLst>
                  <a:gs pos="50000">
                    <a:schemeClr val="tx1"/>
                  </a:gs>
                  <a:gs pos="0">
                    <a:schemeClr val="tx1">
                      <a:lumMod val="25000"/>
                      <a:lumOff val="75000"/>
                    </a:schemeClr>
                  </a:gs>
                  <a:gs pos="100000">
                    <a:schemeClr val="tx1">
                      <a:lumMod val="85000"/>
                    </a:schemeClr>
                  </a:gs>
                </a:gsLst>
                <a:lin ang="5400000" scaled="1"/>
              </a:gra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42950" lvl="1" indent="-285750">
              <a:lnSpc>
                <a:spcPct val="150000"/>
              </a:lnSpc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altLang="zh-CN" sz="1600" dirty="0">
                <a:gradFill>
                  <a:gsLst>
                    <a:gs pos="50000">
                      <a:schemeClr val="tx1"/>
                    </a:gs>
                    <a:gs pos="0">
                      <a:schemeClr val="tx1">
                        <a:lumMod val="25000"/>
                        <a:lumOff val="75000"/>
                      </a:schemeClr>
                    </a:gs>
                    <a:gs pos="100000">
                      <a:schemeClr val="tx1">
                        <a:lumMod val="85000"/>
                      </a:schemeClr>
                    </a:gs>
                  </a:gsLst>
                  <a:lin ang="5400000" scaled="1"/>
                </a:gradFill>
                <a:latin typeface="Arial" panose="020B0604020202020204" pitchFamily="34" charset="0"/>
                <a:cs typeface="Arial" panose="020B0604020202020204" pitchFamily="34" charset="0"/>
              </a:rPr>
              <a:t>Extensively study AI/ML new use cases and identify the impacts on the design of 6G network architecture, protocol, interworking with existing 5G network, etc.</a:t>
            </a:r>
            <a:endParaRPr lang="en-US" altLang="zh-CN" sz="1600" dirty="0">
              <a:gradFill>
                <a:gsLst>
                  <a:gs pos="50000">
                    <a:schemeClr val="tx1"/>
                  </a:gs>
                  <a:gs pos="0">
                    <a:schemeClr val="tx1">
                      <a:lumMod val="25000"/>
                      <a:lumOff val="75000"/>
                    </a:schemeClr>
                  </a:gs>
                  <a:gs pos="100000">
                    <a:schemeClr val="tx1">
                      <a:lumMod val="85000"/>
                    </a:schemeClr>
                  </a:gs>
                </a:gsLst>
                <a:lin ang="5400000" scaled="1"/>
              </a:gradFill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145393" y="3225552"/>
            <a:ext cx="6500524" cy="2360848"/>
            <a:chOff x="145393" y="4398543"/>
            <a:chExt cx="6500524" cy="2360848"/>
          </a:xfrm>
        </p:grpSpPr>
        <p:grpSp>
          <p:nvGrpSpPr>
            <p:cNvPr id="3" name="组合 2"/>
            <p:cNvGrpSpPr/>
            <p:nvPr/>
          </p:nvGrpSpPr>
          <p:grpSpPr>
            <a:xfrm>
              <a:off x="145393" y="4398543"/>
              <a:ext cx="6500524" cy="2360848"/>
              <a:chOff x="346820" y="4226166"/>
              <a:chExt cx="6500524" cy="2360848"/>
            </a:xfrm>
          </p:grpSpPr>
          <p:cxnSp>
            <p:nvCxnSpPr>
              <p:cNvPr id="4" name="直接箭头连接符 3"/>
              <p:cNvCxnSpPr/>
              <p:nvPr/>
            </p:nvCxnSpPr>
            <p:spPr bwMode="auto">
              <a:xfrm>
                <a:off x="1448226" y="5484570"/>
                <a:ext cx="1265068" cy="0"/>
              </a:xfrm>
              <a:prstGeom prst="straightConnector1">
                <a:avLst/>
              </a:prstGeom>
              <a:ln w="28575">
                <a:solidFill>
                  <a:srgbClr val="FFC000"/>
                </a:solidFill>
                <a:headEnd type="triangle" w="med" len="med"/>
                <a:tailEnd type="triangle" w="med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5" name="椭圆 4"/>
              <p:cNvSpPr/>
              <p:nvPr/>
            </p:nvSpPr>
            <p:spPr bwMode="auto">
              <a:xfrm>
                <a:off x="2765274" y="4560509"/>
                <a:ext cx="908479" cy="1418794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0" tIns="44436" rIns="91440" bIns="45720" numCol="1" rtlCol="0" anchor="t" anchorCtr="0" compatLnSpc="1">
                <a:spAutoFit/>
              </a:bodyPr>
              <a:lstStyle/>
              <a:p>
                <a:pPr marL="0" marR="0" indent="0" algn="l" defTabSz="914400" rtl="0" eaLnBrk="0" fontAlgn="t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Char char="•"/>
                </a:pPr>
                <a:endParaRPr kumimoji="0" lang="zh-CN" altLang="en-US" sz="1000" b="0" i="0" u="none" strike="noStrike" cap="none" normalizeH="0" baseline="0" dirty="0">
                  <a:ln>
                    <a:noFill/>
                  </a:ln>
                  <a:solidFill>
                    <a:srgbClr val="666666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6" name="椭圆 5"/>
              <p:cNvSpPr/>
              <p:nvPr/>
            </p:nvSpPr>
            <p:spPr bwMode="auto">
              <a:xfrm>
                <a:off x="539747" y="4560509"/>
                <a:ext cx="908479" cy="1418794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0" tIns="44436" rIns="91440" bIns="45720" numCol="1" rtlCol="0" anchor="t" anchorCtr="0" compatLnSpc="1">
                <a:spAutoFit/>
              </a:bodyPr>
              <a:lstStyle/>
              <a:p>
                <a:pPr marL="0" marR="0" indent="0" algn="l" defTabSz="914400" rtl="0" eaLnBrk="0" fontAlgn="t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Char char="•"/>
                </a:pPr>
                <a:endParaRPr kumimoji="0" lang="zh-CN" altLang="en-US" sz="1000" b="0" i="0" u="none" strike="noStrike" cap="none" normalizeH="0" baseline="0" dirty="0">
                  <a:ln>
                    <a:noFill/>
                  </a:ln>
                  <a:solidFill>
                    <a:srgbClr val="666666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7" name="文本框 6"/>
              <p:cNvSpPr txBox="1"/>
              <p:nvPr/>
            </p:nvSpPr>
            <p:spPr>
              <a:xfrm>
                <a:off x="346820" y="6026074"/>
                <a:ext cx="1669153" cy="548544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</p:spPr>
            <p:txBody>
              <a:bodyPr wrap="square" lIns="45718" tIns="45718" rIns="45718" bIns="45718" numCol="1" rtlCol="0" anchor="t">
                <a:spAutoFit/>
              </a:bodyPr>
              <a:lstStyle/>
              <a:p>
                <a:pPr marL="171450" marR="0" lvl="0" indent="-171450" algn="ctr" defTabSz="91440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C00000"/>
                  </a:buClr>
                  <a:buSzTx/>
                  <a:buFont typeface="Arial" panose="020B0604020202020204" pitchFamily="34" charset="0"/>
                  <a:buChar char="•"/>
                  <a:defRPr/>
                </a:pPr>
                <a:r>
                  <a:rPr kumimoji="0" lang="en-US" altLang="zh-CN" sz="1050" b="1" i="0" u="none" strike="noStrike" kern="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Arial" panose="020B0604020202020204" pitchFamily="34" charset="0"/>
                    <a:sym typeface="+mn-lt"/>
                  </a:rPr>
                  <a:t>Local inference</a:t>
                </a:r>
                <a:r>
                  <a:rPr lang="en-US" altLang="zh-CN" sz="1050" b="1" kern="0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Arial" panose="020B0604020202020204" pitchFamily="34" charset="0"/>
                    <a:sym typeface="+mn-lt"/>
                  </a:rPr>
                  <a:t> and training</a:t>
                </a:r>
                <a:endParaRPr kumimoji="0" lang="zh-CN" altLang="en-US" sz="105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  <a:sym typeface="+mn-lt"/>
                </a:endParaRPr>
              </a:p>
            </p:txBody>
          </p:sp>
          <p:sp>
            <p:nvSpPr>
              <p:cNvPr id="9" name="文本框 8"/>
              <p:cNvSpPr txBox="1"/>
              <p:nvPr/>
            </p:nvSpPr>
            <p:spPr>
              <a:xfrm>
                <a:off x="465220" y="4226166"/>
                <a:ext cx="6357781" cy="30777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sz="1400" b="1" dirty="0">
                    <a:gradFill>
                      <a:gsLst>
                        <a:gs pos="50000">
                          <a:schemeClr val="tx1"/>
                        </a:gs>
                        <a:gs pos="0">
                          <a:schemeClr val="tx1">
                            <a:lumMod val="25000"/>
                            <a:lumOff val="75000"/>
                          </a:schemeClr>
                        </a:gs>
                        <a:gs pos="100000">
                          <a:schemeClr val="tx1">
                            <a:lumMod val="85000"/>
                          </a:schemeClr>
                        </a:gs>
                      </a:gsLst>
                      <a:lin ang="5400000" scaled="1"/>
                    </a:gra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6G AI framework</a:t>
                </a:r>
                <a:r>
                  <a:rPr lang="zh-CN" altLang="en-US" sz="1400" b="1" dirty="0">
                    <a:gradFill>
                      <a:gsLst>
                        <a:gs pos="50000">
                          <a:schemeClr val="tx1"/>
                        </a:gs>
                        <a:gs pos="0">
                          <a:schemeClr val="tx1">
                            <a:lumMod val="25000"/>
                            <a:lumOff val="75000"/>
                          </a:schemeClr>
                        </a:gs>
                        <a:gs pos="100000">
                          <a:schemeClr val="tx1">
                            <a:lumMod val="85000"/>
                          </a:schemeClr>
                        </a:gs>
                      </a:gsLst>
                      <a:lin ang="5400000" scaled="1"/>
                    </a:gradFill>
                    <a:latin typeface="微软雅黑" panose="020B0503020204020204" pitchFamily="34" charset="-122"/>
                    <a:ea typeface="微软雅黑" panose="020B0503020204020204" pitchFamily="34" charset="-122"/>
                    <a:cs typeface="Arial" panose="020B0604020202020204" pitchFamily="34" charset="0"/>
                  </a:rPr>
                  <a:t>（</a:t>
                </a:r>
                <a:r>
                  <a:rPr lang="en-US" altLang="zh-CN" sz="1400" b="1" dirty="0">
                    <a:gradFill>
                      <a:gsLst>
                        <a:gs pos="50000">
                          <a:schemeClr val="tx1"/>
                        </a:gs>
                        <a:gs pos="0">
                          <a:schemeClr val="tx1">
                            <a:lumMod val="25000"/>
                            <a:lumOff val="75000"/>
                          </a:schemeClr>
                        </a:gs>
                        <a:gs pos="100000">
                          <a:schemeClr val="tx1">
                            <a:lumMod val="85000"/>
                          </a:schemeClr>
                        </a:gs>
                      </a:gsLst>
                      <a:lin ang="5400000" scaled="1"/>
                    </a:gradFill>
                    <a:latin typeface="微软雅黑" panose="020B0503020204020204" pitchFamily="34" charset="-122"/>
                    <a:ea typeface="微软雅黑" panose="020B0503020204020204" pitchFamily="34" charset="-122"/>
                    <a:cs typeface="Arial" panose="020B0604020202020204" pitchFamily="34" charset="0"/>
                  </a:rPr>
                  <a:t>AI for Network</a:t>
                </a:r>
                <a:r>
                  <a:rPr lang="zh-CN" altLang="en-US" sz="1400" b="1" dirty="0">
                    <a:gradFill>
                      <a:gsLst>
                        <a:gs pos="50000">
                          <a:schemeClr val="tx1"/>
                        </a:gs>
                        <a:gs pos="0">
                          <a:schemeClr val="tx1">
                            <a:lumMod val="25000"/>
                            <a:lumOff val="75000"/>
                          </a:schemeClr>
                        </a:gs>
                        <a:gs pos="100000">
                          <a:schemeClr val="tx1">
                            <a:lumMod val="85000"/>
                          </a:schemeClr>
                        </a:gs>
                      </a:gsLst>
                      <a:lin ang="5400000" scaled="1"/>
                    </a:gradFill>
                    <a:latin typeface="微软雅黑" panose="020B0503020204020204" pitchFamily="34" charset="-122"/>
                    <a:ea typeface="微软雅黑" panose="020B0503020204020204" pitchFamily="34" charset="-122"/>
                    <a:cs typeface="Arial" panose="020B0604020202020204" pitchFamily="34" charset="0"/>
                  </a:rPr>
                  <a:t>）</a:t>
                </a:r>
                <a:endParaRPr lang="zh-CN" altLang="zh-CN" sz="1400" b="1" dirty="0">
                  <a:gradFill>
                    <a:gsLst>
                      <a:gs pos="50000">
                        <a:schemeClr val="tx1"/>
                      </a:gs>
                      <a:gs pos="0">
                        <a:schemeClr val="tx1">
                          <a:lumMod val="25000"/>
                          <a:lumOff val="75000"/>
                        </a:schemeClr>
                      </a:gs>
                      <a:gs pos="100000">
                        <a:schemeClr val="tx1">
                          <a:lumMod val="85000"/>
                        </a:schemeClr>
                      </a:gs>
                    </a:gsLst>
                    <a:lin ang="5400000" scaled="1"/>
                  </a:gra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" name="Freeform 10"/>
              <p:cNvSpPr>
                <a:spLocks noEditPoints="1"/>
              </p:cNvSpPr>
              <p:nvPr/>
            </p:nvSpPr>
            <p:spPr bwMode="auto">
              <a:xfrm>
                <a:off x="2942416" y="4444162"/>
                <a:ext cx="291582" cy="609685"/>
              </a:xfrm>
              <a:custGeom>
                <a:avLst/>
                <a:gdLst>
                  <a:gd name="T0" fmla="*/ 139 w 174"/>
                  <a:gd name="T1" fmla="*/ 298 h 371"/>
                  <a:gd name="T2" fmla="*/ 130 w 174"/>
                  <a:gd name="T3" fmla="*/ 298 h 371"/>
                  <a:gd name="T4" fmla="*/ 117 w 174"/>
                  <a:gd name="T5" fmla="*/ 254 h 371"/>
                  <a:gd name="T6" fmla="*/ 122 w 174"/>
                  <a:gd name="T7" fmla="*/ 245 h 371"/>
                  <a:gd name="T8" fmla="*/ 114 w 174"/>
                  <a:gd name="T9" fmla="*/ 245 h 371"/>
                  <a:gd name="T10" fmla="*/ 97 w 174"/>
                  <a:gd name="T11" fmla="*/ 73 h 371"/>
                  <a:gd name="T12" fmla="*/ 108 w 174"/>
                  <a:gd name="T13" fmla="*/ 56 h 371"/>
                  <a:gd name="T14" fmla="*/ 90 w 174"/>
                  <a:gd name="T15" fmla="*/ 39 h 371"/>
                  <a:gd name="T16" fmla="*/ 90 w 174"/>
                  <a:gd name="T17" fmla="*/ 21 h 371"/>
                  <a:gd name="T18" fmla="*/ 89 w 174"/>
                  <a:gd name="T19" fmla="*/ 21 h 371"/>
                  <a:gd name="T20" fmla="*/ 89 w 174"/>
                  <a:gd name="T21" fmla="*/ 0 h 371"/>
                  <a:gd name="T22" fmla="*/ 87 w 174"/>
                  <a:gd name="T23" fmla="*/ 0 h 371"/>
                  <a:gd name="T24" fmla="*/ 87 w 174"/>
                  <a:gd name="T25" fmla="*/ 21 h 371"/>
                  <a:gd name="T26" fmla="*/ 85 w 174"/>
                  <a:gd name="T27" fmla="*/ 21 h 371"/>
                  <a:gd name="T28" fmla="*/ 85 w 174"/>
                  <a:gd name="T29" fmla="*/ 39 h 371"/>
                  <a:gd name="T30" fmla="*/ 68 w 174"/>
                  <a:gd name="T31" fmla="*/ 56 h 371"/>
                  <a:gd name="T32" fmla="*/ 80 w 174"/>
                  <a:gd name="T33" fmla="*/ 74 h 371"/>
                  <a:gd name="T34" fmla="*/ 63 w 174"/>
                  <a:gd name="T35" fmla="*/ 245 h 371"/>
                  <a:gd name="T36" fmla="*/ 55 w 174"/>
                  <a:gd name="T37" fmla="*/ 245 h 371"/>
                  <a:gd name="T38" fmla="*/ 60 w 174"/>
                  <a:gd name="T39" fmla="*/ 256 h 371"/>
                  <a:gd name="T40" fmla="*/ 45 w 174"/>
                  <a:gd name="T41" fmla="*/ 298 h 371"/>
                  <a:gd name="T42" fmla="*/ 35 w 174"/>
                  <a:gd name="T43" fmla="*/ 298 h 371"/>
                  <a:gd name="T44" fmla="*/ 35 w 174"/>
                  <a:gd name="T45" fmla="*/ 321 h 371"/>
                  <a:gd name="T46" fmla="*/ 0 w 174"/>
                  <a:gd name="T47" fmla="*/ 371 h 371"/>
                  <a:gd name="T48" fmla="*/ 34 w 174"/>
                  <a:gd name="T49" fmla="*/ 371 h 371"/>
                  <a:gd name="T50" fmla="*/ 88 w 174"/>
                  <a:gd name="T51" fmla="*/ 327 h 371"/>
                  <a:gd name="T52" fmla="*/ 140 w 174"/>
                  <a:gd name="T53" fmla="*/ 371 h 371"/>
                  <a:gd name="T54" fmla="*/ 174 w 174"/>
                  <a:gd name="T55" fmla="*/ 371 h 371"/>
                  <a:gd name="T56" fmla="*/ 139 w 174"/>
                  <a:gd name="T57" fmla="*/ 320 h 371"/>
                  <a:gd name="T58" fmla="*/ 139 w 174"/>
                  <a:gd name="T59" fmla="*/ 298 h 371"/>
                  <a:gd name="T60" fmla="*/ 67 w 174"/>
                  <a:gd name="T61" fmla="*/ 298 h 371"/>
                  <a:gd name="T62" fmla="*/ 77 w 174"/>
                  <a:gd name="T63" fmla="*/ 256 h 371"/>
                  <a:gd name="T64" fmla="*/ 100 w 174"/>
                  <a:gd name="T65" fmla="*/ 256 h 371"/>
                  <a:gd name="T66" fmla="*/ 110 w 174"/>
                  <a:gd name="T67" fmla="*/ 298 h 371"/>
                  <a:gd name="T68" fmla="*/ 67 w 174"/>
                  <a:gd name="T69" fmla="*/ 298 h 3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74" h="371">
                    <a:moveTo>
                      <a:pt x="139" y="298"/>
                    </a:moveTo>
                    <a:cubicBezTo>
                      <a:pt x="130" y="298"/>
                      <a:pt x="130" y="298"/>
                      <a:pt x="130" y="298"/>
                    </a:cubicBezTo>
                    <a:cubicBezTo>
                      <a:pt x="124" y="284"/>
                      <a:pt x="120" y="269"/>
                      <a:pt x="117" y="254"/>
                    </a:cubicBezTo>
                    <a:cubicBezTo>
                      <a:pt x="122" y="245"/>
                      <a:pt x="122" y="245"/>
                      <a:pt x="122" y="245"/>
                    </a:cubicBezTo>
                    <a:cubicBezTo>
                      <a:pt x="114" y="245"/>
                      <a:pt x="114" y="245"/>
                      <a:pt x="114" y="245"/>
                    </a:cubicBezTo>
                    <a:cubicBezTo>
                      <a:pt x="97" y="172"/>
                      <a:pt x="97" y="96"/>
                      <a:pt x="97" y="73"/>
                    </a:cubicBezTo>
                    <a:cubicBezTo>
                      <a:pt x="103" y="70"/>
                      <a:pt x="108" y="63"/>
                      <a:pt x="108" y="56"/>
                    </a:cubicBezTo>
                    <a:cubicBezTo>
                      <a:pt x="108" y="47"/>
                      <a:pt x="100" y="40"/>
                      <a:pt x="90" y="39"/>
                    </a:cubicBezTo>
                    <a:cubicBezTo>
                      <a:pt x="90" y="21"/>
                      <a:pt x="90" y="21"/>
                      <a:pt x="90" y="21"/>
                    </a:cubicBezTo>
                    <a:cubicBezTo>
                      <a:pt x="89" y="21"/>
                      <a:pt x="89" y="21"/>
                      <a:pt x="89" y="21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87" y="0"/>
                      <a:pt x="87" y="0"/>
                      <a:pt x="87" y="0"/>
                    </a:cubicBezTo>
                    <a:cubicBezTo>
                      <a:pt x="87" y="21"/>
                      <a:pt x="87" y="21"/>
                      <a:pt x="87" y="21"/>
                    </a:cubicBezTo>
                    <a:cubicBezTo>
                      <a:pt x="85" y="21"/>
                      <a:pt x="85" y="21"/>
                      <a:pt x="85" y="21"/>
                    </a:cubicBezTo>
                    <a:cubicBezTo>
                      <a:pt x="85" y="39"/>
                      <a:pt x="85" y="39"/>
                      <a:pt x="85" y="39"/>
                    </a:cubicBezTo>
                    <a:cubicBezTo>
                      <a:pt x="75" y="40"/>
                      <a:pt x="68" y="47"/>
                      <a:pt x="68" y="56"/>
                    </a:cubicBezTo>
                    <a:cubicBezTo>
                      <a:pt x="68" y="64"/>
                      <a:pt x="73" y="70"/>
                      <a:pt x="80" y="74"/>
                    </a:cubicBezTo>
                    <a:cubicBezTo>
                      <a:pt x="80" y="97"/>
                      <a:pt x="82" y="172"/>
                      <a:pt x="63" y="245"/>
                    </a:cubicBezTo>
                    <a:cubicBezTo>
                      <a:pt x="55" y="245"/>
                      <a:pt x="55" y="245"/>
                      <a:pt x="55" y="245"/>
                    </a:cubicBezTo>
                    <a:cubicBezTo>
                      <a:pt x="60" y="256"/>
                      <a:pt x="60" y="256"/>
                      <a:pt x="60" y="256"/>
                    </a:cubicBezTo>
                    <a:cubicBezTo>
                      <a:pt x="57" y="269"/>
                      <a:pt x="52" y="284"/>
                      <a:pt x="45" y="298"/>
                    </a:cubicBezTo>
                    <a:cubicBezTo>
                      <a:pt x="35" y="298"/>
                      <a:pt x="35" y="298"/>
                      <a:pt x="35" y="298"/>
                    </a:cubicBezTo>
                    <a:cubicBezTo>
                      <a:pt x="35" y="321"/>
                      <a:pt x="35" y="321"/>
                      <a:pt x="35" y="321"/>
                    </a:cubicBezTo>
                    <a:cubicBezTo>
                      <a:pt x="25" y="340"/>
                      <a:pt x="14" y="356"/>
                      <a:pt x="0" y="371"/>
                    </a:cubicBezTo>
                    <a:cubicBezTo>
                      <a:pt x="0" y="371"/>
                      <a:pt x="14" y="371"/>
                      <a:pt x="34" y="371"/>
                    </a:cubicBezTo>
                    <a:cubicBezTo>
                      <a:pt x="37" y="345"/>
                      <a:pt x="59" y="327"/>
                      <a:pt x="88" y="327"/>
                    </a:cubicBezTo>
                    <a:cubicBezTo>
                      <a:pt x="115" y="327"/>
                      <a:pt x="138" y="345"/>
                      <a:pt x="140" y="371"/>
                    </a:cubicBezTo>
                    <a:cubicBezTo>
                      <a:pt x="158" y="371"/>
                      <a:pt x="172" y="371"/>
                      <a:pt x="174" y="371"/>
                    </a:cubicBezTo>
                    <a:cubicBezTo>
                      <a:pt x="160" y="356"/>
                      <a:pt x="149" y="338"/>
                      <a:pt x="139" y="320"/>
                    </a:cubicBezTo>
                    <a:lnTo>
                      <a:pt x="139" y="298"/>
                    </a:lnTo>
                    <a:close/>
                    <a:moveTo>
                      <a:pt x="67" y="298"/>
                    </a:moveTo>
                    <a:cubicBezTo>
                      <a:pt x="77" y="256"/>
                      <a:pt x="77" y="256"/>
                      <a:pt x="77" y="256"/>
                    </a:cubicBezTo>
                    <a:cubicBezTo>
                      <a:pt x="100" y="256"/>
                      <a:pt x="100" y="256"/>
                      <a:pt x="100" y="256"/>
                    </a:cubicBezTo>
                    <a:cubicBezTo>
                      <a:pt x="110" y="298"/>
                      <a:pt x="110" y="298"/>
                      <a:pt x="110" y="298"/>
                    </a:cubicBezTo>
                    <a:lnTo>
                      <a:pt x="67" y="298"/>
                    </a:lnTo>
                    <a:close/>
                  </a:path>
                </a:pathLst>
              </a:custGeom>
              <a:solidFill>
                <a:srgbClr val="C00000"/>
              </a:solidFill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45720" tIns="22860" rIns="45720" bIns="2286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80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" name="database_138030"/>
              <p:cNvSpPr/>
              <p:nvPr/>
            </p:nvSpPr>
            <p:spPr>
              <a:xfrm>
                <a:off x="5114374" y="4989823"/>
                <a:ext cx="535069" cy="609685"/>
              </a:xfrm>
              <a:custGeom>
                <a:avLst/>
                <a:gdLst>
                  <a:gd name="connsiteX0" fmla="*/ 394958 w 505878"/>
                  <a:gd name="connsiteY0" fmla="*/ 464924 h 576423"/>
                  <a:gd name="connsiteX1" fmla="*/ 374451 w 505878"/>
                  <a:gd name="connsiteY1" fmla="*/ 485404 h 576423"/>
                  <a:gd name="connsiteX2" fmla="*/ 394958 w 505878"/>
                  <a:gd name="connsiteY2" fmla="*/ 505884 h 576423"/>
                  <a:gd name="connsiteX3" fmla="*/ 414705 w 505878"/>
                  <a:gd name="connsiteY3" fmla="*/ 485404 h 576423"/>
                  <a:gd name="connsiteX4" fmla="*/ 394958 w 505878"/>
                  <a:gd name="connsiteY4" fmla="*/ 464924 h 576423"/>
                  <a:gd name="connsiteX5" fmla="*/ 394958 w 505878"/>
                  <a:gd name="connsiteY5" fmla="*/ 445202 h 576423"/>
                  <a:gd name="connsiteX6" fmla="*/ 435211 w 505878"/>
                  <a:gd name="connsiteY6" fmla="*/ 485404 h 576423"/>
                  <a:gd name="connsiteX7" fmla="*/ 404831 w 505878"/>
                  <a:gd name="connsiteY7" fmla="*/ 524088 h 576423"/>
                  <a:gd name="connsiteX8" fmla="*/ 404831 w 505878"/>
                  <a:gd name="connsiteY8" fmla="*/ 536225 h 576423"/>
                  <a:gd name="connsiteX9" fmla="*/ 394958 w 505878"/>
                  <a:gd name="connsiteY9" fmla="*/ 546085 h 576423"/>
                  <a:gd name="connsiteX10" fmla="*/ 384324 w 505878"/>
                  <a:gd name="connsiteY10" fmla="*/ 536225 h 576423"/>
                  <a:gd name="connsiteX11" fmla="*/ 384324 w 505878"/>
                  <a:gd name="connsiteY11" fmla="*/ 524088 h 576423"/>
                  <a:gd name="connsiteX12" fmla="*/ 353944 w 505878"/>
                  <a:gd name="connsiteY12" fmla="*/ 485404 h 576423"/>
                  <a:gd name="connsiteX13" fmla="*/ 394958 w 505878"/>
                  <a:gd name="connsiteY13" fmla="*/ 445202 h 576423"/>
                  <a:gd name="connsiteX14" fmla="*/ 303790 w 505878"/>
                  <a:gd name="connsiteY14" fmla="*/ 414879 h 576423"/>
                  <a:gd name="connsiteX15" fmla="*/ 303790 w 505878"/>
                  <a:gd name="connsiteY15" fmla="*/ 555946 h 576423"/>
                  <a:gd name="connsiteX16" fmla="*/ 486125 w 505878"/>
                  <a:gd name="connsiteY16" fmla="*/ 555946 h 576423"/>
                  <a:gd name="connsiteX17" fmla="*/ 486125 w 505878"/>
                  <a:gd name="connsiteY17" fmla="*/ 414879 h 576423"/>
                  <a:gd name="connsiteX18" fmla="*/ 465613 w 505878"/>
                  <a:gd name="connsiteY18" fmla="*/ 414879 h 576423"/>
                  <a:gd name="connsiteX19" fmla="*/ 323543 w 505878"/>
                  <a:gd name="connsiteY19" fmla="*/ 414879 h 576423"/>
                  <a:gd name="connsiteX20" fmla="*/ 394958 w 505878"/>
                  <a:gd name="connsiteY20" fmla="*/ 333728 h 576423"/>
                  <a:gd name="connsiteX21" fmla="*/ 344056 w 505878"/>
                  <a:gd name="connsiteY21" fmla="*/ 384542 h 576423"/>
                  <a:gd name="connsiteX22" fmla="*/ 344056 w 505878"/>
                  <a:gd name="connsiteY22" fmla="*/ 394402 h 576423"/>
                  <a:gd name="connsiteX23" fmla="*/ 445100 w 505878"/>
                  <a:gd name="connsiteY23" fmla="*/ 394402 h 576423"/>
                  <a:gd name="connsiteX24" fmla="*/ 445100 w 505878"/>
                  <a:gd name="connsiteY24" fmla="*/ 384542 h 576423"/>
                  <a:gd name="connsiteX25" fmla="*/ 394958 w 505878"/>
                  <a:gd name="connsiteY25" fmla="*/ 333728 h 576423"/>
                  <a:gd name="connsiteX26" fmla="*/ 394958 w 505878"/>
                  <a:gd name="connsiteY26" fmla="*/ 313250 h 576423"/>
                  <a:gd name="connsiteX27" fmla="*/ 465613 w 505878"/>
                  <a:gd name="connsiteY27" fmla="*/ 384542 h 576423"/>
                  <a:gd name="connsiteX28" fmla="*/ 465613 w 505878"/>
                  <a:gd name="connsiteY28" fmla="*/ 394402 h 576423"/>
                  <a:gd name="connsiteX29" fmla="*/ 505878 w 505878"/>
                  <a:gd name="connsiteY29" fmla="*/ 394402 h 576423"/>
                  <a:gd name="connsiteX30" fmla="*/ 505878 w 505878"/>
                  <a:gd name="connsiteY30" fmla="*/ 576423 h 576423"/>
                  <a:gd name="connsiteX31" fmla="*/ 283277 w 505878"/>
                  <a:gd name="connsiteY31" fmla="*/ 576423 h 576423"/>
                  <a:gd name="connsiteX32" fmla="*/ 283277 w 505878"/>
                  <a:gd name="connsiteY32" fmla="*/ 394402 h 576423"/>
                  <a:gd name="connsiteX33" fmla="*/ 323543 w 505878"/>
                  <a:gd name="connsiteY33" fmla="*/ 394402 h 576423"/>
                  <a:gd name="connsiteX34" fmla="*/ 323543 w 505878"/>
                  <a:gd name="connsiteY34" fmla="*/ 384542 h 576423"/>
                  <a:gd name="connsiteX35" fmla="*/ 394958 w 505878"/>
                  <a:gd name="connsiteY35" fmla="*/ 313250 h 576423"/>
                  <a:gd name="connsiteX36" fmla="*/ 19749 w 505878"/>
                  <a:gd name="connsiteY36" fmla="*/ 134262 h 576423"/>
                  <a:gd name="connsiteX37" fmla="*/ 19749 w 505878"/>
                  <a:gd name="connsiteY37" fmla="*/ 217701 h 576423"/>
                  <a:gd name="connsiteX38" fmla="*/ 20509 w 505878"/>
                  <a:gd name="connsiteY38" fmla="*/ 222252 h 576423"/>
                  <a:gd name="connsiteX39" fmla="*/ 22028 w 505878"/>
                  <a:gd name="connsiteY39" fmla="*/ 226045 h 576423"/>
                  <a:gd name="connsiteX40" fmla="*/ 23547 w 505878"/>
                  <a:gd name="connsiteY40" fmla="*/ 229079 h 576423"/>
                  <a:gd name="connsiteX41" fmla="*/ 25826 w 505878"/>
                  <a:gd name="connsiteY41" fmla="*/ 232872 h 576423"/>
                  <a:gd name="connsiteX42" fmla="*/ 28105 w 505878"/>
                  <a:gd name="connsiteY42" fmla="*/ 235906 h 576423"/>
                  <a:gd name="connsiteX43" fmla="*/ 31902 w 505878"/>
                  <a:gd name="connsiteY43" fmla="*/ 239699 h 576423"/>
                  <a:gd name="connsiteX44" fmla="*/ 34181 w 505878"/>
                  <a:gd name="connsiteY44" fmla="*/ 241974 h 576423"/>
                  <a:gd name="connsiteX45" fmla="*/ 39498 w 505878"/>
                  <a:gd name="connsiteY45" fmla="*/ 246525 h 576423"/>
                  <a:gd name="connsiteX46" fmla="*/ 42537 w 505878"/>
                  <a:gd name="connsiteY46" fmla="*/ 248042 h 576423"/>
                  <a:gd name="connsiteX47" fmla="*/ 49373 w 505878"/>
                  <a:gd name="connsiteY47" fmla="*/ 252594 h 576423"/>
                  <a:gd name="connsiteX48" fmla="*/ 51651 w 505878"/>
                  <a:gd name="connsiteY48" fmla="*/ 254111 h 576423"/>
                  <a:gd name="connsiteX49" fmla="*/ 61526 w 505878"/>
                  <a:gd name="connsiteY49" fmla="*/ 258662 h 576423"/>
                  <a:gd name="connsiteX50" fmla="*/ 62286 w 505878"/>
                  <a:gd name="connsiteY50" fmla="*/ 259421 h 576423"/>
                  <a:gd name="connsiteX51" fmla="*/ 74439 w 505878"/>
                  <a:gd name="connsiteY51" fmla="*/ 264730 h 576423"/>
                  <a:gd name="connsiteX52" fmla="*/ 75198 w 505878"/>
                  <a:gd name="connsiteY52" fmla="*/ 264730 h 576423"/>
                  <a:gd name="connsiteX53" fmla="*/ 161790 w 505878"/>
                  <a:gd name="connsiteY53" fmla="*/ 286728 h 576423"/>
                  <a:gd name="connsiteX54" fmla="*/ 162550 w 505878"/>
                  <a:gd name="connsiteY54" fmla="*/ 286728 h 576423"/>
                  <a:gd name="connsiteX55" fmla="*/ 182299 w 505878"/>
                  <a:gd name="connsiteY55" fmla="*/ 289762 h 576423"/>
                  <a:gd name="connsiteX56" fmla="*/ 186097 w 505878"/>
                  <a:gd name="connsiteY56" fmla="*/ 289762 h 576423"/>
                  <a:gd name="connsiteX57" fmla="*/ 205086 w 505878"/>
                  <a:gd name="connsiteY57" fmla="*/ 291279 h 576423"/>
                  <a:gd name="connsiteX58" fmla="*/ 214201 w 505878"/>
                  <a:gd name="connsiteY58" fmla="*/ 292038 h 576423"/>
                  <a:gd name="connsiteX59" fmla="*/ 228633 w 505878"/>
                  <a:gd name="connsiteY59" fmla="*/ 292796 h 576423"/>
                  <a:gd name="connsiteX60" fmla="*/ 252939 w 505878"/>
                  <a:gd name="connsiteY60" fmla="*/ 293555 h 576423"/>
                  <a:gd name="connsiteX61" fmla="*/ 277246 w 505878"/>
                  <a:gd name="connsiteY61" fmla="*/ 292796 h 576423"/>
                  <a:gd name="connsiteX62" fmla="*/ 291678 w 505878"/>
                  <a:gd name="connsiteY62" fmla="*/ 292038 h 576423"/>
                  <a:gd name="connsiteX63" fmla="*/ 300793 w 505878"/>
                  <a:gd name="connsiteY63" fmla="*/ 291279 h 576423"/>
                  <a:gd name="connsiteX64" fmla="*/ 319782 w 505878"/>
                  <a:gd name="connsiteY64" fmla="*/ 289762 h 576423"/>
                  <a:gd name="connsiteX65" fmla="*/ 323580 w 505878"/>
                  <a:gd name="connsiteY65" fmla="*/ 289762 h 576423"/>
                  <a:gd name="connsiteX66" fmla="*/ 343329 w 505878"/>
                  <a:gd name="connsiteY66" fmla="*/ 286728 h 576423"/>
                  <a:gd name="connsiteX67" fmla="*/ 344088 w 505878"/>
                  <a:gd name="connsiteY67" fmla="*/ 286728 h 576423"/>
                  <a:gd name="connsiteX68" fmla="*/ 430680 w 505878"/>
                  <a:gd name="connsiteY68" fmla="*/ 264730 h 576423"/>
                  <a:gd name="connsiteX69" fmla="*/ 431440 w 505878"/>
                  <a:gd name="connsiteY69" fmla="*/ 264730 h 576423"/>
                  <a:gd name="connsiteX70" fmla="*/ 442833 w 505878"/>
                  <a:gd name="connsiteY70" fmla="*/ 259421 h 576423"/>
                  <a:gd name="connsiteX71" fmla="*/ 445112 w 505878"/>
                  <a:gd name="connsiteY71" fmla="*/ 258662 h 576423"/>
                  <a:gd name="connsiteX72" fmla="*/ 454227 w 505878"/>
                  <a:gd name="connsiteY72" fmla="*/ 254111 h 576423"/>
                  <a:gd name="connsiteX73" fmla="*/ 456506 w 505878"/>
                  <a:gd name="connsiteY73" fmla="*/ 252594 h 576423"/>
                  <a:gd name="connsiteX74" fmla="*/ 463342 w 505878"/>
                  <a:gd name="connsiteY74" fmla="*/ 248042 h 576423"/>
                  <a:gd name="connsiteX75" fmla="*/ 466380 w 505878"/>
                  <a:gd name="connsiteY75" fmla="*/ 246525 h 576423"/>
                  <a:gd name="connsiteX76" fmla="*/ 471697 w 505878"/>
                  <a:gd name="connsiteY76" fmla="*/ 241974 h 576423"/>
                  <a:gd name="connsiteX77" fmla="*/ 473976 w 505878"/>
                  <a:gd name="connsiteY77" fmla="*/ 239699 h 576423"/>
                  <a:gd name="connsiteX78" fmla="*/ 477774 w 505878"/>
                  <a:gd name="connsiteY78" fmla="*/ 235906 h 576423"/>
                  <a:gd name="connsiteX79" fmla="*/ 480053 w 505878"/>
                  <a:gd name="connsiteY79" fmla="*/ 232872 h 576423"/>
                  <a:gd name="connsiteX80" fmla="*/ 482331 w 505878"/>
                  <a:gd name="connsiteY80" fmla="*/ 229079 h 576423"/>
                  <a:gd name="connsiteX81" fmla="*/ 483851 w 505878"/>
                  <a:gd name="connsiteY81" fmla="*/ 226045 h 576423"/>
                  <a:gd name="connsiteX82" fmla="*/ 485370 w 505878"/>
                  <a:gd name="connsiteY82" fmla="*/ 222252 h 576423"/>
                  <a:gd name="connsiteX83" fmla="*/ 486129 w 505878"/>
                  <a:gd name="connsiteY83" fmla="*/ 217701 h 576423"/>
                  <a:gd name="connsiteX84" fmla="*/ 486129 w 505878"/>
                  <a:gd name="connsiteY84" fmla="*/ 134262 h 576423"/>
                  <a:gd name="connsiteX85" fmla="*/ 482331 w 505878"/>
                  <a:gd name="connsiteY85" fmla="*/ 138054 h 576423"/>
                  <a:gd name="connsiteX86" fmla="*/ 480053 w 505878"/>
                  <a:gd name="connsiteY86" fmla="*/ 139571 h 576423"/>
                  <a:gd name="connsiteX87" fmla="*/ 470178 w 505878"/>
                  <a:gd name="connsiteY87" fmla="*/ 146398 h 576423"/>
                  <a:gd name="connsiteX88" fmla="*/ 467899 w 505878"/>
                  <a:gd name="connsiteY88" fmla="*/ 147915 h 576423"/>
                  <a:gd name="connsiteX89" fmla="*/ 458025 w 505878"/>
                  <a:gd name="connsiteY89" fmla="*/ 153225 h 576423"/>
                  <a:gd name="connsiteX90" fmla="*/ 454227 w 505878"/>
                  <a:gd name="connsiteY90" fmla="*/ 155501 h 576423"/>
                  <a:gd name="connsiteX91" fmla="*/ 442833 w 505878"/>
                  <a:gd name="connsiteY91" fmla="*/ 160811 h 576423"/>
                  <a:gd name="connsiteX92" fmla="*/ 440555 w 505878"/>
                  <a:gd name="connsiteY92" fmla="*/ 161569 h 576423"/>
                  <a:gd name="connsiteX93" fmla="*/ 426123 w 505878"/>
                  <a:gd name="connsiteY93" fmla="*/ 167637 h 576423"/>
                  <a:gd name="connsiteX94" fmla="*/ 421565 w 505878"/>
                  <a:gd name="connsiteY94" fmla="*/ 169154 h 576423"/>
                  <a:gd name="connsiteX95" fmla="*/ 408652 w 505878"/>
                  <a:gd name="connsiteY95" fmla="*/ 172947 h 576423"/>
                  <a:gd name="connsiteX96" fmla="*/ 403335 w 505878"/>
                  <a:gd name="connsiteY96" fmla="*/ 174464 h 576423"/>
                  <a:gd name="connsiteX97" fmla="*/ 385106 w 505878"/>
                  <a:gd name="connsiteY97" fmla="*/ 179015 h 576423"/>
                  <a:gd name="connsiteX98" fmla="*/ 382067 w 505878"/>
                  <a:gd name="connsiteY98" fmla="*/ 179774 h 576423"/>
                  <a:gd name="connsiteX99" fmla="*/ 364597 w 505878"/>
                  <a:gd name="connsiteY99" fmla="*/ 182808 h 576423"/>
                  <a:gd name="connsiteX100" fmla="*/ 358520 w 505878"/>
                  <a:gd name="connsiteY100" fmla="*/ 184325 h 576423"/>
                  <a:gd name="connsiteX101" fmla="*/ 341050 w 505878"/>
                  <a:gd name="connsiteY101" fmla="*/ 186601 h 576423"/>
                  <a:gd name="connsiteX102" fmla="*/ 336493 w 505878"/>
                  <a:gd name="connsiteY102" fmla="*/ 187359 h 576423"/>
                  <a:gd name="connsiteX103" fmla="*/ 312946 w 505878"/>
                  <a:gd name="connsiteY103" fmla="*/ 189635 h 576423"/>
                  <a:gd name="connsiteX104" fmla="*/ 306869 w 505878"/>
                  <a:gd name="connsiteY104" fmla="*/ 190394 h 576423"/>
                  <a:gd name="connsiteX105" fmla="*/ 287120 w 505878"/>
                  <a:gd name="connsiteY105" fmla="*/ 191152 h 576423"/>
                  <a:gd name="connsiteX106" fmla="*/ 279524 w 505878"/>
                  <a:gd name="connsiteY106" fmla="*/ 191911 h 576423"/>
                  <a:gd name="connsiteX107" fmla="*/ 252939 w 505878"/>
                  <a:gd name="connsiteY107" fmla="*/ 191911 h 576423"/>
                  <a:gd name="connsiteX108" fmla="*/ 226354 w 505878"/>
                  <a:gd name="connsiteY108" fmla="*/ 191911 h 576423"/>
                  <a:gd name="connsiteX109" fmla="*/ 218758 w 505878"/>
                  <a:gd name="connsiteY109" fmla="*/ 191152 h 576423"/>
                  <a:gd name="connsiteX110" fmla="*/ 199009 w 505878"/>
                  <a:gd name="connsiteY110" fmla="*/ 190394 h 576423"/>
                  <a:gd name="connsiteX111" fmla="*/ 192933 w 505878"/>
                  <a:gd name="connsiteY111" fmla="*/ 189635 h 576423"/>
                  <a:gd name="connsiteX112" fmla="*/ 169386 w 505878"/>
                  <a:gd name="connsiteY112" fmla="*/ 187359 h 576423"/>
                  <a:gd name="connsiteX113" fmla="*/ 164828 w 505878"/>
                  <a:gd name="connsiteY113" fmla="*/ 186601 h 576423"/>
                  <a:gd name="connsiteX114" fmla="*/ 147358 w 505878"/>
                  <a:gd name="connsiteY114" fmla="*/ 184325 h 576423"/>
                  <a:gd name="connsiteX115" fmla="*/ 141281 w 505878"/>
                  <a:gd name="connsiteY115" fmla="*/ 182808 h 576423"/>
                  <a:gd name="connsiteX116" fmla="*/ 123811 w 505878"/>
                  <a:gd name="connsiteY116" fmla="*/ 179774 h 576423"/>
                  <a:gd name="connsiteX117" fmla="*/ 120773 w 505878"/>
                  <a:gd name="connsiteY117" fmla="*/ 179015 h 576423"/>
                  <a:gd name="connsiteX118" fmla="*/ 102543 w 505878"/>
                  <a:gd name="connsiteY118" fmla="*/ 174464 h 576423"/>
                  <a:gd name="connsiteX119" fmla="*/ 97226 w 505878"/>
                  <a:gd name="connsiteY119" fmla="*/ 172947 h 576423"/>
                  <a:gd name="connsiteX120" fmla="*/ 84313 w 505878"/>
                  <a:gd name="connsiteY120" fmla="*/ 169154 h 576423"/>
                  <a:gd name="connsiteX121" fmla="*/ 79756 w 505878"/>
                  <a:gd name="connsiteY121" fmla="*/ 167637 h 576423"/>
                  <a:gd name="connsiteX122" fmla="*/ 65324 w 505878"/>
                  <a:gd name="connsiteY122" fmla="*/ 161569 h 576423"/>
                  <a:gd name="connsiteX123" fmla="*/ 63045 w 505878"/>
                  <a:gd name="connsiteY123" fmla="*/ 160811 h 576423"/>
                  <a:gd name="connsiteX124" fmla="*/ 51651 w 505878"/>
                  <a:gd name="connsiteY124" fmla="*/ 155501 h 576423"/>
                  <a:gd name="connsiteX125" fmla="*/ 47854 w 505878"/>
                  <a:gd name="connsiteY125" fmla="*/ 153225 h 576423"/>
                  <a:gd name="connsiteX126" fmla="*/ 37979 w 505878"/>
                  <a:gd name="connsiteY126" fmla="*/ 147915 h 576423"/>
                  <a:gd name="connsiteX127" fmla="*/ 35700 w 505878"/>
                  <a:gd name="connsiteY127" fmla="*/ 146398 h 576423"/>
                  <a:gd name="connsiteX128" fmla="*/ 25826 w 505878"/>
                  <a:gd name="connsiteY128" fmla="*/ 139571 h 576423"/>
                  <a:gd name="connsiteX129" fmla="*/ 23547 w 505878"/>
                  <a:gd name="connsiteY129" fmla="*/ 138054 h 576423"/>
                  <a:gd name="connsiteX130" fmla="*/ 19749 w 505878"/>
                  <a:gd name="connsiteY130" fmla="*/ 134262 h 576423"/>
                  <a:gd name="connsiteX131" fmla="*/ 252939 w 505878"/>
                  <a:gd name="connsiteY131" fmla="*/ 20481 h 576423"/>
                  <a:gd name="connsiteX132" fmla="*/ 19749 w 505878"/>
                  <a:gd name="connsiteY132" fmla="*/ 96335 h 576423"/>
                  <a:gd name="connsiteX133" fmla="*/ 252939 w 505878"/>
                  <a:gd name="connsiteY133" fmla="*/ 172189 h 576423"/>
                  <a:gd name="connsiteX134" fmla="*/ 486129 w 505878"/>
                  <a:gd name="connsiteY134" fmla="*/ 96335 h 576423"/>
                  <a:gd name="connsiteX135" fmla="*/ 252939 w 505878"/>
                  <a:gd name="connsiteY135" fmla="*/ 20481 h 576423"/>
                  <a:gd name="connsiteX136" fmla="*/ 252939 w 505878"/>
                  <a:gd name="connsiteY136" fmla="*/ 0 h 576423"/>
                  <a:gd name="connsiteX137" fmla="*/ 504359 w 505878"/>
                  <a:gd name="connsiteY137" fmla="*/ 85715 h 576423"/>
                  <a:gd name="connsiteX138" fmla="*/ 505878 w 505878"/>
                  <a:gd name="connsiteY138" fmla="*/ 91025 h 576423"/>
                  <a:gd name="connsiteX139" fmla="*/ 505878 w 505878"/>
                  <a:gd name="connsiteY139" fmla="*/ 96335 h 576423"/>
                  <a:gd name="connsiteX140" fmla="*/ 505878 w 505878"/>
                  <a:gd name="connsiteY140" fmla="*/ 217701 h 576423"/>
                  <a:gd name="connsiteX141" fmla="*/ 505878 w 505878"/>
                  <a:gd name="connsiteY141" fmla="*/ 222252 h 576423"/>
                  <a:gd name="connsiteX142" fmla="*/ 505878 w 505878"/>
                  <a:gd name="connsiteY142" fmla="*/ 343618 h 576423"/>
                  <a:gd name="connsiteX143" fmla="*/ 496004 w 505878"/>
                  <a:gd name="connsiteY143" fmla="*/ 354238 h 576423"/>
                  <a:gd name="connsiteX144" fmla="*/ 486129 w 505878"/>
                  <a:gd name="connsiteY144" fmla="*/ 343618 h 576423"/>
                  <a:gd name="connsiteX145" fmla="*/ 486129 w 505878"/>
                  <a:gd name="connsiteY145" fmla="*/ 255628 h 576423"/>
                  <a:gd name="connsiteX146" fmla="*/ 485370 w 505878"/>
                  <a:gd name="connsiteY146" fmla="*/ 256386 h 576423"/>
                  <a:gd name="connsiteX147" fmla="*/ 477774 w 505878"/>
                  <a:gd name="connsiteY147" fmla="*/ 262455 h 576423"/>
                  <a:gd name="connsiteX148" fmla="*/ 252939 w 505878"/>
                  <a:gd name="connsiteY148" fmla="*/ 313277 h 576423"/>
                  <a:gd name="connsiteX149" fmla="*/ 28105 w 505878"/>
                  <a:gd name="connsiteY149" fmla="*/ 262455 h 576423"/>
                  <a:gd name="connsiteX150" fmla="*/ 20509 w 505878"/>
                  <a:gd name="connsiteY150" fmla="*/ 256386 h 576423"/>
                  <a:gd name="connsiteX151" fmla="*/ 19749 w 505878"/>
                  <a:gd name="connsiteY151" fmla="*/ 255628 h 576423"/>
                  <a:gd name="connsiteX152" fmla="*/ 19749 w 505878"/>
                  <a:gd name="connsiteY152" fmla="*/ 339067 h 576423"/>
                  <a:gd name="connsiteX153" fmla="*/ 20509 w 505878"/>
                  <a:gd name="connsiteY153" fmla="*/ 343618 h 576423"/>
                  <a:gd name="connsiteX154" fmla="*/ 22028 w 505878"/>
                  <a:gd name="connsiteY154" fmla="*/ 347411 h 576423"/>
                  <a:gd name="connsiteX155" fmla="*/ 23547 w 505878"/>
                  <a:gd name="connsiteY155" fmla="*/ 350445 h 576423"/>
                  <a:gd name="connsiteX156" fmla="*/ 25826 w 505878"/>
                  <a:gd name="connsiteY156" fmla="*/ 354238 h 576423"/>
                  <a:gd name="connsiteX157" fmla="*/ 28105 w 505878"/>
                  <a:gd name="connsiteY157" fmla="*/ 357272 h 576423"/>
                  <a:gd name="connsiteX158" fmla="*/ 31902 w 505878"/>
                  <a:gd name="connsiteY158" fmla="*/ 361065 h 576423"/>
                  <a:gd name="connsiteX159" fmla="*/ 34181 w 505878"/>
                  <a:gd name="connsiteY159" fmla="*/ 363340 h 576423"/>
                  <a:gd name="connsiteX160" fmla="*/ 39498 w 505878"/>
                  <a:gd name="connsiteY160" fmla="*/ 367892 h 576423"/>
                  <a:gd name="connsiteX161" fmla="*/ 42537 w 505878"/>
                  <a:gd name="connsiteY161" fmla="*/ 369409 h 576423"/>
                  <a:gd name="connsiteX162" fmla="*/ 49373 w 505878"/>
                  <a:gd name="connsiteY162" fmla="*/ 373960 h 576423"/>
                  <a:gd name="connsiteX163" fmla="*/ 51651 w 505878"/>
                  <a:gd name="connsiteY163" fmla="*/ 375477 h 576423"/>
                  <a:gd name="connsiteX164" fmla="*/ 61526 w 505878"/>
                  <a:gd name="connsiteY164" fmla="*/ 380028 h 576423"/>
                  <a:gd name="connsiteX165" fmla="*/ 62286 w 505878"/>
                  <a:gd name="connsiteY165" fmla="*/ 380787 h 576423"/>
                  <a:gd name="connsiteX166" fmla="*/ 74439 w 505878"/>
                  <a:gd name="connsiteY166" fmla="*/ 386097 h 576423"/>
                  <a:gd name="connsiteX167" fmla="*/ 75198 w 505878"/>
                  <a:gd name="connsiteY167" fmla="*/ 386097 h 576423"/>
                  <a:gd name="connsiteX168" fmla="*/ 161790 w 505878"/>
                  <a:gd name="connsiteY168" fmla="*/ 408094 h 576423"/>
                  <a:gd name="connsiteX169" fmla="*/ 162550 w 505878"/>
                  <a:gd name="connsiteY169" fmla="*/ 408094 h 576423"/>
                  <a:gd name="connsiteX170" fmla="*/ 182299 w 505878"/>
                  <a:gd name="connsiteY170" fmla="*/ 411128 h 576423"/>
                  <a:gd name="connsiteX171" fmla="*/ 186097 w 505878"/>
                  <a:gd name="connsiteY171" fmla="*/ 411128 h 576423"/>
                  <a:gd name="connsiteX172" fmla="*/ 205086 w 505878"/>
                  <a:gd name="connsiteY172" fmla="*/ 412645 h 576423"/>
                  <a:gd name="connsiteX173" fmla="*/ 214201 w 505878"/>
                  <a:gd name="connsiteY173" fmla="*/ 413404 h 576423"/>
                  <a:gd name="connsiteX174" fmla="*/ 228633 w 505878"/>
                  <a:gd name="connsiteY174" fmla="*/ 414163 h 576423"/>
                  <a:gd name="connsiteX175" fmla="*/ 252939 w 505878"/>
                  <a:gd name="connsiteY175" fmla="*/ 414921 h 576423"/>
                  <a:gd name="connsiteX176" fmla="*/ 262814 w 505878"/>
                  <a:gd name="connsiteY176" fmla="*/ 424782 h 576423"/>
                  <a:gd name="connsiteX177" fmla="*/ 252939 w 505878"/>
                  <a:gd name="connsiteY177" fmla="*/ 434643 h 576423"/>
                  <a:gd name="connsiteX178" fmla="*/ 28105 w 505878"/>
                  <a:gd name="connsiteY178" fmla="*/ 383821 h 576423"/>
                  <a:gd name="connsiteX179" fmla="*/ 20509 w 505878"/>
                  <a:gd name="connsiteY179" fmla="*/ 377753 h 576423"/>
                  <a:gd name="connsiteX180" fmla="*/ 19749 w 505878"/>
                  <a:gd name="connsiteY180" fmla="*/ 376994 h 576423"/>
                  <a:gd name="connsiteX181" fmla="*/ 19749 w 505878"/>
                  <a:gd name="connsiteY181" fmla="*/ 461950 h 576423"/>
                  <a:gd name="connsiteX182" fmla="*/ 20509 w 505878"/>
                  <a:gd name="connsiteY182" fmla="*/ 463468 h 576423"/>
                  <a:gd name="connsiteX183" fmla="*/ 202807 w 505878"/>
                  <a:gd name="connsiteY183" fmla="*/ 534012 h 576423"/>
                  <a:gd name="connsiteX184" fmla="*/ 212682 w 505878"/>
                  <a:gd name="connsiteY184" fmla="*/ 545390 h 576423"/>
                  <a:gd name="connsiteX185" fmla="*/ 202048 w 505878"/>
                  <a:gd name="connsiteY185" fmla="*/ 554492 h 576423"/>
                  <a:gd name="connsiteX186" fmla="*/ 201288 w 505878"/>
                  <a:gd name="connsiteY186" fmla="*/ 554492 h 576423"/>
                  <a:gd name="connsiteX187" fmla="*/ 760 w 505878"/>
                  <a:gd name="connsiteY187" fmla="*/ 469536 h 576423"/>
                  <a:gd name="connsiteX188" fmla="*/ 0 w 505878"/>
                  <a:gd name="connsiteY188" fmla="*/ 464985 h 576423"/>
                  <a:gd name="connsiteX189" fmla="*/ 0 w 505878"/>
                  <a:gd name="connsiteY189" fmla="*/ 343618 h 576423"/>
                  <a:gd name="connsiteX190" fmla="*/ 0 w 505878"/>
                  <a:gd name="connsiteY190" fmla="*/ 339067 h 576423"/>
                  <a:gd name="connsiteX191" fmla="*/ 0 w 505878"/>
                  <a:gd name="connsiteY191" fmla="*/ 222252 h 576423"/>
                  <a:gd name="connsiteX192" fmla="*/ 0 w 505878"/>
                  <a:gd name="connsiteY192" fmla="*/ 217701 h 576423"/>
                  <a:gd name="connsiteX193" fmla="*/ 0 w 505878"/>
                  <a:gd name="connsiteY193" fmla="*/ 96335 h 576423"/>
                  <a:gd name="connsiteX194" fmla="*/ 0 w 505878"/>
                  <a:gd name="connsiteY194" fmla="*/ 91025 h 576423"/>
                  <a:gd name="connsiteX195" fmla="*/ 1519 w 505878"/>
                  <a:gd name="connsiteY195" fmla="*/ 85715 h 576423"/>
                  <a:gd name="connsiteX196" fmla="*/ 252939 w 505878"/>
                  <a:gd name="connsiteY196" fmla="*/ 0 h 5764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</a:cxnLst>
                <a:rect l="l" t="t" r="r" b="b"/>
                <a:pathLst>
                  <a:path w="505878" h="576423">
                    <a:moveTo>
                      <a:pt x="394958" y="464924"/>
                    </a:moveTo>
                    <a:cubicBezTo>
                      <a:pt x="383565" y="464924"/>
                      <a:pt x="374451" y="474026"/>
                      <a:pt x="374451" y="485404"/>
                    </a:cubicBezTo>
                    <a:cubicBezTo>
                      <a:pt x="374451" y="496782"/>
                      <a:pt x="383565" y="505884"/>
                      <a:pt x="394958" y="505884"/>
                    </a:cubicBezTo>
                    <a:cubicBezTo>
                      <a:pt x="405591" y="505884"/>
                      <a:pt x="414705" y="496782"/>
                      <a:pt x="414705" y="485404"/>
                    </a:cubicBezTo>
                    <a:cubicBezTo>
                      <a:pt x="414705" y="474026"/>
                      <a:pt x="405591" y="464924"/>
                      <a:pt x="394958" y="464924"/>
                    </a:cubicBezTo>
                    <a:close/>
                    <a:moveTo>
                      <a:pt x="394958" y="445202"/>
                    </a:moveTo>
                    <a:cubicBezTo>
                      <a:pt x="416983" y="445202"/>
                      <a:pt x="435211" y="463407"/>
                      <a:pt x="435211" y="485404"/>
                    </a:cubicBezTo>
                    <a:cubicBezTo>
                      <a:pt x="435211" y="504367"/>
                      <a:pt x="422300" y="519537"/>
                      <a:pt x="404831" y="524088"/>
                    </a:cubicBezTo>
                    <a:lnTo>
                      <a:pt x="404831" y="536225"/>
                    </a:lnTo>
                    <a:cubicBezTo>
                      <a:pt x="404831" y="541534"/>
                      <a:pt x="400274" y="546085"/>
                      <a:pt x="394958" y="546085"/>
                    </a:cubicBezTo>
                    <a:cubicBezTo>
                      <a:pt x="388881" y="546085"/>
                      <a:pt x="384324" y="541534"/>
                      <a:pt x="384324" y="536225"/>
                    </a:cubicBezTo>
                    <a:lnTo>
                      <a:pt x="384324" y="524088"/>
                    </a:lnTo>
                    <a:cubicBezTo>
                      <a:pt x="366856" y="519537"/>
                      <a:pt x="353944" y="504367"/>
                      <a:pt x="353944" y="485404"/>
                    </a:cubicBezTo>
                    <a:cubicBezTo>
                      <a:pt x="353944" y="463407"/>
                      <a:pt x="372172" y="445202"/>
                      <a:pt x="394958" y="445202"/>
                    </a:cubicBezTo>
                    <a:close/>
                    <a:moveTo>
                      <a:pt x="303790" y="414879"/>
                    </a:moveTo>
                    <a:lnTo>
                      <a:pt x="303790" y="555946"/>
                    </a:lnTo>
                    <a:lnTo>
                      <a:pt x="486125" y="555946"/>
                    </a:lnTo>
                    <a:lnTo>
                      <a:pt x="486125" y="414879"/>
                    </a:lnTo>
                    <a:lnTo>
                      <a:pt x="465613" y="414879"/>
                    </a:lnTo>
                    <a:lnTo>
                      <a:pt x="323543" y="414879"/>
                    </a:lnTo>
                    <a:close/>
                    <a:moveTo>
                      <a:pt x="394958" y="333728"/>
                    </a:moveTo>
                    <a:cubicBezTo>
                      <a:pt x="366848" y="333728"/>
                      <a:pt x="344056" y="356480"/>
                      <a:pt x="344056" y="384542"/>
                    </a:cubicBezTo>
                    <a:lnTo>
                      <a:pt x="344056" y="394402"/>
                    </a:lnTo>
                    <a:lnTo>
                      <a:pt x="445100" y="394402"/>
                    </a:lnTo>
                    <a:lnTo>
                      <a:pt x="445100" y="384542"/>
                    </a:lnTo>
                    <a:cubicBezTo>
                      <a:pt x="445100" y="356480"/>
                      <a:pt x="422308" y="333728"/>
                      <a:pt x="394958" y="333728"/>
                    </a:cubicBezTo>
                    <a:close/>
                    <a:moveTo>
                      <a:pt x="394958" y="313250"/>
                    </a:moveTo>
                    <a:cubicBezTo>
                      <a:pt x="433704" y="313250"/>
                      <a:pt x="465613" y="345104"/>
                      <a:pt x="465613" y="384542"/>
                    </a:cubicBezTo>
                    <a:lnTo>
                      <a:pt x="465613" y="394402"/>
                    </a:lnTo>
                    <a:lnTo>
                      <a:pt x="505878" y="394402"/>
                    </a:lnTo>
                    <a:lnTo>
                      <a:pt x="505878" y="576423"/>
                    </a:lnTo>
                    <a:lnTo>
                      <a:pt x="283277" y="576423"/>
                    </a:lnTo>
                    <a:lnTo>
                      <a:pt x="283277" y="394402"/>
                    </a:lnTo>
                    <a:lnTo>
                      <a:pt x="323543" y="394402"/>
                    </a:lnTo>
                    <a:lnTo>
                      <a:pt x="323543" y="384542"/>
                    </a:lnTo>
                    <a:cubicBezTo>
                      <a:pt x="323543" y="345104"/>
                      <a:pt x="355452" y="313250"/>
                      <a:pt x="394958" y="313250"/>
                    </a:cubicBezTo>
                    <a:close/>
                    <a:moveTo>
                      <a:pt x="19749" y="134262"/>
                    </a:moveTo>
                    <a:lnTo>
                      <a:pt x="19749" y="217701"/>
                    </a:lnTo>
                    <a:cubicBezTo>
                      <a:pt x="19749" y="219218"/>
                      <a:pt x="20509" y="220735"/>
                      <a:pt x="20509" y="222252"/>
                    </a:cubicBezTo>
                    <a:cubicBezTo>
                      <a:pt x="21268" y="223769"/>
                      <a:pt x="21268" y="224528"/>
                      <a:pt x="22028" y="226045"/>
                    </a:cubicBezTo>
                    <a:cubicBezTo>
                      <a:pt x="22028" y="226803"/>
                      <a:pt x="22788" y="228320"/>
                      <a:pt x="23547" y="229079"/>
                    </a:cubicBezTo>
                    <a:cubicBezTo>
                      <a:pt x="24307" y="230596"/>
                      <a:pt x="25066" y="231355"/>
                      <a:pt x="25826" y="232872"/>
                    </a:cubicBezTo>
                    <a:cubicBezTo>
                      <a:pt x="26585" y="233630"/>
                      <a:pt x="27345" y="234389"/>
                      <a:pt x="28105" y="235906"/>
                    </a:cubicBezTo>
                    <a:cubicBezTo>
                      <a:pt x="28864" y="236664"/>
                      <a:pt x="30383" y="238181"/>
                      <a:pt x="31902" y="239699"/>
                    </a:cubicBezTo>
                    <a:cubicBezTo>
                      <a:pt x="32662" y="240457"/>
                      <a:pt x="33422" y="241216"/>
                      <a:pt x="34181" y="241974"/>
                    </a:cubicBezTo>
                    <a:cubicBezTo>
                      <a:pt x="35700" y="243491"/>
                      <a:pt x="37979" y="245008"/>
                      <a:pt x="39498" y="246525"/>
                    </a:cubicBezTo>
                    <a:cubicBezTo>
                      <a:pt x="40258" y="246525"/>
                      <a:pt x="41017" y="247284"/>
                      <a:pt x="42537" y="248042"/>
                    </a:cubicBezTo>
                    <a:cubicBezTo>
                      <a:pt x="44815" y="249560"/>
                      <a:pt x="47094" y="251077"/>
                      <a:pt x="49373" y="252594"/>
                    </a:cubicBezTo>
                    <a:cubicBezTo>
                      <a:pt x="50132" y="253352"/>
                      <a:pt x="50892" y="253352"/>
                      <a:pt x="51651" y="254111"/>
                    </a:cubicBezTo>
                    <a:cubicBezTo>
                      <a:pt x="54690" y="255628"/>
                      <a:pt x="57728" y="257145"/>
                      <a:pt x="61526" y="258662"/>
                    </a:cubicBezTo>
                    <a:cubicBezTo>
                      <a:pt x="61526" y="259421"/>
                      <a:pt x="62286" y="259421"/>
                      <a:pt x="62286" y="259421"/>
                    </a:cubicBezTo>
                    <a:cubicBezTo>
                      <a:pt x="66083" y="261696"/>
                      <a:pt x="70641" y="263213"/>
                      <a:pt x="74439" y="264730"/>
                    </a:cubicBezTo>
                    <a:cubicBezTo>
                      <a:pt x="74439" y="264730"/>
                      <a:pt x="75198" y="264730"/>
                      <a:pt x="75198" y="264730"/>
                    </a:cubicBezTo>
                    <a:cubicBezTo>
                      <a:pt x="97986" y="273833"/>
                      <a:pt x="127609" y="282177"/>
                      <a:pt x="161790" y="286728"/>
                    </a:cubicBezTo>
                    <a:cubicBezTo>
                      <a:pt x="161790" y="286728"/>
                      <a:pt x="161790" y="286728"/>
                      <a:pt x="162550" y="286728"/>
                    </a:cubicBezTo>
                    <a:cubicBezTo>
                      <a:pt x="168626" y="288245"/>
                      <a:pt x="175462" y="289004"/>
                      <a:pt x="182299" y="289762"/>
                    </a:cubicBezTo>
                    <a:cubicBezTo>
                      <a:pt x="183818" y="289762"/>
                      <a:pt x="185337" y="289762"/>
                      <a:pt x="186097" y="289762"/>
                    </a:cubicBezTo>
                    <a:cubicBezTo>
                      <a:pt x="192173" y="290521"/>
                      <a:pt x="198250" y="291279"/>
                      <a:pt x="205086" y="291279"/>
                    </a:cubicBezTo>
                    <a:cubicBezTo>
                      <a:pt x="208124" y="292038"/>
                      <a:pt x="211163" y="292038"/>
                      <a:pt x="214201" y="292038"/>
                    </a:cubicBezTo>
                    <a:cubicBezTo>
                      <a:pt x="218758" y="292038"/>
                      <a:pt x="223316" y="292796"/>
                      <a:pt x="228633" y="292796"/>
                    </a:cubicBezTo>
                    <a:cubicBezTo>
                      <a:pt x="236229" y="292796"/>
                      <a:pt x="244584" y="293555"/>
                      <a:pt x="252939" y="293555"/>
                    </a:cubicBezTo>
                    <a:cubicBezTo>
                      <a:pt x="261295" y="293555"/>
                      <a:pt x="269650" y="292796"/>
                      <a:pt x="277246" y="292796"/>
                    </a:cubicBezTo>
                    <a:cubicBezTo>
                      <a:pt x="282563" y="292796"/>
                      <a:pt x="287120" y="292038"/>
                      <a:pt x="291678" y="292038"/>
                    </a:cubicBezTo>
                    <a:cubicBezTo>
                      <a:pt x="294716" y="292038"/>
                      <a:pt x="297754" y="292038"/>
                      <a:pt x="300793" y="291279"/>
                    </a:cubicBezTo>
                    <a:cubicBezTo>
                      <a:pt x="307629" y="291279"/>
                      <a:pt x="313705" y="290521"/>
                      <a:pt x="319782" y="289762"/>
                    </a:cubicBezTo>
                    <a:cubicBezTo>
                      <a:pt x="320542" y="289762"/>
                      <a:pt x="322061" y="289762"/>
                      <a:pt x="323580" y="289762"/>
                    </a:cubicBezTo>
                    <a:cubicBezTo>
                      <a:pt x="330416" y="289004"/>
                      <a:pt x="337252" y="288245"/>
                      <a:pt x="343329" y="286728"/>
                    </a:cubicBezTo>
                    <a:cubicBezTo>
                      <a:pt x="344088" y="286728"/>
                      <a:pt x="344088" y="286728"/>
                      <a:pt x="344088" y="286728"/>
                    </a:cubicBezTo>
                    <a:cubicBezTo>
                      <a:pt x="378269" y="282177"/>
                      <a:pt x="407893" y="273833"/>
                      <a:pt x="430680" y="264730"/>
                    </a:cubicBezTo>
                    <a:cubicBezTo>
                      <a:pt x="430680" y="264730"/>
                      <a:pt x="431440" y="264730"/>
                      <a:pt x="431440" y="264730"/>
                    </a:cubicBezTo>
                    <a:cubicBezTo>
                      <a:pt x="435238" y="263213"/>
                      <a:pt x="439795" y="261696"/>
                      <a:pt x="442833" y="259421"/>
                    </a:cubicBezTo>
                    <a:cubicBezTo>
                      <a:pt x="443593" y="259421"/>
                      <a:pt x="444353" y="259421"/>
                      <a:pt x="445112" y="258662"/>
                    </a:cubicBezTo>
                    <a:cubicBezTo>
                      <a:pt x="448150" y="257145"/>
                      <a:pt x="451189" y="255628"/>
                      <a:pt x="454227" y="254111"/>
                    </a:cubicBezTo>
                    <a:cubicBezTo>
                      <a:pt x="454987" y="253352"/>
                      <a:pt x="455746" y="253352"/>
                      <a:pt x="456506" y="252594"/>
                    </a:cubicBezTo>
                    <a:cubicBezTo>
                      <a:pt x="458784" y="251077"/>
                      <a:pt x="461063" y="249560"/>
                      <a:pt x="463342" y="248042"/>
                    </a:cubicBezTo>
                    <a:cubicBezTo>
                      <a:pt x="464861" y="247284"/>
                      <a:pt x="465621" y="246525"/>
                      <a:pt x="466380" y="246525"/>
                    </a:cubicBezTo>
                    <a:cubicBezTo>
                      <a:pt x="467899" y="245008"/>
                      <a:pt x="470178" y="243491"/>
                      <a:pt x="471697" y="241974"/>
                    </a:cubicBezTo>
                    <a:cubicBezTo>
                      <a:pt x="472457" y="241216"/>
                      <a:pt x="473216" y="240457"/>
                      <a:pt x="473976" y="239699"/>
                    </a:cubicBezTo>
                    <a:cubicBezTo>
                      <a:pt x="475495" y="238181"/>
                      <a:pt x="477014" y="236664"/>
                      <a:pt x="477774" y="235906"/>
                    </a:cubicBezTo>
                    <a:cubicBezTo>
                      <a:pt x="478533" y="234389"/>
                      <a:pt x="479293" y="233630"/>
                      <a:pt x="480053" y="232872"/>
                    </a:cubicBezTo>
                    <a:cubicBezTo>
                      <a:pt x="480812" y="231355"/>
                      <a:pt x="481572" y="230596"/>
                      <a:pt x="482331" y="229079"/>
                    </a:cubicBezTo>
                    <a:cubicBezTo>
                      <a:pt x="483091" y="228320"/>
                      <a:pt x="483851" y="226803"/>
                      <a:pt x="483851" y="226045"/>
                    </a:cubicBezTo>
                    <a:cubicBezTo>
                      <a:pt x="484610" y="224528"/>
                      <a:pt x="484610" y="223769"/>
                      <a:pt x="485370" y="222252"/>
                    </a:cubicBezTo>
                    <a:cubicBezTo>
                      <a:pt x="485370" y="220735"/>
                      <a:pt x="486129" y="219218"/>
                      <a:pt x="486129" y="217701"/>
                    </a:cubicBezTo>
                    <a:lnTo>
                      <a:pt x="486129" y="134262"/>
                    </a:lnTo>
                    <a:cubicBezTo>
                      <a:pt x="484610" y="135779"/>
                      <a:pt x="483091" y="136537"/>
                      <a:pt x="482331" y="138054"/>
                    </a:cubicBezTo>
                    <a:cubicBezTo>
                      <a:pt x="481572" y="138054"/>
                      <a:pt x="480812" y="138813"/>
                      <a:pt x="480053" y="139571"/>
                    </a:cubicBezTo>
                    <a:cubicBezTo>
                      <a:pt x="477014" y="141847"/>
                      <a:pt x="473216" y="144123"/>
                      <a:pt x="470178" y="146398"/>
                    </a:cubicBezTo>
                    <a:cubicBezTo>
                      <a:pt x="469419" y="147157"/>
                      <a:pt x="468659" y="147157"/>
                      <a:pt x="467899" y="147915"/>
                    </a:cubicBezTo>
                    <a:cubicBezTo>
                      <a:pt x="464861" y="150191"/>
                      <a:pt x="461063" y="151708"/>
                      <a:pt x="458025" y="153225"/>
                    </a:cubicBezTo>
                    <a:cubicBezTo>
                      <a:pt x="457265" y="153984"/>
                      <a:pt x="455746" y="154742"/>
                      <a:pt x="454227" y="155501"/>
                    </a:cubicBezTo>
                    <a:cubicBezTo>
                      <a:pt x="450429" y="157018"/>
                      <a:pt x="446631" y="159293"/>
                      <a:pt x="442833" y="160811"/>
                    </a:cubicBezTo>
                    <a:cubicBezTo>
                      <a:pt x="442074" y="160811"/>
                      <a:pt x="441314" y="161569"/>
                      <a:pt x="440555" y="161569"/>
                    </a:cubicBezTo>
                    <a:cubicBezTo>
                      <a:pt x="435997" y="163845"/>
                      <a:pt x="430680" y="165362"/>
                      <a:pt x="426123" y="167637"/>
                    </a:cubicBezTo>
                    <a:cubicBezTo>
                      <a:pt x="424604" y="168396"/>
                      <a:pt x="423084" y="168396"/>
                      <a:pt x="421565" y="169154"/>
                    </a:cubicBezTo>
                    <a:cubicBezTo>
                      <a:pt x="417008" y="170672"/>
                      <a:pt x="412450" y="171430"/>
                      <a:pt x="408652" y="172947"/>
                    </a:cubicBezTo>
                    <a:cubicBezTo>
                      <a:pt x="406374" y="173706"/>
                      <a:pt x="404855" y="173706"/>
                      <a:pt x="403335" y="174464"/>
                    </a:cubicBezTo>
                    <a:cubicBezTo>
                      <a:pt x="397259" y="175981"/>
                      <a:pt x="391182" y="177498"/>
                      <a:pt x="385106" y="179015"/>
                    </a:cubicBezTo>
                    <a:cubicBezTo>
                      <a:pt x="384346" y="179015"/>
                      <a:pt x="383586" y="179774"/>
                      <a:pt x="382067" y="179774"/>
                    </a:cubicBezTo>
                    <a:cubicBezTo>
                      <a:pt x="376750" y="181291"/>
                      <a:pt x="370674" y="182050"/>
                      <a:pt x="364597" y="182808"/>
                    </a:cubicBezTo>
                    <a:cubicBezTo>
                      <a:pt x="363078" y="183567"/>
                      <a:pt x="360799" y="183567"/>
                      <a:pt x="358520" y="184325"/>
                    </a:cubicBezTo>
                    <a:cubicBezTo>
                      <a:pt x="352444" y="185084"/>
                      <a:pt x="347127" y="185842"/>
                      <a:pt x="341050" y="186601"/>
                    </a:cubicBezTo>
                    <a:cubicBezTo>
                      <a:pt x="339531" y="187359"/>
                      <a:pt x="338012" y="187359"/>
                      <a:pt x="336493" y="187359"/>
                    </a:cubicBezTo>
                    <a:cubicBezTo>
                      <a:pt x="328897" y="188118"/>
                      <a:pt x="320542" y="188876"/>
                      <a:pt x="312946" y="189635"/>
                    </a:cubicBezTo>
                    <a:cubicBezTo>
                      <a:pt x="310667" y="189635"/>
                      <a:pt x="309148" y="190394"/>
                      <a:pt x="306869" y="190394"/>
                    </a:cubicBezTo>
                    <a:cubicBezTo>
                      <a:pt x="300033" y="190394"/>
                      <a:pt x="293956" y="191152"/>
                      <a:pt x="287120" y="191152"/>
                    </a:cubicBezTo>
                    <a:cubicBezTo>
                      <a:pt x="284841" y="191152"/>
                      <a:pt x="282563" y="191911"/>
                      <a:pt x="279524" y="191911"/>
                    </a:cubicBezTo>
                    <a:cubicBezTo>
                      <a:pt x="271169" y="191911"/>
                      <a:pt x="262054" y="191911"/>
                      <a:pt x="252939" y="191911"/>
                    </a:cubicBezTo>
                    <a:cubicBezTo>
                      <a:pt x="243824" y="191911"/>
                      <a:pt x="234709" y="191911"/>
                      <a:pt x="226354" y="191911"/>
                    </a:cubicBezTo>
                    <a:cubicBezTo>
                      <a:pt x="223316" y="191911"/>
                      <a:pt x="221037" y="191152"/>
                      <a:pt x="218758" y="191152"/>
                    </a:cubicBezTo>
                    <a:cubicBezTo>
                      <a:pt x="211922" y="191152"/>
                      <a:pt x="205845" y="190394"/>
                      <a:pt x="199009" y="190394"/>
                    </a:cubicBezTo>
                    <a:cubicBezTo>
                      <a:pt x="196731" y="190394"/>
                      <a:pt x="195211" y="189635"/>
                      <a:pt x="192933" y="189635"/>
                    </a:cubicBezTo>
                    <a:cubicBezTo>
                      <a:pt x="185337" y="188876"/>
                      <a:pt x="176982" y="188118"/>
                      <a:pt x="169386" y="187359"/>
                    </a:cubicBezTo>
                    <a:cubicBezTo>
                      <a:pt x="167867" y="187359"/>
                      <a:pt x="166348" y="187359"/>
                      <a:pt x="164828" y="186601"/>
                    </a:cubicBezTo>
                    <a:cubicBezTo>
                      <a:pt x="158752" y="185842"/>
                      <a:pt x="153435" y="185084"/>
                      <a:pt x="147358" y="184325"/>
                    </a:cubicBezTo>
                    <a:cubicBezTo>
                      <a:pt x="145079" y="183567"/>
                      <a:pt x="142801" y="183567"/>
                      <a:pt x="141281" y="182808"/>
                    </a:cubicBezTo>
                    <a:cubicBezTo>
                      <a:pt x="135205" y="182050"/>
                      <a:pt x="129128" y="181291"/>
                      <a:pt x="123811" y="179774"/>
                    </a:cubicBezTo>
                    <a:cubicBezTo>
                      <a:pt x="122292" y="179774"/>
                      <a:pt x="121532" y="179015"/>
                      <a:pt x="120773" y="179015"/>
                    </a:cubicBezTo>
                    <a:cubicBezTo>
                      <a:pt x="114696" y="177498"/>
                      <a:pt x="108620" y="175981"/>
                      <a:pt x="102543" y="174464"/>
                    </a:cubicBezTo>
                    <a:cubicBezTo>
                      <a:pt x="101024" y="173706"/>
                      <a:pt x="99505" y="173706"/>
                      <a:pt x="97226" y="172947"/>
                    </a:cubicBezTo>
                    <a:cubicBezTo>
                      <a:pt x="93428" y="171430"/>
                      <a:pt x="88871" y="170672"/>
                      <a:pt x="84313" y="169154"/>
                    </a:cubicBezTo>
                    <a:cubicBezTo>
                      <a:pt x="82794" y="168396"/>
                      <a:pt x="81275" y="168396"/>
                      <a:pt x="79756" y="167637"/>
                    </a:cubicBezTo>
                    <a:cubicBezTo>
                      <a:pt x="75198" y="165362"/>
                      <a:pt x="69881" y="163845"/>
                      <a:pt x="65324" y="161569"/>
                    </a:cubicBezTo>
                    <a:cubicBezTo>
                      <a:pt x="64564" y="161569"/>
                      <a:pt x="63805" y="160811"/>
                      <a:pt x="63045" y="160811"/>
                    </a:cubicBezTo>
                    <a:cubicBezTo>
                      <a:pt x="59247" y="159293"/>
                      <a:pt x="55449" y="157018"/>
                      <a:pt x="51651" y="155501"/>
                    </a:cubicBezTo>
                    <a:cubicBezTo>
                      <a:pt x="50132" y="154742"/>
                      <a:pt x="48613" y="153984"/>
                      <a:pt x="47854" y="153225"/>
                    </a:cubicBezTo>
                    <a:cubicBezTo>
                      <a:pt x="44815" y="151708"/>
                      <a:pt x="41017" y="150191"/>
                      <a:pt x="37979" y="147915"/>
                    </a:cubicBezTo>
                    <a:cubicBezTo>
                      <a:pt x="37220" y="147157"/>
                      <a:pt x="36460" y="147157"/>
                      <a:pt x="35700" y="146398"/>
                    </a:cubicBezTo>
                    <a:cubicBezTo>
                      <a:pt x="32662" y="144123"/>
                      <a:pt x="28864" y="141847"/>
                      <a:pt x="25826" y="139571"/>
                    </a:cubicBezTo>
                    <a:cubicBezTo>
                      <a:pt x="25066" y="138813"/>
                      <a:pt x="24307" y="138054"/>
                      <a:pt x="23547" y="138054"/>
                    </a:cubicBezTo>
                    <a:cubicBezTo>
                      <a:pt x="22788" y="136537"/>
                      <a:pt x="21268" y="135779"/>
                      <a:pt x="19749" y="134262"/>
                    </a:cubicBezTo>
                    <a:close/>
                    <a:moveTo>
                      <a:pt x="252939" y="20481"/>
                    </a:moveTo>
                    <a:cubicBezTo>
                      <a:pt x="115456" y="20481"/>
                      <a:pt x="19749" y="59925"/>
                      <a:pt x="19749" y="96335"/>
                    </a:cubicBezTo>
                    <a:cubicBezTo>
                      <a:pt x="19749" y="131986"/>
                      <a:pt x="115456" y="172189"/>
                      <a:pt x="252939" y="172189"/>
                    </a:cubicBezTo>
                    <a:cubicBezTo>
                      <a:pt x="390423" y="172189"/>
                      <a:pt x="486129" y="131986"/>
                      <a:pt x="486129" y="96335"/>
                    </a:cubicBezTo>
                    <a:cubicBezTo>
                      <a:pt x="486129" y="59925"/>
                      <a:pt x="390423" y="20481"/>
                      <a:pt x="252939" y="20481"/>
                    </a:cubicBezTo>
                    <a:close/>
                    <a:moveTo>
                      <a:pt x="252939" y="0"/>
                    </a:moveTo>
                    <a:cubicBezTo>
                      <a:pt x="405614" y="0"/>
                      <a:pt x="492965" y="42478"/>
                      <a:pt x="504359" y="85715"/>
                    </a:cubicBezTo>
                    <a:cubicBezTo>
                      <a:pt x="505878" y="87232"/>
                      <a:pt x="505878" y="89508"/>
                      <a:pt x="505878" y="91025"/>
                    </a:cubicBezTo>
                    <a:lnTo>
                      <a:pt x="505878" y="96335"/>
                    </a:lnTo>
                    <a:lnTo>
                      <a:pt x="505878" y="217701"/>
                    </a:lnTo>
                    <a:lnTo>
                      <a:pt x="505878" y="222252"/>
                    </a:lnTo>
                    <a:lnTo>
                      <a:pt x="505878" y="343618"/>
                    </a:lnTo>
                    <a:cubicBezTo>
                      <a:pt x="505878" y="349687"/>
                      <a:pt x="501321" y="354238"/>
                      <a:pt x="496004" y="354238"/>
                    </a:cubicBezTo>
                    <a:cubicBezTo>
                      <a:pt x="490687" y="354238"/>
                      <a:pt x="486129" y="349687"/>
                      <a:pt x="486129" y="343618"/>
                    </a:cubicBezTo>
                    <a:lnTo>
                      <a:pt x="486129" y="255628"/>
                    </a:lnTo>
                    <a:cubicBezTo>
                      <a:pt x="486129" y="255628"/>
                      <a:pt x="485370" y="255628"/>
                      <a:pt x="485370" y="256386"/>
                    </a:cubicBezTo>
                    <a:cubicBezTo>
                      <a:pt x="483091" y="257903"/>
                      <a:pt x="480812" y="260179"/>
                      <a:pt x="477774" y="262455"/>
                    </a:cubicBezTo>
                    <a:cubicBezTo>
                      <a:pt x="439035" y="291279"/>
                      <a:pt x="363078" y="313277"/>
                      <a:pt x="252939" y="313277"/>
                    </a:cubicBezTo>
                    <a:cubicBezTo>
                      <a:pt x="142801" y="313277"/>
                      <a:pt x="66083" y="291279"/>
                      <a:pt x="28105" y="262455"/>
                    </a:cubicBezTo>
                    <a:cubicBezTo>
                      <a:pt x="25066" y="260179"/>
                      <a:pt x="22788" y="258662"/>
                      <a:pt x="20509" y="256386"/>
                    </a:cubicBezTo>
                    <a:cubicBezTo>
                      <a:pt x="20509" y="256386"/>
                      <a:pt x="20509" y="255628"/>
                      <a:pt x="19749" y="255628"/>
                    </a:cubicBezTo>
                    <a:lnTo>
                      <a:pt x="19749" y="339067"/>
                    </a:lnTo>
                    <a:cubicBezTo>
                      <a:pt x="19749" y="340584"/>
                      <a:pt x="20509" y="342101"/>
                      <a:pt x="20509" y="343618"/>
                    </a:cubicBezTo>
                    <a:cubicBezTo>
                      <a:pt x="21268" y="345135"/>
                      <a:pt x="21268" y="345894"/>
                      <a:pt x="22028" y="347411"/>
                    </a:cubicBezTo>
                    <a:cubicBezTo>
                      <a:pt x="22028" y="348170"/>
                      <a:pt x="22788" y="349687"/>
                      <a:pt x="23547" y="350445"/>
                    </a:cubicBezTo>
                    <a:cubicBezTo>
                      <a:pt x="24307" y="351962"/>
                      <a:pt x="25066" y="352721"/>
                      <a:pt x="25826" y="354238"/>
                    </a:cubicBezTo>
                    <a:cubicBezTo>
                      <a:pt x="26585" y="354996"/>
                      <a:pt x="27345" y="355755"/>
                      <a:pt x="28105" y="357272"/>
                    </a:cubicBezTo>
                    <a:cubicBezTo>
                      <a:pt x="28864" y="358031"/>
                      <a:pt x="30383" y="359548"/>
                      <a:pt x="31902" y="361065"/>
                    </a:cubicBezTo>
                    <a:cubicBezTo>
                      <a:pt x="32662" y="361823"/>
                      <a:pt x="33422" y="362582"/>
                      <a:pt x="34181" y="363340"/>
                    </a:cubicBezTo>
                    <a:cubicBezTo>
                      <a:pt x="35700" y="364857"/>
                      <a:pt x="37979" y="366375"/>
                      <a:pt x="39498" y="367892"/>
                    </a:cubicBezTo>
                    <a:cubicBezTo>
                      <a:pt x="40258" y="367892"/>
                      <a:pt x="41017" y="368650"/>
                      <a:pt x="42537" y="369409"/>
                    </a:cubicBezTo>
                    <a:cubicBezTo>
                      <a:pt x="44815" y="370926"/>
                      <a:pt x="47094" y="372443"/>
                      <a:pt x="49373" y="373960"/>
                    </a:cubicBezTo>
                    <a:cubicBezTo>
                      <a:pt x="50132" y="374718"/>
                      <a:pt x="50892" y="374718"/>
                      <a:pt x="51651" y="375477"/>
                    </a:cubicBezTo>
                    <a:cubicBezTo>
                      <a:pt x="54690" y="376994"/>
                      <a:pt x="57728" y="378511"/>
                      <a:pt x="61526" y="380028"/>
                    </a:cubicBezTo>
                    <a:cubicBezTo>
                      <a:pt x="61526" y="380787"/>
                      <a:pt x="62286" y="380787"/>
                      <a:pt x="62286" y="380787"/>
                    </a:cubicBezTo>
                    <a:cubicBezTo>
                      <a:pt x="66083" y="383062"/>
                      <a:pt x="70641" y="384580"/>
                      <a:pt x="74439" y="386097"/>
                    </a:cubicBezTo>
                    <a:cubicBezTo>
                      <a:pt x="74439" y="386097"/>
                      <a:pt x="75198" y="386097"/>
                      <a:pt x="75198" y="386097"/>
                    </a:cubicBezTo>
                    <a:cubicBezTo>
                      <a:pt x="97986" y="395199"/>
                      <a:pt x="127609" y="403543"/>
                      <a:pt x="161790" y="408094"/>
                    </a:cubicBezTo>
                    <a:cubicBezTo>
                      <a:pt x="161790" y="408094"/>
                      <a:pt x="161790" y="408094"/>
                      <a:pt x="162550" y="408094"/>
                    </a:cubicBezTo>
                    <a:cubicBezTo>
                      <a:pt x="168626" y="409611"/>
                      <a:pt x="175462" y="410370"/>
                      <a:pt x="182299" y="411128"/>
                    </a:cubicBezTo>
                    <a:cubicBezTo>
                      <a:pt x="183818" y="411128"/>
                      <a:pt x="185337" y="411128"/>
                      <a:pt x="186097" y="411128"/>
                    </a:cubicBezTo>
                    <a:cubicBezTo>
                      <a:pt x="192173" y="411887"/>
                      <a:pt x="198250" y="412645"/>
                      <a:pt x="205086" y="412645"/>
                    </a:cubicBezTo>
                    <a:cubicBezTo>
                      <a:pt x="208124" y="413404"/>
                      <a:pt x="211163" y="413404"/>
                      <a:pt x="214201" y="413404"/>
                    </a:cubicBezTo>
                    <a:cubicBezTo>
                      <a:pt x="218758" y="413404"/>
                      <a:pt x="223316" y="414163"/>
                      <a:pt x="228633" y="414163"/>
                    </a:cubicBezTo>
                    <a:cubicBezTo>
                      <a:pt x="236229" y="414163"/>
                      <a:pt x="244584" y="414921"/>
                      <a:pt x="252939" y="414921"/>
                    </a:cubicBezTo>
                    <a:cubicBezTo>
                      <a:pt x="258256" y="414921"/>
                      <a:pt x="262814" y="419472"/>
                      <a:pt x="262814" y="424782"/>
                    </a:cubicBezTo>
                    <a:cubicBezTo>
                      <a:pt x="262814" y="430092"/>
                      <a:pt x="258256" y="434643"/>
                      <a:pt x="252939" y="434643"/>
                    </a:cubicBezTo>
                    <a:cubicBezTo>
                      <a:pt x="142801" y="434643"/>
                      <a:pt x="66083" y="412645"/>
                      <a:pt x="28105" y="383821"/>
                    </a:cubicBezTo>
                    <a:cubicBezTo>
                      <a:pt x="25066" y="381545"/>
                      <a:pt x="22788" y="380028"/>
                      <a:pt x="20509" y="377753"/>
                    </a:cubicBezTo>
                    <a:cubicBezTo>
                      <a:pt x="20509" y="377753"/>
                      <a:pt x="20509" y="376994"/>
                      <a:pt x="19749" y="376994"/>
                    </a:cubicBezTo>
                    <a:lnTo>
                      <a:pt x="19749" y="461950"/>
                    </a:lnTo>
                    <a:cubicBezTo>
                      <a:pt x="20509" y="462709"/>
                      <a:pt x="20509" y="463468"/>
                      <a:pt x="20509" y="463468"/>
                    </a:cubicBezTo>
                    <a:cubicBezTo>
                      <a:pt x="25066" y="491533"/>
                      <a:pt x="90390" y="525668"/>
                      <a:pt x="202807" y="534012"/>
                    </a:cubicBezTo>
                    <a:cubicBezTo>
                      <a:pt x="208884" y="534770"/>
                      <a:pt x="212682" y="539321"/>
                      <a:pt x="212682" y="545390"/>
                    </a:cubicBezTo>
                    <a:cubicBezTo>
                      <a:pt x="211922" y="550700"/>
                      <a:pt x="207365" y="554492"/>
                      <a:pt x="202048" y="554492"/>
                    </a:cubicBezTo>
                    <a:cubicBezTo>
                      <a:pt x="202048" y="554492"/>
                      <a:pt x="202048" y="554492"/>
                      <a:pt x="201288" y="554492"/>
                    </a:cubicBezTo>
                    <a:cubicBezTo>
                      <a:pt x="109379" y="547665"/>
                      <a:pt x="12153" y="518841"/>
                      <a:pt x="760" y="469536"/>
                    </a:cubicBezTo>
                    <a:cubicBezTo>
                      <a:pt x="0" y="468777"/>
                      <a:pt x="0" y="466502"/>
                      <a:pt x="0" y="464985"/>
                    </a:cubicBezTo>
                    <a:lnTo>
                      <a:pt x="0" y="343618"/>
                    </a:lnTo>
                    <a:lnTo>
                      <a:pt x="0" y="339067"/>
                    </a:lnTo>
                    <a:lnTo>
                      <a:pt x="0" y="222252"/>
                    </a:lnTo>
                    <a:lnTo>
                      <a:pt x="0" y="217701"/>
                    </a:lnTo>
                    <a:lnTo>
                      <a:pt x="0" y="96335"/>
                    </a:lnTo>
                    <a:lnTo>
                      <a:pt x="0" y="91025"/>
                    </a:lnTo>
                    <a:cubicBezTo>
                      <a:pt x="0" y="89508"/>
                      <a:pt x="0" y="87232"/>
                      <a:pt x="1519" y="85715"/>
                    </a:cubicBezTo>
                    <a:cubicBezTo>
                      <a:pt x="12913" y="42478"/>
                      <a:pt x="100264" y="0"/>
                      <a:pt x="252939" y="0"/>
                    </a:cubicBez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3" name="Freeform 10"/>
              <p:cNvSpPr>
                <a:spLocks noEditPoints="1"/>
              </p:cNvSpPr>
              <p:nvPr/>
            </p:nvSpPr>
            <p:spPr bwMode="auto">
              <a:xfrm>
                <a:off x="3377158" y="5126178"/>
                <a:ext cx="318026" cy="609685"/>
              </a:xfrm>
              <a:custGeom>
                <a:avLst/>
                <a:gdLst>
                  <a:gd name="T0" fmla="*/ 139 w 174"/>
                  <a:gd name="T1" fmla="*/ 298 h 371"/>
                  <a:gd name="T2" fmla="*/ 130 w 174"/>
                  <a:gd name="T3" fmla="*/ 298 h 371"/>
                  <a:gd name="T4" fmla="*/ 117 w 174"/>
                  <a:gd name="T5" fmla="*/ 254 h 371"/>
                  <a:gd name="T6" fmla="*/ 122 w 174"/>
                  <a:gd name="T7" fmla="*/ 245 h 371"/>
                  <a:gd name="T8" fmla="*/ 114 w 174"/>
                  <a:gd name="T9" fmla="*/ 245 h 371"/>
                  <a:gd name="T10" fmla="*/ 97 w 174"/>
                  <a:gd name="T11" fmla="*/ 73 h 371"/>
                  <a:gd name="T12" fmla="*/ 108 w 174"/>
                  <a:gd name="T13" fmla="*/ 56 h 371"/>
                  <a:gd name="T14" fmla="*/ 90 w 174"/>
                  <a:gd name="T15" fmla="*/ 39 h 371"/>
                  <a:gd name="T16" fmla="*/ 90 w 174"/>
                  <a:gd name="T17" fmla="*/ 21 h 371"/>
                  <a:gd name="T18" fmla="*/ 89 w 174"/>
                  <a:gd name="T19" fmla="*/ 21 h 371"/>
                  <a:gd name="T20" fmla="*/ 89 w 174"/>
                  <a:gd name="T21" fmla="*/ 0 h 371"/>
                  <a:gd name="T22" fmla="*/ 87 w 174"/>
                  <a:gd name="T23" fmla="*/ 0 h 371"/>
                  <a:gd name="T24" fmla="*/ 87 w 174"/>
                  <a:gd name="T25" fmla="*/ 21 h 371"/>
                  <a:gd name="T26" fmla="*/ 85 w 174"/>
                  <a:gd name="T27" fmla="*/ 21 h 371"/>
                  <a:gd name="T28" fmla="*/ 85 w 174"/>
                  <a:gd name="T29" fmla="*/ 39 h 371"/>
                  <a:gd name="T30" fmla="*/ 68 w 174"/>
                  <a:gd name="T31" fmla="*/ 56 h 371"/>
                  <a:gd name="T32" fmla="*/ 80 w 174"/>
                  <a:gd name="T33" fmla="*/ 74 h 371"/>
                  <a:gd name="T34" fmla="*/ 63 w 174"/>
                  <a:gd name="T35" fmla="*/ 245 h 371"/>
                  <a:gd name="T36" fmla="*/ 55 w 174"/>
                  <a:gd name="T37" fmla="*/ 245 h 371"/>
                  <a:gd name="T38" fmla="*/ 60 w 174"/>
                  <a:gd name="T39" fmla="*/ 256 h 371"/>
                  <a:gd name="T40" fmla="*/ 45 w 174"/>
                  <a:gd name="T41" fmla="*/ 298 h 371"/>
                  <a:gd name="T42" fmla="*/ 35 w 174"/>
                  <a:gd name="T43" fmla="*/ 298 h 371"/>
                  <a:gd name="T44" fmla="*/ 35 w 174"/>
                  <a:gd name="T45" fmla="*/ 321 h 371"/>
                  <a:gd name="T46" fmla="*/ 0 w 174"/>
                  <a:gd name="T47" fmla="*/ 371 h 371"/>
                  <a:gd name="T48" fmla="*/ 34 w 174"/>
                  <a:gd name="T49" fmla="*/ 371 h 371"/>
                  <a:gd name="T50" fmla="*/ 88 w 174"/>
                  <a:gd name="T51" fmla="*/ 327 h 371"/>
                  <a:gd name="T52" fmla="*/ 140 w 174"/>
                  <a:gd name="T53" fmla="*/ 371 h 371"/>
                  <a:gd name="T54" fmla="*/ 174 w 174"/>
                  <a:gd name="T55" fmla="*/ 371 h 371"/>
                  <a:gd name="T56" fmla="*/ 139 w 174"/>
                  <a:gd name="T57" fmla="*/ 320 h 371"/>
                  <a:gd name="T58" fmla="*/ 139 w 174"/>
                  <a:gd name="T59" fmla="*/ 298 h 371"/>
                  <a:gd name="T60" fmla="*/ 67 w 174"/>
                  <a:gd name="T61" fmla="*/ 298 h 371"/>
                  <a:gd name="T62" fmla="*/ 77 w 174"/>
                  <a:gd name="T63" fmla="*/ 256 h 371"/>
                  <a:gd name="T64" fmla="*/ 100 w 174"/>
                  <a:gd name="T65" fmla="*/ 256 h 371"/>
                  <a:gd name="T66" fmla="*/ 110 w 174"/>
                  <a:gd name="T67" fmla="*/ 298 h 371"/>
                  <a:gd name="T68" fmla="*/ 67 w 174"/>
                  <a:gd name="T69" fmla="*/ 298 h 3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74" h="371">
                    <a:moveTo>
                      <a:pt x="139" y="298"/>
                    </a:moveTo>
                    <a:cubicBezTo>
                      <a:pt x="130" y="298"/>
                      <a:pt x="130" y="298"/>
                      <a:pt x="130" y="298"/>
                    </a:cubicBezTo>
                    <a:cubicBezTo>
                      <a:pt x="124" y="284"/>
                      <a:pt x="120" y="269"/>
                      <a:pt x="117" y="254"/>
                    </a:cubicBezTo>
                    <a:cubicBezTo>
                      <a:pt x="122" y="245"/>
                      <a:pt x="122" y="245"/>
                      <a:pt x="122" y="245"/>
                    </a:cubicBezTo>
                    <a:cubicBezTo>
                      <a:pt x="114" y="245"/>
                      <a:pt x="114" y="245"/>
                      <a:pt x="114" y="245"/>
                    </a:cubicBezTo>
                    <a:cubicBezTo>
                      <a:pt x="97" y="172"/>
                      <a:pt x="97" y="96"/>
                      <a:pt x="97" y="73"/>
                    </a:cubicBezTo>
                    <a:cubicBezTo>
                      <a:pt x="103" y="70"/>
                      <a:pt x="108" y="63"/>
                      <a:pt x="108" y="56"/>
                    </a:cubicBezTo>
                    <a:cubicBezTo>
                      <a:pt x="108" y="47"/>
                      <a:pt x="100" y="40"/>
                      <a:pt x="90" y="39"/>
                    </a:cubicBezTo>
                    <a:cubicBezTo>
                      <a:pt x="90" y="21"/>
                      <a:pt x="90" y="21"/>
                      <a:pt x="90" y="21"/>
                    </a:cubicBezTo>
                    <a:cubicBezTo>
                      <a:pt x="89" y="21"/>
                      <a:pt x="89" y="21"/>
                      <a:pt x="89" y="21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87" y="0"/>
                      <a:pt x="87" y="0"/>
                      <a:pt x="87" y="0"/>
                    </a:cubicBezTo>
                    <a:cubicBezTo>
                      <a:pt x="87" y="21"/>
                      <a:pt x="87" y="21"/>
                      <a:pt x="87" y="21"/>
                    </a:cubicBezTo>
                    <a:cubicBezTo>
                      <a:pt x="85" y="21"/>
                      <a:pt x="85" y="21"/>
                      <a:pt x="85" y="21"/>
                    </a:cubicBezTo>
                    <a:cubicBezTo>
                      <a:pt x="85" y="39"/>
                      <a:pt x="85" y="39"/>
                      <a:pt x="85" y="39"/>
                    </a:cubicBezTo>
                    <a:cubicBezTo>
                      <a:pt x="75" y="40"/>
                      <a:pt x="68" y="47"/>
                      <a:pt x="68" y="56"/>
                    </a:cubicBezTo>
                    <a:cubicBezTo>
                      <a:pt x="68" y="64"/>
                      <a:pt x="73" y="70"/>
                      <a:pt x="80" y="74"/>
                    </a:cubicBezTo>
                    <a:cubicBezTo>
                      <a:pt x="80" y="97"/>
                      <a:pt x="82" y="172"/>
                      <a:pt x="63" y="245"/>
                    </a:cubicBezTo>
                    <a:cubicBezTo>
                      <a:pt x="55" y="245"/>
                      <a:pt x="55" y="245"/>
                      <a:pt x="55" y="245"/>
                    </a:cubicBezTo>
                    <a:cubicBezTo>
                      <a:pt x="60" y="256"/>
                      <a:pt x="60" y="256"/>
                      <a:pt x="60" y="256"/>
                    </a:cubicBezTo>
                    <a:cubicBezTo>
                      <a:pt x="57" y="269"/>
                      <a:pt x="52" y="284"/>
                      <a:pt x="45" y="298"/>
                    </a:cubicBezTo>
                    <a:cubicBezTo>
                      <a:pt x="35" y="298"/>
                      <a:pt x="35" y="298"/>
                      <a:pt x="35" y="298"/>
                    </a:cubicBezTo>
                    <a:cubicBezTo>
                      <a:pt x="35" y="321"/>
                      <a:pt x="35" y="321"/>
                      <a:pt x="35" y="321"/>
                    </a:cubicBezTo>
                    <a:cubicBezTo>
                      <a:pt x="25" y="340"/>
                      <a:pt x="14" y="356"/>
                      <a:pt x="0" y="371"/>
                    </a:cubicBezTo>
                    <a:cubicBezTo>
                      <a:pt x="0" y="371"/>
                      <a:pt x="14" y="371"/>
                      <a:pt x="34" y="371"/>
                    </a:cubicBezTo>
                    <a:cubicBezTo>
                      <a:pt x="37" y="345"/>
                      <a:pt x="59" y="327"/>
                      <a:pt x="88" y="327"/>
                    </a:cubicBezTo>
                    <a:cubicBezTo>
                      <a:pt x="115" y="327"/>
                      <a:pt x="138" y="345"/>
                      <a:pt x="140" y="371"/>
                    </a:cubicBezTo>
                    <a:cubicBezTo>
                      <a:pt x="158" y="371"/>
                      <a:pt x="172" y="371"/>
                      <a:pt x="174" y="371"/>
                    </a:cubicBezTo>
                    <a:cubicBezTo>
                      <a:pt x="160" y="356"/>
                      <a:pt x="149" y="338"/>
                      <a:pt x="139" y="320"/>
                    </a:cubicBezTo>
                    <a:lnTo>
                      <a:pt x="139" y="298"/>
                    </a:lnTo>
                    <a:close/>
                    <a:moveTo>
                      <a:pt x="67" y="298"/>
                    </a:moveTo>
                    <a:cubicBezTo>
                      <a:pt x="77" y="256"/>
                      <a:pt x="77" y="256"/>
                      <a:pt x="77" y="256"/>
                    </a:cubicBezTo>
                    <a:cubicBezTo>
                      <a:pt x="100" y="256"/>
                      <a:pt x="100" y="256"/>
                      <a:pt x="100" y="256"/>
                    </a:cubicBezTo>
                    <a:cubicBezTo>
                      <a:pt x="110" y="298"/>
                      <a:pt x="110" y="298"/>
                      <a:pt x="110" y="298"/>
                    </a:cubicBezTo>
                    <a:lnTo>
                      <a:pt x="67" y="298"/>
                    </a:lnTo>
                    <a:close/>
                  </a:path>
                </a:pathLst>
              </a:custGeom>
              <a:solidFill>
                <a:srgbClr val="C00000"/>
              </a:solidFill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45720" tIns="22860" rIns="45720" bIns="2286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80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4" name="Freeform 10"/>
              <p:cNvSpPr>
                <a:spLocks noEditPoints="1"/>
              </p:cNvSpPr>
              <p:nvPr/>
            </p:nvSpPr>
            <p:spPr bwMode="auto">
              <a:xfrm>
                <a:off x="2865765" y="5280387"/>
                <a:ext cx="318026" cy="609685"/>
              </a:xfrm>
              <a:custGeom>
                <a:avLst/>
                <a:gdLst>
                  <a:gd name="T0" fmla="*/ 139 w 174"/>
                  <a:gd name="T1" fmla="*/ 298 h 371"/>
                  <a:gd name="T2" fmla="*/ 130 w 174"/>
                  <a:gd name="T3" fmla="*/ 298 h 371"/>
                  <a:gd name="T4" fmla="*/ 117 w 174"/>
                  <a:gd name="T5" fmla="*/ 254 h 371"/>
                  <a:gd name="T6" fmla="*/ 122 w 174"/>
                  <a:gd name="T7" fmla="*/ 245 h 371"/>
                  <a:gd name="T8" fmla="*/ 114 w 174"/>
                  <a:gd name="T9" fmla="*/ 245 h 371"/>
                  <a:gd name="T10" fmla="*/ 97 w 174"/>
                  <a:gd name="T11" fmla="*/ 73 h 371"/>
                  <a:gd name="T12" fmla="*/ 108 w 174"/>
                  <a:gd name="T13" fmla="*/ 56 h 371"/>
                  <a:gd name="T14" fmla="*/ 90 w 174"/>
                  <a:gd name="T15" fmla="*/ 39 h 371"/>
                  <a:gd name="T16" fmla="*/ 90 w 174"/>
                  <a:gd name="T17" fmla="*/ 21 h 371"/>
                  <a:gd name="T18" fmla="*/ 89 w 174"/>
                  <a:gd name="T19" fmla="*/ 21 h 371"/>
                  <a:gd name="T20" fmla="*/ 89 w 174"/>
                  <a:gd name="T21" fmla="*/ 0 h 371"/>
                  <a:gd name="T22" fmla="*/ 87 w 174"/>
                  <a:gd name="T23" fmla="*/ 0 h 371"/>
                  <a:gd name="T24" fmla="*/ 87 w 174"/>
                  <a:gd name="T25" fmla="*/ 21 h 371"/>
                  <a:gd name="T26" fmla="*/ 85 w 174"/>
                  <a:gd name="T27" fmla="*/ 21 h 371"/>
                  <a:gd name="T28" fmla="*/ 85 w 174"/>
                  <a:gd name="T29" fmla="*/ 39 h 371"/>
                  <a:gd name="T30" fmla="*/ 68 w 174"/>
                  <a:gd name="T31" fmla="*/ 56 h 371"/>
                  <a:gd name="T32" fmla="*/ 80 w 174"/>
                  <a:gd name="T33" fmla="*/ 74 h 371"/>
                  <a:gd name="T34" fmla="*/ 63 w 174"/>
                  <a:gd name="T35" fmla="*/ 245 h 371"/>
                  <a:gd name="T36" fmla="*/ 55 w 174"/>
                  <a:gd name="T37" fmla="*/ 245 h 371"/>
                  <a:gd name="T38" fmla="*/ 60 w 174"/>
                  <a:gd name="T39" fmla="*/ 256 h 371"/>
                  <a:gd name="T40" fmla="*/ 45 w 174"/>
                  <a:gd name="T41" fmla="*/ 298 h 371"/>
                  <a:gd name="T42" fmla="*/ 35 w 174"/>
                  <a:gd name="T43" fmla="*/ 298 h 371"/>
                  <a:gd name="T44" fmla="*/ 35 w 174"/>
                  <a:gd name="T45" fmla="*/ 321 h 371"/>
                  <a:gd name="T46" fmla="*/ 0 w 174"/>
                  <a:gd name="T47" fmla="*/ 371 h 371"/>
                  <a:gd name="T48" fmla="*/ 34 w 174"/>
                  <a:gd name="T49" fmla="*/ 371 h 371"/>
                  <a:gd name="T50" fmla="*/ 88 w 174"/>
                  <a:gd name="T51" fmla="*/ 327 h 371"/>
                  <a:gd name="T52" fmla="*/ 140 w 174"/>
                  <a:gd name="T53" fmla="*/ 371 h 371"/>
                  <a:gd name="T54" fmla="*/ 174 w 174"/>
                  <a:gd name="T55" fmla="*/ 371 h 371"/>
                  <a:gd name="T56" fmla="*/ 139 w 174"/>
                  <a:gd name="T57" fmla="*/ 320 h 371"/>
                  <a:gd name="T58" fmla="*/ 139 w 174"/>
                  <a:gd name="T59" fmla="*/ 298 h 371"/>
                  <a:gd name="T60" fmla="*/ 67 w 174"/>
                  <a:gd name="T61" fmla="*/ 298 h 371"/>
                  <a:gd name="T62" fmla="*/ 77 w 174"/>
                  <a:gd name="T63" fmla="*/ 256 h 371"/>
                  <a:gd name="T64" fmla="*/ 100 w 174"/>
                  <a:gd name="T65" fmla="*/ 256 h 371"/>
                  <a:gd name="T66" fmla="*/ 110 w 174"/>
                  <a:gd name="T67" fmla="*/ 298 h 371"/>
                  <a:gd name="T68" fmla="*/ 67 w 174"/>
                  <a:gd name="T69" fmla="*/ 298 h 3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74" h="371">
                    <a:moveTo>
                      <a:pt x="139" y="298"/>
                    </a:moveTo>
                    <a:cubicBezTo>
                      <a:pt x="130" y="298"/>
                      <a:pt x="130" y="298"/>
                      <a:pt x="130" y="298"/>
                    </a:cubicBezTo>
                    <a:cubicBezTo>
                      <a:pt x="124" y="284"/>
                      <a:pt x="120" y="269"/>
                      <a:pt x="117" y="254"/>
                    </a:cubicBezTo>
                    <a:cubicBezTo>
                      <a:pt x="122" y="245"/>
                      <a:pt x="122" y="245"/>
                      <a:pt x="122" y="245"/>
                    </a:cubicBezTo>
                    <a:cubicBezTo>
                      <a:pt x="114" y="245"/>
                      <a:pt x="114" y="245"/>
                      <a:pt x="114" y="245"/>
                    </a:cubicBezTo>
                    <a:cubicBezTo>
                      <a:pt x="97" y="172"/>
                      <a:pt x="97" y="96"/>
                      <a:pt x="97" y="73"/>
                    </a:cubicBezTo>
                    <a:cubicBezTo>
                      <a:pt x="103" y="70"/>
                      <a:pt x="108" y="63"/>
                      <a:pt x="108" y="56"/>
                    </a:cubicBezTo>
                    <a:cubicBezTo>
                      <a:pt x="108" y="47"/>
                      <a:pt x="100" y="40"/>
                      <a:pt x="90" y="39"/>
                    </a:cubicBezTo>
                    <a:cubicBezTo>
                      <a:pt x="90" y="21"/>
                      <a:pt x="90" y="21"/>
                      <a:pt x="90" y="21"/>
                    </a:cubicBezTo>
                    <a:cubicBezTo>
                      <a:pt x="89" y="21"/>
                      <a:pt x="89" y="21"/>
                      <a:pt x="89" y="21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87" y="0"/>
                      <a:pt x="87" y="0"/>
                      <a:pt x="87" y="0"/>
                    </a:cubicBezTo>
                    <a:cubicBezTo>
                      <a:pt x="87" y="21"/>
                      <a:pt x="87" y="21"/>
                      <a:pt x="87" y="21"/>
                    </a:cubicBezTo>
                    <a:cubicBezTo>
                      <a:pt x="85" y="21"/>
                      <a:pt x="85" y="21"/>
                      <a:pt x="85" y="21"/>
                    </a:cubicBezTo>
                    <a:cubicBezTo>
                      <a:pt x="85" y="39"/>
                      <a:pt x="85" y="39"/>
                      <a:pt x="85" y="39"/>
                    </a:cubicBezTo>
                    <a:cubicBezTo>
                      <a:pt x="75" y="40"/>
                      <a:pt x="68" y="47"/>
                      <a:pt x="68" y="56"/>
                    </a:cubicBezTo>
                    <a:cubicBezTo>
                      <a:pt x="68" y="64"/>
                      <a:pt x="73" y="70"/>
                      <a:pt x="80" y="74"/>
                    </a:cubicBezTo>
                    <a:cubicBezTo>
                      <a:pt x="80" y="97"/>
                      <a:pt x="82" y="172"/>
                      <a:pt x="63" y="245"/>
                    </a:cubicBezTo>
                    <a:cubicBezTo>
                      <a:pt x="55" y="245"/>
                      <a:pt x="55" y="245"/>
                      <a:pt x="55" y="245"/>
                    </a:cubicBezTo>
                    <a:cubicBezTo>
                      <a:pt x="60" y="256"/>
                      <a:pt x="60" y="256"/>
                      <a:pt x="60" y="256"/>
                    </a:cubicBezTo>
                    <a:cubicBezTo>
                      <a:pt x="57" y="269"/>
                      <a:pt x="52" y="284"/>
                      <a:pt x="45" y="298"/>
                    </a:cubicBezTo>
                    <a:cubicBezTo>
                      <a:pt x="35" y="298"/>
                      <a:pt x="35" y="298"/>
                      <a:pt x="35" y="298"/>
                    </a:cubicBezTo>
                    <a:cubicBezTo>
                      <a:pt x="35" y="321"/>
                      <a:pt x="35" y="321"/>
                      <a:pt x="35" y="321"/>
                    </a:cubicBezTo>
                    <a:cubicBezTo>
                      <a:pt x="25" y="340"/>
                      <a:pt x="14" y="356"/>
                      <a:pt x="0" y="371"/>
                    </a:cubicBezTo>
                    <a:cubicBezTo>
                      <a:pt x="0" y="371"/>
                      <a:pt x="14" y="371"/>
                      <a:pt x="34" y="371"/>
                    </a:cubicBezTo>
                    <a:cubicBezTo>
                      <a:pt x="37" y="345"/>
                      <a:pt x="59" y="327"/>
                      <a:pt x="88" y="327"/>
                    </a:cubicBezTo>
                    <a:cubicBezTo>
                      <a:pt x="115" y="327"/>
                      <a:pt x="138" y="345"/>
                      <a:pt x="140" y="371"/>
                    </a:cubicBezTo>
                    <a:cubicBezTo>
                      <a:pt x="158" y="371"/>
                      <a:pt x="172" y="371"/>
                      <a:pt x="174" y="371"/>
                    </a:cubicBezTo>
                    <a:cubicBezTo>
                      <a:pt x="160" y="356"/>
                      <a:pt x="149" y="338"/>
                      <a:pt x="139" y="320"/>
                    </a:cubicBezTo>
                    <a:lnTo>
                      <a:pt x="139" y="298"/>
                    </a:lnTo>
                    <a:close/>
                    <a:moveTo>
                      <a:pt x="67" y="298"/>
                    </a:moveTo>
                    <a:cubicBezTo>
                      <a:pt x="77" y="256"/>
                      <a:pt x="77" y="256"/>
                      <a:pt x="77" y="256"/>
                    </a:cubicBezTo>
                    <a:cubicBezTo>
                      <a:pt x="100" y="256"/>
                      <a:pt x="100" y="256"/>
                      <a:pt x="100" y="256"/>
                    </a:cubicBezTo>
                    <a:cubicBezTo>
                      <a:pt x="110" y="298"/>
                      <a:pt x="110" y="298"/>
                      <a:pt x="110" y="298"/>
                    </a:cubicBezTo>
                    <a:lnTo>
                      <a:pt x="67" y="298"/>
                    </a:lnTo>
                    <a:close/>
                  </a:path>
                </a:pathLst>
              </a:custGeom>
              <a:solidFill>
                <a:srgbClr val="C00000"/>
              </a:solidFill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45720" tIns="22860" rIns="45720" bIns="2286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80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" name="iphone_141281_35"/>
              <p:cNvSpPr/>
              <p:nvPr/>
            </p:nvSpPr>
            <p:spPr>
              <a:xfrm>
                <a:off x="894028" y="5063619"/>
                <a:ext cx="178600" cy="306171"/>
              </a:xfrm>
              <a:custGeom>
                <a:avLst/>
                <a:gdLst>
                  <a:gd name="connsiteX0" fmla="*/ 121763 h 600884"/>
                  <a:gd name="connsiteY0" fmla="*/ 121763 h 600884"/>
                  <a:gd name="connsiteX1" fmla="*/ 121763 h 600884"/>
                  <a:gd name="connsiteY1" fmla="*/ 121763 h 600884"/>
                  <a:gd name="connsiteX2" fmla="*/ 121763 h 600884"/>
                  <a:gd name="connsiteY2" fmla="*/ 121763 h 600884"/>
                  <a:gd name="connsiteX3" fmla="*/ 121763 h 600884"/>
                  <a:gd name="connsiteY3" fmla="*/ 121763 h 600884"/>
                  <a:gd name="connsiteX4" fmla="*/ 121763 h 600884"/>
                  <a:gd name="connsiteY4" fmla="*/ 121763 h 600884"/>
                  <a:gd name="connsiteX5" fmla="*/ 121763 h 600884"/>
                  <a:gd name="connsiteY5" fmla="*/ 121763 h 600884"/>
                  <a:gd name="connsiteX6" fmla="*/ 121763 h 600884"/>
                  <a:gd name="connsiteY6" fmla="*/ 121763 h 600884"/>
                  <a:gd name="connsiteX7" fmla="*/ 121763 h 600884"/>
                  <a:gd name="connsiteY7" fmla="*/ 121763 h 600884"/>
                  <a:gd name="connsiteX8" fmla="*/ 121763 h 600884"/>
                  <a:gd name="connsiteY8" fmla="*/ 121763 h 600884"/>
                  <a:gd name="connsiteX9" fmla="*/ 121763 h 600884"/>
                  <a:gd name="connsiteY9" fmla="*/ 121763 h 600884"/>
                  <a:gd name="connsiteX10" fmla="*/ 121763 h 600884"/>
                  <a:gd name="connsiteY10" fmla="*/ 121763 h 600884"/>
                  <a:gd name="connsiteX11" fmla="*/ 121763 h 600884"/>
                  <a:gd name="connsiteY11" fmla="*/ 121763 h 600884"/>
                  <a:gd name="connsiteX12" fmla="*/ 121763 h 600884"/>
                  <a:gd name="connsiteY12" fmla="*/ 121763 h 600884"/>
                  <a:gd name="connsiteX13" fmla="*/ 121763 h 600884"/>
                  <a:gd name="connsiteY13" fmla="*/ 121763 h 600884"/>
                  <a:gd name="connsiteX14" fmla="*/ 121763 h 600884"/>
                  <a:gd name="connsiteY14" fmla="*/ 121763 h 600884"/>
                  <a:gd name="connsiteX15" fmla="*/ 121763 h 600884"/>
                  <a:gd name="connsiteY15" fmla="*/ 121763 h 600884"/>
                  <a:gd name="connsiteX16" fmla="*/ 121763 h 600884"/>
                  <a:gd name="connsiteY16" fmla="*/ 121763 h 600884"/>
                  <a:gd name="connsiteX17" fmla="*/ 121763 h 600884"/>
                  <a:gd name="connsiteY17" fmla="*/ 121763 h 600884"/>
                  <a:gd name="connsiteX18" fmla="*/ 121763 h 600884"/>
                  <a:gd name="connsiteY18" fmla="*/ 121763 h 600884"/>
                  <a:gd name="connsiteX19" fmla="*/ 121763 h 600884"/>
                  <a:gd name="connsiteY19" fmla="*/ 121763 h 600884"/>
                  <a:gd name="connsiteX20" fmla="*/ 121763 h 600884"/>
                  <a:gd name="connsiteY20" fmla="*/ 121763 h 600884"/>
                  <a:gd name="connsiteX21" fmla="*/ 121763 h 600884"/>
                  <a:gd name="connsiteY21" fmla="*/ 121763 h 600884"/>
                  <a:gd name="connsiteX22" fmla="*/ 121763 h 600884"/>
                  <a:gd name="connsiteY22" fmla="*/ 121763 h 600884"/>
                  <a:gd name="connsiteX23" fmla="*/ 121763 h 600884"/>
                  <a:gd name="connsiteY23" fmla="*/ 121763 h 600884"/>
                  <a:gd name="connsiteX24" fmla="*/ 121763 h 600884"/>
                  <a:gd name="connsiteY24" fmla="*/ 121763 h 600884"/>
                  <a:gd name="connsiteX25" fmla="*/ 121763 h 600884"/>
                  <a:gd name="connsiteY25" fmla="*/ 121763 h 600884"/>
                  <a:gd name="connsiteX26" fmla="*/ 121763 h 600884"/>
                  <a:gd name="connsiteY26" fmla="*/ 121763 h 600884"/>
                  <a:gd name="connsiteX27" fmla="*/ 121763 h 600884"/>
                  <a:gd name="connsiteY27" fmla="*/ 121763 h 600884"/>
                  <a:gd name="connsiteX28" fmla="*/ 121763 h 600884"/>
                  <a:gd name="connsiteY28" fmla="*/ 121763 h 600884"/>
                  <a:gd name="connsiteX29" fmla="*/ 121763 h 600884"/>
                  <a:gd name="connsiteY29" fmla="*/ 121763 h 600884"/>
                  <a:gd name="connsiteX30" fmla="*/ 121763 h 600884"/>
                  <a:gd name="connsiteY30" fmla="*/ 121763 h 600884"/>
                  <a:gd name="connsiteX31" fmla="*/ 121763 h 600884"/>
                  <a:gd name="connsiteY31" fmla="*/ 121763 h 600884"/>
                  <a:gd name="connsiteX32" fmla="*/ 121763 h 600884"/>
                  <a:gd name="connsiteY32" fmla="*/ 121763 h 600884"/>
                  <a:gd name="connsiteX33" fmla="*/ 121763 h 600884"/>
                  <a:gd name="connsiteY33" fmla="*/ 121763 h 600884"/>
                  <a:gd name="connsiteX34" fmla="*/ 121763 h 600884"/>
                  <a:gd name="connsiteY34" fmla="*/ 121763 h 600884"/>
                  <a:gd name="connsiteX35" fmla="*/ 121763 h 600884"/>
                  <a:gd name="connsiteY35" fmla="*/ 121763 h 600884"/>
                  <a:gd name="connsiteX36" fmla="*/ 121763 h 600884"/>
                  <a:gd name="connsiteY36" fmla="*/ 121763 h 600884"/>
                  <a:gd name="connsiteX37" fmla="*/ 121763 h 600884"/>
                  <a:gd name="connsiteY37" fmla="*/ 121763 h 600884"/>
                  <a:gd name="connsiteX38" fmla="*/ 121763 h 600884"/>
                  <a:gd name="connsiteY38" fmla="*/ 121763 h 600884"/>
                  <a:gd name="connsiteX39" fmla="*/ 121763 h 600884"/>
                  <a:gd name="connsiteY39" fmla="*/ 121763 h 600884"/>
                  <a:gd name="connsiteX40" fmla="*/ 121763 h 600884"/>
                  <a:gd name="connsiteY40" fmla="*/ 121763 h 600884"/>
                  <a:gd name="connsiteX41" fmla="*/ 121763 h 600884"/>
                  <a:gd name="connsiteY41" fmla="*/ 121763 h 600884"/>
                  <a:gd name="connsiteX42" fmla="*/ 121763 h 600884"/>
                  <a:gd name="connsiteY42" fmla="*/ 121763 h 600884"/>
                  <a:gd name="connsiteX43" fmla="*/ 121763 h 600884"/>
                  <a:gd name="connsiteY43" fmla="*/ 121763 h 600884"/>
                  <a:gd name="connsiteX44" fmla="*/ 121763 h 600884"/>
                  <a:gd name="connsiteY44" fmla="*/ 121763 h 600884"/>
                  <a:gd name="connsiteX45" fmla="*/ 121763 h 600884"/>
                  <a:gd name="connsiteY45" fmla="*/ 121763 h 600884"/>
                  <a:gd name="connsiteX46" fmla="*/ 121763 h 600884"/>
                  <a:gd name="connsiteY46" fmla="*/ 121763 h 600884"/>
                  <a:gd name="connsiteX47" fmla="*/ 121763 h 600884"/>
                  <a:gd name="connsiteY47" fmla="*/ 121763 h 600884"/>
                  <a:gd name="connsiteX48" fmla="*/ 121763 h 600884"/>
                  <a:gd name="connsiteY48" fmla="*/ 121763 h 600884"/>
                  <a:gd name="connsiteX49" fmla="*/ 121763 h 600884"/>
                  <a:gd name="connsiteY49" fmla="*/ 121763 h 600884"/>
                  <a:gd name="connsiteX50" fmla="*/ 121763 h 600884"/>
                  <a:gd name="connsiteY50" fmla="*/ 121763 h 600884"/>
                  <a:gd name="connsiteX51" fmla="*/ 121763 h 600884"/>
                  <a:gd name="connsiteY51" fmla="*/ 121763 h 600884"/>
                  <a:gd name="connsiteX52" fmla="*/ 121763 h 600884"/>
                  <a:gd name="connsiteY52" fmla="*/ 121763 h 600884"/>
                  <a:gd name="connsiteX53" fmla="*/ 121763 h 600884"/>
                  <a:gd name="connsiteY53" fmla="*/ 121763 h 600884"/>
                  <a:gd name="connsiteX54" fmla="*/ 121763 h 600884"/>
                  <a:gd name="connsiteY54" fmla="*/ 121763 h 600884"/>
                  <a:gd name="connsiteX55" fmla="*/ 121763 h 600884"/>
                  <a:gd name="connsiteY55" fmla="*/ 121763 h 600884"/>
                  <a:gd name="connsiteX56" fmla="*/ 121763 h 600884"/>
                  <a:gd name="connsiteY56" fmla="*/ 121763 h 600884"/>
                  <a:gd name="connsiteX57" fmla="*/ 121763 h 600884"/>
                  <a:gd name="connsiteY57" fmla="*/ 121763 h 600884"/>
                  <a:gd name="connsiteX58" fmla="*/ 121763 h 600884"/>
                  <a:gd name="connsiteY58" fmla="*/ 121763 h 600884"/>
                  <a:gd name="connsiteX59" fmla="*/ 121763 h 600884"/>
                  <a:gd name="connsiteY59" fmla="*/ 121763 h 600884"/>
                  <a:gd name="connsiteX60" fmla="*/ 121763 h 600884"/>
                  <a:gd name="connsiteY60" fmla="*/ 121763 h 600884"/>
                  <a:gd name="connsiteX61" fmla="*/ 121763 h 600884"/>
                  <a:gd name="connsiteY61" fmla="*/ 121763 h 600884"/>
                  <a:gd name="connsiteX62" fmla="*/ 121763 h 600884"/>
                  <a:gd name="connsiteY62" fmla="*/ 121763 h 600884"/>
                  <a:gd name="connsiteX63" fmla="*/ 121763 h 600884"/>
                  <a:gd name="connsiteY63" fmla="*/ 121763 h 600884"/>
                  <a:gd name="connsiteX64" fmla="*/ 121763 h 600884"/>
                  <a:gd name="connsiteY64" fmla="*/ 121763 h 600884"/>
                  <a:gd name="connsiteX65" fmla="*/ 121763 h 600884"/>
                  <a:gd name="connsiteY65" fmla="*/ 121763 h 600884"/>
                  <a:gd name="connsiteX66" fmla="*/ 121763 h 600884"/>
                  <a:gd name="connsiteY66" fmla="*/ 121763 h 600884"/>
                  <a:gd name="connsiteX67" fmla="*/ 121763 h 600884"/>
                  <a:gd name="connsiteY67" fmla="*/ 121763 h 600884"/>
                  <a:gd name="connsiteX68" fmla="*/ 121763 h 600884"/>
                  <a:gd name="connsiteY68" fmla="*/ 121763 h 600884"/>
                  <a:gd name="connsiteX69" fmla="*/ 121763 h 600884"/>
                  <a:gd name="connsiteY69" fmla="*/ 121763 h 600884"/>
                  <a:gd name="connsiteX70" fmla="*/ 121763 h 600884"/>
                  <a:gd name="connsiteY70" fmla="*/ 121763 h 600884"/>
                  <a:gd name="connsiteX71" fmla="*/ 121763 h 600884"/>
                  <a:gd name="connsiteY71" fmla="*/ 121763 h 600884"/>
                  <a:gd name="connsiteX72" fmla="*/ 121763 h 600884"/>
                  <a:gd name="connsiteY72" fmla="*/ 121763 h 600884"/>
                  <a:gd name="connsiteX73" fmla="*/ 121763 h 600884"/>
                  <a:gd name="connsiteY73" fmla="*/ 121763 h 600884"/>
                  <a:gd name="connsiteX74" fmla="*/ 121763 h 600884"/>
                  <a:gd name="connsiteY74" fmla="*/ 121763 h 600884"/>
                  <a:gd name="connsiteX75" fmla="*/ 121763 h 600884"/>
                  <a:gd name="connsiteY75" fmla="*/ 121763 h 600884"/>
                  <a:gd name="connsiteX76" fmla="*/ 121763 h 600884"/>
                  <a:gd name="connsiteY76" fmla="*/ 121763 h 600884"/>
                  <a:gd name="connsiteX77" fmla="*/ 121763 h 600884"/>
                  <a:gd name="connsiteY77" fmla="*/ 121763 h 600884"/>
                  <a:gd name="connsiteX78" fmla="*/ 121763 h 600884"/>
                  <a:gd name="connsiteY78" fmla="*/ 121763 h 600884"/>
                  <a:gd name="connsiteX79" fmla="*/ 121763 h 600884"/>
                  <a:gd name="connsiteY79" fmla="*/ 121763 h 600884"/>
                  <a:gd name="connsiteX80" fmla="*/ 121763 h 600884"/>
                  <a:gd name="connsiteY80" fmla="*/ 121763 h 600884"/>
                  <a:gd name="connsiteX81" fmla="*/ 121763 h 600884"/>
                  <a:gd name="connsiteY81" fmla="*/ 121763 h 600884"/>
                  <a:gd name="connsiteX82" fmla="*/ 121763 h 600884"/>
                  <a:gd name="connsiteY82" fmla="*/ 121763 h 600884"/>
                  <a:gd name="connsiteX83" fmla="*/ 121763 h 600884"/>
                  <a:gd name="connsiteY83" fmla="*/ 121763 h 600884"/>
                  <a:gd name="connsiteX84" fmla="*/ 121763 h 600884"/>
                  <a:gd name="connsiteY84" fmla="*/ 121763 h 600884"/>
                  <a:gd name="connsiteX85" fmla="*/ 121763 h 600884"/>
                  <a:gd name="connsiteY85" fmla="*/ 121763 h 600884"/>
                  <a:gd name="connsiteX86" fmla="*/ 121763 h 600884"/>
                  <a:gd name="connsiteY86" fmla="*/ 121763 h 600884"/>
                  <a:gd name="connsiteX87" fmla="*/ 121763 h 600884"/>
                  <a:gd name="connsiteY87" fmla="*/ 121763 h 600884"/>
                  <a:gd name="connsiteX88" fmla="*/ 121763 h 600884"/>
                  <a:gd name="connsiteY88" fmla="*/ 121763 h 600884"/>
                  <a:gd name="connsiteX89" fmla="*/ 121763 h 600884"/>
                  <a:gd name="connsiteY89" fmla="*/ 121763 h 600884"/>
                  <a:gd name="connsiteX90" fmla="*/ 121763 h 600884"/>
                  <a:gd name="connsiteY90" fmla="*/ 121763 h 600884"/>
                  <a:gd name="connsiteX91" fmla="*/ 121763 h 600884"/>
                  <a:gd name="connsiteY91" fmla="*/ 121763 h 600884"/>
                  <a:gd name="connsiteX92" fmla="*/ 121763 h 600884"/>
                  <a:gd name="connsiteY92" fmla="*/ 121763 h 600884"/>
                  <a:gd name="connsiteX93" fmla="*/ 121763 h 600884"/>
                  <a:gd name="connsiteY93" fmla="*/ 121763 h 600884"/>
                  <a:gd name="connsiteX94" fmla="*/ 121763 h 600884"/>
                  <a:gd name="connsiteY94" fmla="*/ 121763 h 600884"/>
                  <a:gd name="connsiteX95" fmla="*/ 121763 h 600884"/>
                  <a:gd name="connsiteY95" fmla="*/ 121763 h 600884"/>
                  <a:gd name="connsiteX96" fmla="*/ 121763 h 600884"/>
                  <a:gd name="connsiteY96" fmla="*/ 121763 h 600884"/>
                  <a:gd name="connsiteX97" fmla="*/ 121763 h 600884"/>
                  <a:gd name="connsiteY97" fmla="*/ 121763 h 6008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</a:cxnLst>
                <a:rect l="l" t="t" r="r" b="b"/>
                <a:pathLst>
                  <a:path w="353944" h="606761">
                    <a:moveTo>
                      <a:pt x="182289" y="536225"/>
                    </a:moveTo>
                    <a:cubicBezTo>
                      <a:pt x="170896" y="536225"/>
                      <a:pt x="161781" y="545326"/>
                      <a:pt x="161781" y="555945"/>
                    </a:cubicBezTo>
                    <a:cubicBezTo>
                      <a:pt x="161781" y="567322"/>
                      <a:pt x="170896" y="576423"/>
                      <a:pt x="182289" y="576423"/>
                    </a:cubicBezTo>
                    <a:cubicBezTo>
                      <a:pt x="192922" y="576423"/>
                      <a:pt x="202037" y="567322"/>
                      <a:pt x="202037" y="555945"/>
                    </a:cubicBezTo>
                    <a:cubicBezTo>
                      <a:pt x="202037" y="545326"/>
                      <a:pt x="192922" y="536225"/>
                      <a:pt x="182289" y="536225"/>
                    </a:cubicBezTo>
                    <a:close/>
                    <a:moveTo>
                      <a:pt x="208873" y="525607"/>
                    </a:moveTo>
                    <a:cubicBezTo>
                      <a:pt x="217228" y="533191"/>
                      <a:pt x="222544" y="543810"/>
                      <a:pt x="222544" y="555945"/>
                    </a:cubicBezTo>
                    <a:cubicBezTo>
                      <a:pt x="222544" y="568080"/>
                      <a:pt x="217228" y="579457"/>
                      <a:pt x="208873" y="586283"/>
                    </a:cubicBezTo>
                    <a:lnTo>
                      <a:pt x="314448" y="586283"/>
                    </a:lnTo>
                    <a:cubicBezTo>
                      <a:pt x="325082" y="586283"/>
                      <a:pt x="334196" y="577940"/>
                      <a:pt x="334196" y="566563"/>
                    </a:cubicBezTo>
                    <a:lnTo>
                      <a:pt x="334196" y="525607"/>
                    </a:lnTo>
                    <a:close/>
                    <a:moveTo>
                      <a:pt x="30382" y="525607"/>
                    </a:moveTo>
                    <a:lnTo>
                      <a:pt x="30382" y="566563"/>
                    </a:lnTo>
                    <a:cubicBezTo>
                      <a:pt x="30382" y="577940"/>
                      <a:pt x="38736" y="586283"/>
                      <a:pt x="50130" y="586283"/>
                    </a:cubicBezTo>
                    <a:lnTo>
                      <a:pt x="155705" y="586283"/>
                    </a:lnTo>
                    <a:cubicBezTo>
                      <a:pt x="147350" y="579457"/>
                      <a:pt x="141274" y="568080"/>
                      <a:pt x="141274" y="555945"/>
                    </a:cubicBezTo>
                    <a:cubicBezTo>
                      <a:pt x="141274" y="543810"/>
                      <a:pt x="147350" y="533191"/>
                      <a:pt x="155705" y="525607"/>
                    </a:cubicBezTo>
                    <a:close/>
                    <a:moveTo>
                      <a:pt x="262808" y="445202"/>
                    </a:moveTo>
                    <a:lnTo>
                      <a:pt x="283277" y="445202"/>
                    </a:lnTo>
                    <a:lnTo>
                      <a:pt x="283277" y="464940"/>
                    </a:lnTo>
                    <a:lnTo>
                      <a:pt x="262808" y="464940"/>
                    </a:lnTo>
                    <a:close/>
                    <a:moveTo>
                      <a:pt x="171672" y="445202"/>
                    </a:moveTo>
                    <a:lnTo>
                      <a:pt x="192141" y="445202"/>
                    </a:lnTo>
                    <a:lnTo>
                      <a:pt x="192141" y="464940"/>
                    </a:lnTo>
                    <a:lnTo>
                      <a:pt x="171672" y="464940"/>
                    </a:lnTo>
                    <a:close/>
                    <a:moveTo>
                      <a:pt x="80536" y="445202"/>
                    </a:moveTo>
                    <a:lnTo>
                      <a:pt x="101005" y="445202"/>
                    </a:lnTo>
                    <a:lnTo>
                      <a:pt x="101005" y="464940"/>
                    </a:lnTo>
                    <a:lnTo>
                      <a:pt x="80536" y="464940"/>
                    </a:lnTo>
                    <a:close/>
                    <a:moveTo>
                      <a:pt x="254445" y="424733"/>
                    </a:moveTo>
                    <a:cubicBezTo>
                      <a:pt x="248369" y="424733"/>
                      <a:pt x="243052" y="430042"/>
                      <a:pt x="243052" y="436109"/>
                    </a:cubicBezTo>
                    <a:lnTo>
                      <a:pt x="243052" y="474032"/>
                    </a:lnTo>
                    <a:cubicBezTo>
                      <a:pt x="243052" y="480100"/>
                      <a:pt x="248369" y="485409"/>
                      <a:pt x="254445" y="485409"/>
                    </a:cubicBezTo>
                    <a:lnTo>
                      <a:pt x="291662" y="485409"/>
                    </a:lnTo>
                    <a:cubicBezTo>
                      <a:pt x="298498" y="485409"/>
                      <a:pt x="303815" y="480100"/>
                      <a:pt x="303815" y="474032"/>
                    </a:cubicBezTo>
                    <a:lnTo>
                      <a:pt x="303815" y="436109"/>
                    </a:lnTo>
                    <a:cubicBezTo>
                      <a:pt x="303815" y="430042"/>
                      <a:pt x="298498" y="424733"/>
                      <a:pt x="291662" y="424733"/>
                    </a:cubicBezTo>
                    <a:close/>
                    <a:moveTo>
                      <a:pt x="163300" y="424733"/>
                    </a:moveTo>
                    <a:cubicBezTo>
                      <a:pt x="157224" y="424733"/>
                      <a:pt x="151907" y="430042"/>
                      <a:pt x="151907" y="436109"/>
                    </a:cubicBezTo>
                    <a:lnTo>
                      <a:pt x="151907" y="474032"/>
                    </a:lnTo>
                    <a:cubicBezTo>
                      <a:pt x="151907" y="480100"/>
                      <a:pt x="157224" y="485409"/>
                      <a:pt x="163300" y="485409"/>
                    </a:cubicBezTo>
                    <a:lnTo>
                      <a:pt x="200518" y="485409"/>
                    </a:lnTo>
                    <a:cubicBezTo>
                      <a:pt x="207354" y="485409"/>
                      <a:pt x="212670" y="480100"/>
                      <a:pt x="212670" y="474032"/>
                    </a:cubicBezTo>
                    <a:lnTo>
                      <a:pt x="212670" y="436109"/>
                    </a:lnTo>
                    <a:cubicBezTo>
                      <a:pt x="212670" y="430042"/>
                      <a:pt x="207354" y="424733"/>
                      <a:pt x="200518" y="424733"/>
                    </a:cubicBezTo>
                    <a:close/>
                    <a:moveTo>
                      <a:pt x="72156" y="424733"/>
                    </a:moveTo>
                    <a:cubicBezTo>
                      <a:pt x="66080" y="424733"/>
                      <a:pt x="60763" y="430042"/>
                      <a:pt x="60763" y="436109"/>
                    </a:cubicBezTo>
                    <a:lnTo>
                      <a:pt x="60763" y="474032"/>
                    </a:lnTo>
                    <a:cubicBezTo>
                      <a:pt x="60763" y="480100"/>
                      <a:pt x="66080" y="485409"/>
                      <a:pt x="72156" y="485409"/>
                    </a:cubicBezTo>
                    <a:lnTo>
                      <a:pt x="109373" y="485409"/>
                    </a:lnTo>
                    <a:cubicBezTo>
                      <a:pt x="116209" y="485409"/>
                      <a:pt x="121526" y="480100"/>
                      <a:pt x="121526" y="474032"/>
                    </a:cubicBezTo>
                    <a:lnTo>
                      <a:pt x="121526" y="436109"/>
                    </a:lnTo>
                    <a:cubicBezTo>
                      <a:pt x="121526" y="430042"/>
                      <a:pt x="116209" y="424733"/>
                      <a:pt x="109373" y="424733"/>
                    </a:cubicBezTo>
                    <a:close/>
                    <a:moveTo>
                      <a:pt x="171681" y="30338"/>
                    </a:moveTo>
                    <a:lnTo>
                      <a:pt x="222592" y="30338"/>
                    </a:lnTo>
                    <a:cubicBezTo>
                      <a:pt x="227911" y="30338"/>
                      <a:pt x="232470" y="34887"/>
                      <a:pt x="232470" y="40193"/>
                    </a:cubicBezTo>
                    <a:cubicBezTo>
                      <a:pt x="232470" y="46258"/>
                      <a:pt x="227911" y="50807"/>
                      <a:pt x="222592" y="50807"/>
                    </a:cubicBezTo>
                    <a:lnTo>
                      <a:pt x="171681" y="50807"/>
                    </a:lnTo>
                    <a:cubicBezTo>
                      <a:pt x="166362" y="50807"/>
                      <a:pt x="161803" y="46258"/>
                      <a:pt x="161803" y="40193"/>
                    </a:cubicBezTo>
                    <a:cubicBezTo>
                      <a:pt x="161803" y="34887"/>
                      <a:pt x="166362" y="30338"/>
                      <a:pt x="171681" y="30338"/>
                    </a:cubicBezTo>
                    <a:close/>
                    <a:moveTo>
                      <a:pt x="131456" y="30338"/>
                    </a:moveTo>
                    <a:lnTo>
                      <a:pt x="141316" y="30338"/>
                    </a:lnTo>
                    <a:cubicBezTo>
                      <a:pt x="147383" y="30338"/>
                      <a:pt x="151934" y="34887"/>
                      <a:pt x="151934" y="40193"/>
                    </a:cubicBezTo>
                    <a:cubicBezTo>
                      <a:pt x="151934" y="46258"/>
                      <a:pt x="147383" y="50807"/>
                      <a:pt x="141316" y="50807"/>
                    </a:cubicBezTo>
                    <a:lnTo>
                      <a:pt x="131456" y="50807"/>
                    </a:lnTo>
                    <a:cubicBezTo>
                      <a:pt x="126147" y="50807"/>
                      <a:pt x="121596" y="46258"/>
                      <a:pt x="121596" y="40193"/>
                    </a:cubicBezTo>
                    <a:cubicBezTo>
                      <a:pt x="121596" y="34887"/>
                      <a:pt x="126147" y="30338"/>
                      <a:pt x="131456" y="30338"/>
                    </a:cubicBezTo>
                    <a:close/>
                    <a:moveTo>
                      <a:pt x="50130" y="20478"/>
                    </a:moveTo>
                    <a:cubicBezTo>
                      <a:pt x="38736" y="20478"/>
                      <a:pt x="30382" y="28821"/>
                      <a:pt x="30382" y="40198"/>
                    </a:cubicBezTo>
                    <a:lnTo>
                      <a:pt x="30382" y="60676"/>
                    </a:lnTo>
                    <a:lnTo>
                      <a:pt x="334196" y="60676"/>
                    </a:lnTo>
                    <a:lnTo>
                      <a:pt x="334196" y="40198"/>
                    </a:lnTo>
                    <a:cubicBezTo>
                      <a:pt x="334196" y="28821"/>
                      <a:pt x="325082" y="20478"/>
                      <a:pt x="314448" y="20478"/>
                    </a:cubicBezTo>
                    <a:close/>
                    <a:moveTo>
                      <a:pt x="50130" y="0"/>
                    </a:moveTo>
                    <a:lnTo>
                      <a:pt x="314448" y="0"/>
                    </a:lnTo>
                    <a:cubicBezTo>
                      <a:pt x="336475" y="0"/>
                      <a:pt x="353944" y="18203"/>
                      <a:pt x="353944" y="40198"/>
                    </a:cubicBezTo>
                    <a:lnTo>
                      <a:pt x="353944" y="60676"/>
                    </a:lnTo>
                    <a:lnTo>
                      <a:pt x="353944" y="525607"/>
                    </a:lnTo>
                    <a:lnTo>
                      <a:pt x="353944" y="566563"/>
                    </a:lnTo>
                    <a:cubicBezTo>
                      <a:pt x="353944" y="588558"/>
                      <a:pt x="336475" y="606761"/>
                      <a:pt x="314448" y="606761"/>
                    </a:cubicBezTo>
                    <a:lnTo>
                      <a:pt x="50130" y="606761"/>
                    </a:lnTo>
                    <a:cubicBezTo>
                      <a:pt x="28103" y="606761"/>
                      <a:pt x="9874" y="588558"/>
                      <a:pt x="9874" y="566563"/>
                    </a:cubicBezTo>
                    <a:lnTo>
                      <a:pt x="9874" y="525607"/>
                    </a:lnTo>
                    <a:lnTo>
                      <a:pt x="9874" y="202506"/>
                    </a:lnTo>
                    <a:cubicBezTo>
                      <a:pt x="4557" y="202506"/>
                      <a:pt x="0" y="197956"/>
                      <a:pt x="0" y="191888"/>
                    </a:cubicBezTo>
                    <a:lnTo>
                      <a:pt x="0" y="182028"/>
                    </a:lnTo>
                    <a:cubicBezTo>
                      <a:pt x="0" y="176719"/>
                      <a:pt x="4557" y="172168"/>
                      <a:pt x="9874" y="172168"/>
                    </a:cubicBezTo>
                    <a:lnTo>
                      <a:pt x="9874" y="161550"/>
                    </a:lnTo>
                    <a:cubicBezTo>
                      <a:pt x="4557" y="161550"/>
                      <a:pt x="0" y="156999"/>
                      <a:pt x="0" y="151690"/>
                    </a:cubicBezTo>
                    <a:lnTo>
                      <a:pt x="0" y="141830"/>
                    </a:lnTo>
                    <a:cubicBezTo>
                      <a:pt x="0" y="135763"/>
                      <a:pt x="4557" y="131212"/>
                      <a:pt x="9874" y="131212"/>
                    </a:cubicBezTo>
                    <a:lnTo>
                      <a:pt x="9874" y="121352"/>
                    </a:lnTo>
                    <a:cubicBezTo>
                      <a:pt x="4557" y="121352"/>
                      <a:pt x="0" y="116801"/>
                      <a:pt x="0" y="111492"/>
                    </a:cubicBezTo>
                    <a:lnTo>
                      <a:pt x="0" y="100874"/>
                    </a:lnTo>
                    <a:cubicBezTo>
                      <a:pt x="0" y="95565"/>
                      <a:pt x="4557" y="91014"/>
                      <a:pt x="9874" y="91014"/>
                    </a:cubicBezTo>
                    <a:lnTo>
                      <a:pt x="9874" y="60676"/>
                    </a:lnTo>
                    <a:lnTo>
                      <a:pt x="9874" y="40198"/>
                    </a:lnTo>
                    <a:cubicBezTo>
                      <a:pt x="9874" y="18203"/>
                      <a:pt x="28103" y="0"/>
                      <a:pt x="50130" y="0"/>
                    </a:cubicBezTo>
                    <a:close/>
                  </a:path>
                </a:pathLst>
              </a:custGeom>
              <a:noFill/>
              <a:ln w="12700" cap="flat" cmpd="sng" algn="ctr">
                <a:solidFill>
                  <a:srgbClr val="C00000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60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6" name="文本框 15"/>
              <p:cNvSpPr txBox="1"/>
              <p:nvPr/>
            </p:nvSpPr>
            <p:spPr>
              <a:xfrm>
                <a:off x="2297738" y="6036822"/>
                <a:ext cx="2158839" cy="548544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</p:spPr>
            <p:txBody>
              <a:bodyPr wrap="square" lIns="45718" tIns="45718" rIns="45718" bIns="45718" numCol="1" rtlCol="0" anchor="t">
                <a:spAutoFit/>
              </a:bodyPr>
              <a:lstStyle/>
              <a:p>
                <a:pPr marL="171450" indent="-171450" algn="ctr">
                  <a:lnSpc>
                    <a:spcPct val="150000"/>
                  </a:lnSpc>
                  <a:buClr>
                    <a:srgbClr val="C00000"/>
                  </a:buClr>
                  <a:buFont typeface="Arial" panose="020B0604020202020204" pitchFamily="34" charset="0"/>
                  <a:buChar char="•"/>
                  <a:defRPr/>
                </a:pPr>
                <a:r>
                  <a:rPr lang="en-US" altLang="zh-CN" sz="1050" b="1" kern="0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Arial" panose="020B0604020202020204" pitchFamily="34" charset="0"/>
                    <a:sym typeface="+mn-lt"/>
                  </a:rPr>
                  <a:t>AI/ML model training and inference </a:t>
                </a:r>
                <a:endParaRPr lang="zh-CN" altLang="en-US" sz="1050" b="1" kern="0" dirty="0"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  <a:sym typeface="+mn-lt"/>
                </a:endParaRPr>
              </a:p>
            </p:txBody>
          </p:sp>
          <p:sp>
            <p:nvSpPr>
              <p:cNvPr id="17" name="文本框 16"/>
              <p:cNvSpPr txBox="1"/>
              <p:nvPr/>
            </p:nvSpPr>
            <p:spPr>
              <a:xfrm>
                <a:off x="4966486" y="6038470"/>
                <a:ext cx="1669152" cy="548544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</p:spPr>
            <p:txBody>
              <a:bodyPr wrap="square" lIns="45718" tIns="45718" rIns="45718" bIns="45718" numCol="1" rtlCol="0" anchor="t">
                <a:spAutoFit/>
              </a:bodyPr>
              <a:lstStyle/>
              <a:p>
                <a:pPr marL="171450" indent="-171450" algn="ctr">
                  <a:lnSpc>
                    <a:spcPct val="150000"/>
                  </a:lnSpc>
                  <a:buClr>
                    <a:srgbClr val="C00000"/>
                  </a:buClr>
                  <a:buFont typeface="Arial" panose="020B0604020202020204" pitchFamily="34" charset="0"/>
                  <a:buChar char="•"/>
                  <a:defRPr/>
                </a:pPr>
                <a:r>
                  <a:rPr lang="en-US" altLang="zh-CN" sz="1050" b="1" kern="0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Arial" panose="020B0604020202020204" pitchFamily="34" charset="0"/>
                    <a:sym typeface="+mn-lt"/>
                  </a:rPr>
                  <a:t>Cloud-based model training</a:t>
                </a:r>
                <a:endParaRPr lang="zh-CN" altLang="en-US" sz="1050" b="1" kern="0" dirty="0"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  <a:sym typeface="+mn-lt"/>
                </a:endParaRPr>
              </a:p>
            </p:txBody>
          </p:sp>
          <p:cxnSp>
            <p:nvCxnSpPr>
              <p:cNvPr id="19" name="直接箭头连接符 18"/>
              <p:cNvCxnSpPr>
                <a:stCxn id="6" idx="6"/>
                <a:endCxn id="5" idx="2"/>
              </p:cNvCxnSpPr>
              <p:nvPr/>
            </p:nvCxnSpPr>
            <p:spPr bwMode="auto">
              <a:xfrm>
                <a:off x="1448226" y="5269906"/>
                <a:ext cx="1317048" cy="0"/>
              </a:xfrm>
              <a:prstGeom prst="straightConnector1">
                <a:avLst/>
              </a:prstGeom>
              <a:ln w="28575">
                <a:solidFill>
                  <a:srgbClr val="00B0F0"/>
                </a:solidFill>
                <a:headEnd type="triangle" w="med" len="med"/>
                <a:tailEnd type="triangle" w="med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20" name="文本框 19"/>
              <p:cNvSpPr txBox="1"/>
              <p:nvPr/>
            </p:nvSpPr>
            <p:spPr>
              <a:xfrm>
                <a:off x="1447853" y="4986897"/>
                <a:ext cx="1243844" cy="30617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</p:spPr>
            <p:txBody>
              <a:bodyPr wrap="square" lIns="45718" tIns="45718" rIns="45718" bIns="45718" numCol="1" rtlCol="0" anchor="t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050" i="0" u="none" strike="noStrike" kern="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Arial" panose="020B0604020202020204" pitchFamily="34" charset="0"/>
                    <a:sym typeface="+mn-lt"/>
                  </a:rPr>
                  <a:t>Real-time </a:t>
                </a:r>
                <a:r>
                  <a:rPr lang="en-US" altLang="zh-CN" sz="1050" kern="0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Arial" panose="020B0604020202020204" pitchFamily="34" charset="0"/>
                    <a:sym typeface="+mn-lt"/>
                  </a:rPr>
                  <a:t>AI data</a:t>
                </a:r>
                <a:endParaRPr kumimoji="0" lang="zh-CN" altLang="en-US" sz="105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  <a:sym typeface="+mn-lt"/>
                </a:endParaRPr>
              </a:p>
            </p:txBody>
          </p:sp>
          <p:sp>
            <p:nvSpPr>
              <p:cNvPr id="21" name="文本框 20"/>
              <p:cNvSpPr txBox="1"/>
              <p:nvPr/>
            </p:nvSpPr>
            <p:spPr>
              <a:xfrm>
                <a:off x="1303178" y="5532441"/>
                <a:ext cx="1595947" cy="30617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</p:spPr>
            <p:txBody>
              <a:bodyPr wrap="square" lIns="45718" tIns="45718" rIns="45718" bIns="45718" numCol="1" rtlCol="0" anchor="t">
                <a:spAutoFit/>
              </a:bodyPr>
              <a:lstStyle>
                <a:defPPr>
                  <a:defRPr lang="en-US"/>
                </a:defPPr>
                <a:lvl1pPr marR="0" lvl="0" indent="0" algn="ctr" fontAlgn="auto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kumimoji="0" sz="1050" i="0" u="none" strike="noStrike" kern="0" cap="none" spc="0" normalizeH="0" baseline="0">
                    <a:ln>
                      <a:noFill/>
                    </a:ln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Arial" panose="020B0604020202020204" pitchFamily="34" charset="0"/>
                  </a:defRPr>
                </a:lvl1pPr>
              </a:lstStyle>
              <a:p>
                <a:r>
                  <a:rPr lang="en-US" altLang="zh-CN" dirty="0"/>
                  <a:t>Non-real-time AI data</a:t>
                </a:r>
                <a:endParaRPr lang="zh-CN" altLang="en-US" dirty="0"/>
              </a:p>
            </p:txBody>
          </p:sp>
          <p:sp>
            <p:nvSpPr>
              <p:cNvPr id="22" name="文本框 21"/>
              <p:cNvSpPr txBox="1"/>
              <p:nvPr/>
            </p:nvSpPr>
            <p:spPr>
              <a:xfrm>
                <a:off x="5697517" y="5048657"/>
                <a:ext cx="1149827" cy="548544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</p:spPr>
            <p:txBody>
              <a:bodyPr wrap="square" lIns="45718" tIns="45718" rIns="45718" bIns="45718" numCol="1" rtlCol="0" anchor="t">
                <a:spAutoFit/>
              </a:bodyPr>
              <a:lstStyle>
                <a:defPPr>
                  <a:defRPr lang="en-US"/>
                </a:defPPr>
                <a:lvl1pPr marR="0" lvl="0" indent="0" algn="ctr" fontAlgn="auto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kumimoji="0" sz="1050" i="0" u="none" strike="noStrike" kern="0" cap="none" spc="0" normalizeH="0" baseline="0">
                    <a:ln>
                      <a:noFill/>
                    </a:ln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Arial" panose="020B0604020202020204" pitchFamily="34" charset="0"/>
                  </a:defRPr>
                </a:lvl1pPr>
              </a:lstStyle>
              <a:p>
                <a:r>
                  <a:rPr lang="en-US" altLang="zh-CN" dirty="0"/>
                  <a:t>CN/OAM/Server in MNO</a:t>
                </a:r>
                <a:endParaRPr lang="zh-CN" altLang="en-US" dirty="0"/>
              </a:p>
            </p:txBody>
          </p:sp>
        </p:grpSp>
        <p:cxnSp>
          <p:nvCxnSpPr>
            <p:cNvPr id="27" name="直接箭头连接符 26"/>
            <p:cNvCxnSpPr/>
            <p:nvPr/>
          </p:nvCxnSpPr>
          <p:spPr bwMode="auto">
            <a:xfrm>
              <a:off x="3496884" y="5438423"/>
              <a:ext cx="1317048" cy="0"/>
            </a:xfrm>
            <a:prstGeom prst="straightConnector1">
              <a:avLst/>
            </a:prstGeom>
            <a:ln w="28575">
              <a:solidFill>
                <a:srgbClr val="00B0F0"/>
              </a:solidFill>
              <a:headEnd type="triangl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9" name="直接箭头连接符 28"/>
            <p:cNvCxnSpPr/>
            <p:nvPr/>
          </p:nvCxnSpPr>
          <p:spPr bwMode="auto">
            <a:xfrm>
              <a:off x="3496884" y="5656947"/>
              <a:ext cx="1265068" cy="0"/>
            </a:xfrm>
            <a:prstGeom prst="straightConnector1">
              <a:avLst/>
            </a:prstGeom>
            <a:ln w="28575">
              <a:solidFill>
                <a:srgbClr val="FFC000"/>
              </a:solidFill>
              <a:headEnd type="triangl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30" name="文本框 29"/>
            <p:cNvSpPr txBox="1"/>
            <p:nvPr/>
          </p:nvSpPr>
          <p:spPr>
            <a:xfrm>
              <a:off x="3520400" y="5146594"/>
              <a:ext cx="1243844" cy="306170"/>
            </a:xfrm>
            <a:prstGeom prst="rect">
              <a:avLst/>
            </a:prstGeom>
            <a:noFill/>
            <a:ln w="12700" cap="flat">
              <a:noFill/>
              <a:miter lim="400000"/>
            </a:ln>
          </p:spPr>
          <p:txBody>
            <a:bodyPr wrap="square" lIns="45718" tIns="45718" rIns="45718" bIns="45718" numCol="1" rtlCol="0" anchor="t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05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  <a:sym typeface="+mn-lt"/>
                </a:rPr>
                <a:t>Real-time </a:t>
              </a:r>
              <a:r>
                <a:rPr lang="en-US" altLang="zh-CN" sz="1050" kern="0" dirty="0"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  <a:sym typeface="+mn-lt"/>
                </a:rPr>
                <a:t>AI data</a:t>
              </a:r>
              <a:endParaRPr kumimoji="0" lang="zh-CN" altLang="en-US" sz="105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lt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3501456" y="5650975"/>
              <a:ext cx="1595947" cy="306170"/>
            </a:xfrm>
            <a:prstGeom prst="rect">
              <a:avLst/>
            </a:prstGeom>
            <a:noFill/>
            <a:ln w="12700" cap="flat">
              <a:noFill/>
              <a:miter lim="400000"/>
            </a:ln>
          </p:spPr>
          <p:txBody>
            <a:bodyPr wrap="square" lIns="45718" tIns="45718" rIns="45718" bIns="45718" numCol="1" rtlCol="0" anchor="t">
              <a:spAutoFit/>
            </a:bodyPr>
            <a:lstStyle>
              <a:defPPr>
                <a:defRPr lang="en-US"/>
              </a:defPPr>
              <a:lvl1pPr marR="0" lvl="0" indent="0" algn="ct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1050" i="0" u="none" strike="noStrike" kern="0" cap="none" spc="0" normalizeH="0" baseline="0">
                  <a:ln>
                    <a:noFill/>
                  </a:ln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r>
                <a:rPr lang="en-US" altLang="zh-CN" dirty="0"/>
                <a:t>Non-real-time AI data</a:t>
              </a:r>
              <a:endParaRPr lang="zh-CN" altLang="en-US" dirty="0"/>
            </a:p>
          </p:txBody>
        </p:sp>
        <p:sp>
          <p:nvSpPr>
            <p:cNvPr id="33" name="云形 32"/>
            <p:cNvSpPr/>
            <p:nvPr/>
          </p:nvSpPr>
          <p:spPr bwMode="auto">
            <a:xfrm>
              <a:off x="739058" y="4858804"/>
              <a:ext cx="593335" cy="396261"/>
            </a:xfrm>
            <a:prstGeom prst="cloud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txBody>
            <a:bodyPr vert="horz" wrap="square" lIns="0" tIns="44436" rIns="91440" bIns="45720" numCol="1" rtlCol="0" anchor="t" anchorCtr="0" compatLnSpc="1">
              <a:spAutoFit/>
            </a:bodyPr>
            <a:lstStyle/>
            <a:p>
              <a:pPr marL="0" marR="0" indent="0" algn="ctr" defTabSz="914400" rtl="0" eaLnBrk="0" fontAlgn="t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</a:pPr>
              <a:r>
                <a:rPr kumimoji="0" lang="en-US" altLang="zh-CN" sz="1100" b="1" i="0" u="none" strike="noStrike" cap="none" normalizeH="0" baseline="0" dirty="0">
                  <a:ln>
                    <a:noFill/>
                  </a:ln>
                  <a:solidFill>
                    <a:schemeClr val="bg1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</a:rPr>
                <a:t>AI</a:t>
              </a:r>
              <a:endParaRPr kumimoji="0" lang="zh-CN" altLang="en-US" sz="10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34" name="云形 33"/>
            <p:cNvSpPr/>
            <p:nvPr/>
          </p:nvSpPr>
          <p:spPr bwMode="auto">
            <a:xfrm>
              <a:off x="3074251" y="4829963"/>
              <a:ext cx="593335" cy="396261"/>
            </a:xfrm>
            <a:prstGeom prst="cloud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txBody>
            <a:bodyPr vert="horz" wrap="square" lIns="0" tIns="44436" rIns="91440" bIns="45720" numCol="1" rtlCol="0" anchor="t" anchorCtr="0" compatLnSpc="1">
              <a:spAutoFit/>
            </a:bodyPr>
            <a:lstStyle/>
            <a:p>
              <a:pPr marL="0" marR="0" indent="0" algn="ctr" defTabSz="914400" rtl="0" eaLnBrk="0" fontAlgn="t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</a:pPr>
              <a:r>
                <a:rPr kumimoji="0" lang="en-US" altLang="zh-CN" sz="1100" b="1" i="0" u="none" strike="noStrike" cap="none" normalizeH="0" baseline="0" dirty="0">
                  <a:ln>
                    <a:noFill/>
                  </a:ln>
                  <a:solidFill>
                    <a:schemeClr val="bg1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</a:rPr>
                <a:t>AI</a:t>
              </a:r>
              <a:endParaRPr kumimoji="0" lang="zh-CN" altLang="en-US" sz="10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35" name="云形 34"/>
            <p:cNvSpPr/>
            <p:nvPr/>
          </p:nvSpPr>
          <p:spPr bwMode="auto">
            <a:xfrm>
              <a:off x="5302968" y="4819227"/>
              <a:ext cx="593335" cy="396261"/>
            </a:xfrm>
            <a:prstGeom prst="cloud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txBody>
            <a:bodyPr vert="horz" wrap="square" lIns="0" tIns="44436" rIns="91440" bIns="45720" numCol="1" rtlCol="0" anchor="t" anchorCtr="0" compatLnSpc="1">
              <a:spAutoFit/>
            </a:bodyPr>
            <a:lstStyle/>
            <a:p>
              <a:pPr marL="0" marR="0" indent="0" algn="ctr" defTabSz="914400" rtl="0" eaLnBrk="0" fontAlgn="t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</a:pPr>
              <a:r>
                <a:rPr kumimoji="0" lang="en-US" altLang="zh-CN" sz="1100" b="1" i="0" u="none" strike="noStrike" cap="none" normalizeH="0" baseline="0" dirty="0">
                  <a:ln>
                    <a:noFill/>
                  </a:ln>
                  <a:solidFill>
                    <a:schemeClr val="bg1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</a:rPr>
                <a:t>AI</a:t>
              </a:r>
              <a:endParaRPr kumimoji="0" lang="zh-CN" altLang="en-US" sz="10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cxnSp>
          <p:nvCxnSpPr>
            <p:cNvPr id="37" name="直接箭头连接符 36"/>
            <p:cNvCxnSpPr/>
            <p:nvPr/>
          </p:nvCxnSpPr>
          <p:spPr bwMode="auto">
            <a:xfrm flipV="1">
              <a:off x="1246799" y="5159274"/>
              <a:ext cx="1265068" cy="2926"/>
            </a:xfrm>
            <a:prstGeom prst="straightConnector1">
              <a:avLst/>
            </a:prstGeom>
            <a:noFill/>
            <a:ln w="19050" cap="flat" cmpd="sng" algn="ctr">
              <a:solidFill>
                <a:srgbClr val="CCCCFF"/>
              </a:solidFill>
              <a:prstDash val="solid"/>
              <a:round/>
              <a:headEnd type="triangle"/>
              <a:tailEnd type="triangle"/>
            </a:ln>
            <a:effectLst>
              <a:prstShdw prst="shdw17" dist="17961" dir="2700000">
                <a:srgbClr val="CCCCFF">
                  <a:gamma/>
                  <a:shade val="60000"/>
                  <a:invGamma/>
                </a:srgbClr>
              </a:prstShdw>
            </a:effectLst>
          </p:spPr>
        </p:cxnSp>
        <p:sp>
          <p:nvSpPr>
            <p:cNvPr id="38" name="文本框 37"/>
            <p:cNvSpPr txBox="1"/>
            <p:nvPr/>
          </p:nvSpPr>
          <p:spPr>
            <a:xfrm>
              <a:off x="1318371" y="4802051"/>
              <a:ext cx="1243844" cy="306170"/>
            </a:xfrm>
            <a:prstGeom prst="rect">
              <a:avLst/>
            </a:prstGeom>
            <a:noFill/>
            <a:ln w="12700" cap="flat">
              <a:noFill/>
              <a:miter lim="400000"/>
            </a:ln>
          </p:spPr>
          <p:txBody>
            <a:bodyPr wrap="square" lIns="45718" tIns="45718" rIns="45718" bIns="45718" numCol="1" rtlCol="0" anchor="t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en-US" altLang="zh-CN" sz="1050" kern="0" dirty="0"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  <a:sym typeface="+mn-lt"/>
                </a:rPr>
                <a:t>AI Model transfer</a:t>
              </a:r>
              <a:endParaRPr kumimoji="0" lang="zh-CN" altLang="en-US" sz="105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lt"/>
              </a:endParaRPr>
            </a:p>
          </p:txBody>
        </p:sp>
        <p:cxnSp>
          <p:nvCxnSpPr>
            <p:cNvPr id="39" name="直接箭头连接符 38"/>
            <p:cNvCxnSpPr/>
            <p:nvPr/>
          </p:nvCxnSpPr>
          <p:spPr bwMode="auto">
            <a:xfrm flipV="1">
              <a:off x="3544438" y="5190263"/>
              <a:ext cx="1265068" cy="2926"/>
            </a:xfrm>
            <a:prstGeom prst="straightConnector1">
              <a:avLst/>
            </a:prstGeom>
            <a:noFill/>
            <a:ln w="19050" cap="flat" cmpd="sng" algn="ctr">
              <a:solidFill>
                <a:srgbClr val="CCCCFF"/>
              </a:solidFill>
              <a:prstDash val="solid"/>
              <a:round/>
              <a:headEnd type="triangle"/>
              <a:tailEnd type="triangle"/>
            </a:ln>
            <a:effectLst>
              <a:prstShdw prst="shdw17" dist="17961" dir="2700000">
                <a:srgbClr val="CCCCFF">
                  <a:gamma/>
                  <a:shade val="60000"/>
                  <a:invGamma/>
                </a:srgbClr>
              </a:prstShdw>
            </a:effectLst>
          </p:spPr>
        </p:cxnSp>
        <p:sp>
          <p:nvSpPr>
            <p:cNvPr id="40" name="文本框 39"/>
            <p:cNvSpPr txBox="1"/>
            <p:nvPr/>
          </p:nvSpPr>
          <p:spPr>
            <a:xfrm>
              <a:off x="3616010" y="4833040"/>
              <a:ext cx="1243844" cy="306170"/>
            </a:xfrm>
            <a:prstGeom prst="rect">
              <a:avLst/>
            </a:prstGeom>
            <a:noFill/>
            <a:ln w="12700" cap="flat">
              <a:noFill/>
              <a:miter lim="400000"/>
            </a:ln>
          </p:spPr>
          <p:txBody>
            <a:bodyPr wrap="square" lIns="45718" tIns="45718" rIns="45718" bIns="45718" numCol="1" rtlCol="0" anchor="t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en-US" altLang="zh-CN" sz="1050" kern="0" dirty="0"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  <a:sym typeface="+mn-lt"/>
                </a:rPr>
                <a:t>AI Model transfer</a:t>
              </a:r>
              <a:endParaRPr kumimoji="0" lang="zh-CN" altLang="en-US" sz="105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lt"/>
              </a:endParaRPr>
            </a:p>
          </p:txBody>
        </p:sp>
      </p:grpSp>
      <p:sp>
        <p:nvSpPr>
          <p:cNvPr id="8" name="database_138030"/>
          <p:cNvSpPr/>
          <p:nvPr/>
        </p:nvSpPr>
        <p:spPr>
          <a:xfrm>
            <a:off x="3248025" y="4807585"/>
            <a:ext cx="419735" cy="276225"/>
          </a:xfrm>
          <a:custGeom>
            <a:avLst/>
            <a:gdLst>
              <a:gd name="connsiteX0" fmla="*/ 394958 w 505878"/>
              <a:gd name="connsiteY0" fmla="*/ 464924 h 576423"/>
              <a:gd name="connsiteX1" fmla="*/ 374451 w 505878"/>
              <a:gd name="connsiteY1" fmla="*/ 485404 h 576423"/>
              <a:gd name="connsiteX2" fmla="*/ 394958 w 505878"/>
              <a:gd name="connsiteY2" fmla="*/ 505884 h 576423"/>
              <a:gd name="connsiteX3" fmla="*/ 414705 w 505878"/>
              <a:gd name="connsiteY3" fmla="*/ 485404 h 576423"/>
              <a:gd name="connsiteX4" fmla="*/ 394958 w 505878"/>
              <a:gd name="connsiteY4" fmla="*/ 464924 h 576423"/>
              <a:gd name="connsiteX5" fmla="*/ 394958 w 505878"/>
              <a:gd name="connsiteY5" fmla="*/ 445202 h 576423"/>
              <a:gd name="connsiteX6" fmla="*/ 435211 w 505878"/>
              <a:gd name="connsiteY6" fmla="*/ 485404 h 576423"/>
              <a:gd name="connsiteX7" fmla="*/ 404831 w 505878"/>
              <a:gd name="connsiteY7" fmla="*/ 524088 h 576423"/>
              <a:gd name="connsiteX8" fmla="*/ 404831 w 505878"/>
              <a:gd name="connsiteY8" fmla="*/ 536225 h 576423"/>
              <a:gd name="connsiteX9" fmla="*/ 394958 w 505878"/>
              <a:gd name="connsiteY9" fmla="*/ 546085 h 576423"/>
              <a:gd name="connsiteX10" fmla="*/ 384324 w 505878"/>
              <a:gd name="connsiteY10" fmla="*/ 536225 h 576423"/>
              <a:gd name="connsiteX11" fmla="*/ 384324 w 505878"/>
              <a:gd name="connsiteY11" fmla="*/ 524088 h 576423"/>
              <a:gd name="connsiteX12" fmla="*/ 353944 w 505878"/>
              <a:gd name="connsiteY12" fmla="*/ 485404 h 576423"/>
              <a:gd name="connsiteX13" fmla="*/ 394958 w 505878"/>
              <a:gd name="connsiteY13" fmla="*/ 445202 h 576423"/>
              <a:gd name="connsiteX14" fmla="*/ 303790 w 505878"/>
              <a:gd name="connsiteY14" fmla="*/ 414879 h 576423"/>
              <a:gd name="connsiteX15" fmla="*/ 303790 w 505878"/>
              <a:gd name="connsiteY15" fmla="*/ 555946 h 576423"/>
              <a:gd name="connsiteX16" fmla="*/ 486125 w 505878"/>
              <a:gd name="connsiteY16" fmla="*/ 555946 h 576423"/>
              <a:gd name="connsiteX17" fmla="*/ 486125 w 505878"/>
              <a:gd name="connsiteY17" fmla="*/ 414879 h 576423"/>
              <a:gd name="connsiteX18" fmla="*/ 465613 w 505878"/>
              <a:gd name="connsiteY18" fmla="*/ 414879 h 576423"/>
              <a:gd name="connsiteX19" fmla="*/ 323543 w 505878"/>
              <a:gd name="connsiteY19" fmla="*/ 414879 h 576423"/>
              <a:gd name="connsiteX20" fmla="*/ 394958 w 505878"/>
              <a:gd name="connsiteY20" fmla="*/ 333728 h 576423"/>
              <a:gd name="connsiteX21" fmla="*/ 344056 w 505878"/>
              <a:gd name="connsiteY21" fmla="*/ 384542 h 576423"/>
              <a:gd name="connsiteX22" fmla="*/ 344056 w 505878"/>
              <a:gd name="connsiteY22" fmla="*/ 394402 h 576423"/>
              <a:gd name="connsiteX23" fmla="*/ 445100 w 505878"/>
              <a:gd name="connsiteY23" fmla="*/ 394402 h 576423"/>
              <a:gd name="connsiteX24" fmla="*/ 445100 w 505878"/>
              <a:gd name="connsiteY24" fmla="*/ 384542 h 576423"/>
              <a:gd name="connsiteX25" fmla="*/ 394958 w 505878"/>
              <a:gd name="connsiteY25" fmla="*/ 333728 h 576423"/>
              <a:gd name="connsiteX26" fmla="*/ 394958 w 505878"/>
              <a:gd name="connsiteY26" fmla="*/ 313250 h 576423"/>
              <a:gd name="connsiteX27" fmla="*/ 465613 w 505878"/>
              <a:gd name="connsiteY27" fmla="*/ 384542 h 576423"/>
              <a:gd name="connsiteX28" fmla="*/ 465613 w 505878"/>
              <a:gd name="connsiteY28" fmla="*/ 394402 h 576423"/>
              <a:gd name="connsiteX29" fmla="*/ 505878 w 505878"/>
              <a:gd name="connsiteY29" fmla="*/ 394402 h 576423"/>
              <a:gd name="connsiteX30" fmla="*/ 505878 w 505878"/>
              <a:gd name="connsiteY30" fmla="*/ 576423 h 576423"/>
              <a:gd name="connsiteX31" fmla="*/ 283277 w 505878"/>
              <a:gd name="connsiteY31" fmla="*/ 576423 h 576423"/>
              <a:gd name="connsiteX32" fmla="*/ 283277 w 505878"/>
              <a:gd name="connsiteY32" fmla="*/ 394402 h 576423"/>
              <a:gd name="connsiteX33" fmla="*/ 323543 w 505878"/>
              <a:gd name="connsiteY33" fmla="*/ 394402 h 576423"/>
              <a:gd name="connsiteX34" fmla="*/ 323543 w 505878"/>
              <a:gd name="connsiteY34" fmla="*/ 384542 h 576423"/>
              <a:gd name="connsiteX35" fmla="*/ 394958 w 505878"/>
              <a:gd name="connsiteY35" fmla="*/ 313250 h 576423"/>
              <a:gd name="connsiteX36" fmla="*/ 19749 w 505878"/>
              <a:gd name="connsiteY36" fmla="*/ 134262 h 576423"/>
              <a:gd name="connsiteX37" fmla="*/ 19749 w 505878"/>
              <a:gd name="connsiteY37" fmla="*/ 217701 h 576423"/>
              <a:gd name="connsiteX38" fmla="*/ 20509 w 505878"/>
              <a:gd name="connsiteY38" fmla="*/ 222252 h 576423"/>
              <a:gd name="connsiteX39" fmla="*/ 22028 w 505878"/>
              <a:gd name="connsiteY39" fmla="*/ 226045 h 576423"/>
              <a:gd name="connsiteX40" fmla="*/ 23547 w 505878"/>
              <a:gd name="connsiteY40" fmla="*/ 229079 h 576423"/>
              <a:gd name="connsiteX41" fmla="*/ 25826 w 505878"/>
              <a:gd name="connsiteY41" fmla="*/ 232872 h 576423"/>
              <a:gd name="connsiteX42" fmla="*/ 28105 w 505878"/>
              <a:gd name="connsiteY42" fmla="*/ 235906 h 576423"/>
              <a:gd name="connsiteX43" fmla="*/ 31902 w 505878"/>
              <a:gd name="connsiteY43" fmla="*/ 239699 h 576423"/>
              <a:gd name="connsiteX44" fmla="*/ 34181 w 505878"/>
              <a:gd name="connsiteY44" fmla="*/ 241974 h 576423"/>
              <a:gd name="connsiteX45" fmla="*/ 39498 w 505878"/>
              <a:gd name="connsiteY45" fmla="*/ 246525 h 576423"/>
              <a:gd name="connsiteX46" fmla="*/ 42537 w 505878"/>
              <a:gd name="connsiteY46" fmla="*/ 248042 h 576423"/>
              <a:gd name="connsiteX47" fmla="*/ 49373 w 505878"/>
              <a:gd name="connsiteY47" fmla="*/ 252594 h 576423"/>
              <a:gd name="connsiteX48" fmla="*/ 51651 w 505878"/>
              <a:gd name="connsiteY48" fmla="*/ 254111 h 576423"/>
              <a:gd name="connsiteX49" fmla="*/ 61526 w 505878"/>
              <a:gd name="connsiteY49" fmla="*/ 258662 h 576423"/>
              <a:gd name="connsiteX50" fmla="*/ 62286 w 505878"/>
              <a:gd name="connsiteY50" fmla="*/ 259421 h 576423"/>
              <a:gd name="connsiteX51" fmla="*/ 74439 w 505878"/>
              <a:gd name="connsiteY51" fmla="*/ 264730 h 576423"/>
              <a:gd name="connsiteX52" fmla="*/ 75198 w 505878"/>
              <a:gd name="connsiteY52" fmla="*/ 264730 h 576423"/>
              <a:gd name="connsiteX53" fmla="*/ 161790 w 505878"/>
              <a:gd name="connsiteY53" fmla="*/ 286728 h 576423"/>
              <a:gd name="connsiteX54" fmla="*/ 162550 w 505878"/>
              <a:gd name="connsiteY54" fmla="*/ 286728 h 576423"/>
              <a:gd name="connsiteX55" fmla="*/ 182299 w 505878"/>
              <a:gd name="connsiteY55" fmla="*/ 289762 h 576423"/>
              <a:gd name="connsiteX56" fmla="*/ 186097 w 505878"/>
              <a:gd name="connsiteY56" fmla="*/ 289762 h 576423"/>
              <a:gd name="connsiteX57" fmla="*/ 205086 w 505878"/>
              <a:gd name="connsiteY57" fmla="*/ 291279 h 576423"/>
              <a:gd name="connsiteX58" fmla="*/ 214201 w 505878"/>
              <a:gd name="connsiteY58" fmla="*/ 292038 h 576423"/>
              <a:gd name="connsiteX59" fmla="*/ 228633 w 505878"/>
              <a:gd name="connsiteY59" fmla="*/ 292796 h 576423"/>
              <a:gd name="connsiteX60" fmla="*/ 252939 w 505878"/>
              <a:gd name="connsiteY60" fmla="*/ 293555 h 576423"/>
              <a:gd name="connsiteX61" fmla="*/ 277246 w 505878"/>
              <a:gd name="connsiteY61" fmla="*/ 292796 h 576423"/>
              <a:gd name="connsiteX62" fmla="*/ 291678 w 505878"/>
              <a:gd name="connsiteY62" fmla="*/ 292038 h 576423"/>
              <a:gd name="connsiteX63" fmla="*/ 300793 w 505878"/>
              <a:gd name="connsiteY63" fmla="*/ 291279 h 576423"/>
              <a:gd name="connsiteX64" fmla="*/ 319782 w 505878"/>
              <a:gd name="connsiteY64" fmla="*/ 289762 h 576423"/>
              <a:gd name="connsiteX65" fmla="*/ 323580 w 505878"/>
              <a:gd name="connsiteY65" fmla="*/ 289762 h 576423"/>
              <a:gd name="connsiteX66" fmla="*/ 343329 w 505878"/>
              <a:gd name="connsiteY66" fmla="*/ 286728 h 576423"/>
              <a:gd name="connsiteX67" fmla="*/ 344088 w 505878"/>
              <a:gd name="connsiteY67" fmla="*/ 286728 h 576423"/>
              <a:gd name="connsiteX68" fmla="*/ 430680 w 505878"/>
              <a:gd name="connsiteY68" fmla="*/ 264730 h 576423"/>
              <a:gd name="connsiteX69" fmla="*/ 431440 w 505878"/>
              <a:gd name="connsiteY69" fmla="*/ 264730 h 576423"/>
              <a:gd name="connsiteX70" fmla="*/ 442833 w 505878"/>
              <a:gd name="connsiteY70" fmla="*/ 259421 h 576423"/>
              <a:gd name="connsiteX71" fmla="*/ 445112 w 505878"/>
              <a:gd name="connsiteY71" fmla="*/ 258662 h 576423"/>
              <a:gd name="connsiteX72" fmla="*/ 454227 w 505878"/>
              <a:gd name="connsiteY72" fmla="*/ 254111 h 576423"/>
              <a:gd name="connsiteX73" fmla="*/ 456506 w 505878"/>
              <a:gd name="connsiteY73" fmla="*/ 252594 h 576423"/>
              <a:gd name="connsiteX74" fmla="*/ 463342 w 505878"/>
              <a:gd name="connsiteY74" fmla="*/ 248042 h 576423"/>
              <a:gd name="connsiteX75" fmla="*/ 466380 w 505878"/>
              <a:gd name="connsiteY75" fmla="*/ 246525 h 576423"/>
              <a:gd name="connsiteX76" fmla="*/ 471697 w 505878"/>
              <a:gd name="connsiteY76" fmla="*/ 241974 h 576423"/>
              <a:gd name="connsiteX77" fmla="*/ 473976 w 505878"/>
              <a:gd name="connsiteY77" fmla="*/ 239699 h 576423"/>
              <a:gd name="connsiteX78" fmla="*/ 477774 w 505878"/>
              <a:gd name="connsiteY78" fmla="*/ 235906 h 576423"/>
              <a:gd name="connsiteX79" fmla="*/ 480053 w 505878"/>
              <a:gd name="connsiteY79" fmla="*/ 232872 h 576423"/>
              <a:gd name="connsiteX80" fmla="*/ 482331 w 505878"/>
              <a:gd name="connsiteY80" fmla="*/ 229079 h 576423"/>
              <a:gd name="connsiteX81" fmla="*/ 483851 w 505878"/>
              <a:gd name="connsiteY81" fmla="*/ 226045 h 576423"/>
              <a:gd name="connsiteX82" fmla="*/ 485370 w 505878"/>
              <a:gd name="connsiteY82" fmla="*/ 222252 h 576423"/>
              <a:gd name="connsiteX83" fmla="*/ 486129 w 505878"/>
              <a:gd name="connsiteY83" fmla="*/ 217701 h 576423"/>
              <a:gd name="connsiteX84" fmla="*/ 486129 w 505878"/>
              <a:gd name="connsiteY84" fmla="*/ 134262 h 576423"/>
              <a:gd name="connsiteX85" fmla="*/ 482331 w 505878"/>
              <a:gd name="connsiteY85" fmla="*/ 138054 h 576423"/>
              <a:gd name="connsiteX86" fmla="*/ 480053 w 505878"/>
              <a:gd name="connsiteY86" fmla="*/ 139571 h 576423"/>
              <a:gd name="connsiteX87" fmla="*/ 470178 w 505878"/>
              <a:gd name="connsiteY87" fmla="*/ 146398 h 576423"/>
              <a:gd name="connsiteX88" fmla="*/ 467899 w 505878"/>
              <a:gd name="connsiteY88" fmla="*/ 147915 h 576423"/>
              <a:gd name="connsiteX89" fmla="*/ 458025 w 505878"/>
              <a:gd name="connsiteY89" fmla="*/ 153225 h 576423"/>
              <a:gd name="connsiteX90" fmla="*/ 454227 w 505878"/>
              <a:gd name="connsiteY90" fmla="*/ 155501 h 576423"/>
              <a:gd name="connsiteX91" fmla="*/ 442833 w 505878"/>
              <a:gd name="connsiteY91" fmla="*/ 160811 h 576423"/>
              <a:gd name="connsiteX92" fmla="*/ 440555 w 505878"/>
              <a:gd name="connsiteY92" fmla="*/ 161569 h 576423"/>
              <a:gd name="connsiteX93" fmla="*/ 426123 w 505878"/>
              <a:gd name="connsiteY93" fmla="*/ 167637 h 576423"/>
              <a:gd name="connsiteX94" fmla="*/ 421565 w 505878"/>
              <a:gd name="connsiteY94" fmla="*/ 169154 h 576423"/>
              <a:gd name="connsiteX95" fmla="*/ 408652 w 505878"/>
              <a:gd name="connsiteY95" fmla="*/ 172947 h 576423"/>
              <a:gd name="connsiteX96" fmla="*/ 403335 w 505878"/>
              <a:gd name="connsiteY96" fmla="*/ 174464 h 576423"/>
              <a:gd name="connsiteX97" fmla="*/ 385106 w 505878"/>
              <a:gd name="connsiteY97" fmla="*/ 179015 h 576423"/>
              <a:gd name="connsiteX98" fmla="*/ 382067 w 505878"/>
              <a:gd name="connsiteY98" fmla="*/ 179774 h 576423"/>
              <a:gd name="connsiteX99" fmla="*/ 364597 w 505878"/>
              <a:gd name="connsiteY99" fmla="*/ 182808 h 576423"/>
              <a:gd name="connsiteX100" fmla="*/ 358520 w 505878"/>
              <a:gd name="connsiteY100" fmla="*/ 184325 h 576423"/>
              <a:gd name="connsiteX101" fmla="*/ 341050 w 505878"/>
              <a:gd name="connsiteY101" fmla="*/ 186601 h 576423"/>
              <a:gd name="connsiteX102" fmla="*/ 336493 w 505878"/>
              <a:gd name="connsiteY102" fmla="*/ 187359 h 576423"/>
              <a:gd name="connsiteX103" fmla="*/ 312946 w 505878"/>
              <a:gd name="connsiteY103" fmla="*/ 189635 h 576423"/>
              <a:gd name="connsiteX104" fmla="*/ 306869 w 505878"/>
              <a:gd name="connsiteY104" fmla="*/ 190394 h 576423"/>
              <a:gd name="connsiteX105" fmla="*/ 287120 w 505878"/>
              <a:gd name="connsiteY105" fmla="*/ 191152 h 576423"/>
              <a:gd name="connsiteX106" fmla="*/ 279524 w 505878"/>
              <a:gd name="connsiteY106" fmla="*/ 191911 h 576423"/>
              <a:gd name="connsiteX107" fmla="*/ 252939 w 505878"/>
              <a:gd name="connsiteY107" fmla="*/ 191911 h 576423"/>
              <a:gd name="connsiteX108" fmla="*/ 226354 w 505878"/>
              <a:gd name="connsiteY108" fmla="*/ 191911 h 576423"/>
              <a:gd name="connsiteX109" fmla="*/ 218758 w 505878"/>
              <a:gd name="connsiteY109" fmla="*/ 191152 h 576423"/>
              <a:gd name="connsiteX110" fmla="*/ 199009 w 505878"/>
              <a:gd name="connsiteY110" fmla="*/ 190394 h 576423"/>
              <a:gd name="connsiteX111" fmla="*/ 192933 w 505878"/>
              <a:gd name="connsiteY111" fmla="*/ 189635 h 576423"/>
              <a:gd name="connsiteX112" fmla="*/ 169386 w 505878"/>
              <a:gd name="connsiteY112" fmla="*/ 187359 h 576423"/>
              <a:gd name="connsiteX113" fmla="*/ 164828 w 505878"/>
              <a:gd name="connsiteY113" fmla="*/ 186601 h 576423"/>
              <a:gd name="connsiteX114" fmla="*/ 147358 w 505878"/>
              <a:gd name="connsiteY114" fmla="*/ 184325 h 576423"/>
              <a:gd name="connsiteX115" fmla="*/ 141281 w 505878"/>
              <a:gd name="connsiteY115" fmla="*/ 182808 h 576423"/>
              <a:gd name="connsiteX116" fmla="*/ 123811 w 505878"/>
              <a:gd name="connsiteY116" fmla="*/ 179774 h 576423"/>
              <a:gd name="connsiteX117" fmla="*/ 120773 w 505878"/>
              <a:gd name="connsiteY117" fmla="*/ 179015 h 576423"/>
              <a:gd name="connsiteX118" fmla="*/ 102543 w 505878"/>
              <a:gd name="connsiteY118" fmla="*/ 174464 h 576423"/>
              <a:gd name="connsiteX119" fmla="*/ 97226 w 505878"/>
              <a:gd name="connsiteY119" fmla="*/ 172947 h 576423"/>
              <a:gd name="connsiteX120" fmla="*/ 84313 w 505878"/>
              <a:gd name="connsiteY120" fmla="*/ 169154 h 576423"/>
              <a:gd name="connsiteX121" fmla="*/ 79756 w 505878"/>
              <a:gd name="connsiteY121" fmla="*/ 167637 h 576423"/>
              <a:gd name="connsiteX122" fmla="*/ 65324 w 505878"/>
              <a:gd name="connsiteY122" fmla="*/ 161569 h 576423"/>
              <a:gd name="connsiteX123" fmla="*/ 63045 w 505878"/>
              <a:gd name="connsiteY123" fmla="*/ 160811 h 576423"/>
              <a:gd name="connsiteX124" fmla="*/ 51651 w 505878"/>
              <a:gd name="connsiteY124" fmla="*/ 155501 h 576423"/>
              <a:gd name="connsiteX125" fmla="*/ 47854 w 505878"/>
              <a:gd name="connsiteY125" fmla="*/ 153225 h 576423"/>
              <a:gd name="connsiteX126" fmla="*/ 37979 w 505878"/>
              <a:gd name="connsiteY126" fmla="*/ 147915 h 576423"/>
              <a:gd name="connsiteX127" fmla="*/ 35700 w 505878"/>
              <a:gd name="connsiteY127" fmla="*/ 146398 h 576423"/>
              <a:gd name="connsiteX128" fmla="*/ 25826 w 505878"/>
              <a:gd name="connsiteY128" fmla="*/ 139571 h 576423"/>
              <a:gd name="connsiteX129" fmla="*/ 23547 w 505878"/>
              <a:gd name="connsiteY129" fmla="*/ 138054 h 576423"/>
              <a:gd name="connsiteX130" fmla="*/ 19749 w 505878"/>
              <a:gd name="connsiteY130" fmla="*/ 134262 h 576423"/>
              <a:gd name="connsiteX131" fmla="*/ 252939 w 505878"/>
              <a:gd name="connsiteY131" fmla="*/ 20481 h 576423"/>
              <a:gd name="connsiteX132" fmla="*/ 19749 w 505878"/>
              <a:gd name="connsiteY132" fmla="*/ 96335 h 576423"/>
              <a:gd name="connsiteX133" fmla="*/ 252939 w 505878"/>
              <a:gd name="connsiteY133" fmla="*/ 172189 h 576423"/>
              <a:gd name="connsiteX134" fmla="*/ 486129 w 505878"/>
              <a:gd name="connsiteY134" fmla="*/ 96335 h 576423"/>
              <a:gd name="connsiteX135" fmla="*/ 252939 w 505878"/>
              <a:gd name="connsiteY135" fmla="*/ 20481 h 576423"/>
              <a:gd name="connsiteX136" fmla="*/ 252939 w 505878"/>
              <a:gd name="connsiteY136" fmla="*/ 0 h 576423"/>
              <a:gd name="connsiteX137" fmla="*/ 504359 w 505878"/>
              <a:gd name="connsiteY137" fmla="*/ 85715 h 576423"/>
              <a:gd name="connsiteX138" fmla="*/ 505878 w 505878"/>
              <a:gd name="connsiteY138" fmla="*/ 91025 h 576423"/>
              <a:gd name="connsiteX139" fmla="*/ 505878 w 505878"/>
              <a:gd name="connsiteY139" fmla="*/ 96335 h 576423"/>
              <a:gd name="connsiteX140" fmla="*/ 505878 w 505878"/>
              <a:gd name="connsiteY140" fmla="*/ 217701 h 576423"/>
              <a:gd name="connsiteX141" fmla="*/ 505878 w 505878"/>
              <a:gd name="connsiteY141" fmla="*/ 222252 h 576423"/>
              <a:gd name="connsiteX142" fmla="*/ 505878 w 505878"/>
              <a:gd name="connsiteY142" fmla="*/ 343618 h 576423"/>
              <a:gd name="connsiteX143" fmla="*/ 496004 w 505878"/>
              <a:gd name="connsiteY143" fmla="*/ 354238 h 576423"/>
              <a:gd name="connsiteX144" fmla="*/ 486129 w 505878"/>
              <a:gd name="connsiteY144" fmla="*/ 343618 h 576423"/>
              <a:gd name="connsiteX145" fmla="*/ 486129 w 505878"/>
              <a:gd name="connsiteY145" fmla="*/ 255628 h 576423"/>
              <a:gd name="connsiteX146" fmla="*/ 485370 w 505878"/>
              <a:gd name="connsiteY146" fmla="*/ 256386 h 576423"/>
              <a:gd name="connsiteX147" fmla="*/ 477774 w 505878"/>
              <a:gd name="connsiteY147" fmla="*/ 262455 h 576423"/>
              <a:gd name="connsiteX148" fmla="*/ 252939 w 505878"/>
              <a:gd name="connsiteY148" fmla="*/ 313277 h 576423"/>
              <a:gd name="connsiteX149" fmla="*/ 28105 w 505878"/>
              <a:gd name="connsiteY149" fmla="*/ 262455 h 576423"/>
              <a:gd name="connsiteX150" fmla="*/ 20509 w 505878"/>
              <a:gd name="connsiteY150" fmla="*/ 256386 h 576423"/>
              <a:gd name="connsiteX151" fmla="*/ 19749 w 505878"/>
              <a:gd name="connsiteY151" fmla="*/ 255628 h 576423"/>
              <a:gd name="connsiteX152" fmla="*/ 19749 w 505878"/>
              <a:gd name="connsiteY152" fmla="*/ 339067 h 576423"/>
              <a:gd name="connsiteX153" fmla="*/ 20509 w 505878"/>
              <a:gd name="connsiteY153" fmla="*/ 343618 h 576423"/>
              <a:gd name="connsiteX154" fmla="*/ 22028 w 505878"/>
              <a:gd name="connsiteY154" fmla="*/ 347411 h 576423"/>
              <a:gd name="connsiteX155" fmla="*/ 23547 w 505878"/>
              <a:gd name="connsiteY155" fmla="*/ 350445 h 576423"/>
              <a:gd name="connsiteX156" fmla="*/ 25826 w 505878"/>
              <a:gd name="connsiteY156" fmla="*/ 354238 h 576423"/>
              <a:gd name="connsiteX157" fmla="*/ 28105 w 505878"/>
              <a:gd name="connsiteY157" fmla="*/ 357272 h 576423"/>
              <a:gd name="connsiteX158" fmla="*/ 31902 w 505878"/>
              <a:gd name="connsiteY158" fmla="*/ 361065 h 576423"/>
              <a:gd name="connsiteX159" fmla="*/ 34181 w 505878"/>
              <a:gd name="connsiteY159" fmla="*/ 363340 h 576423"/>
              <a:gd name="connsiteX160" fmla="*/ 39498 w 505878"/>
              <a:gd name="connsiteY160" fmla="*/ 367892 h 576423"/>
              <a:gd name="connsiteX161" fmla="*/ 42537 w 505878"/>
              <a:gd name="connsiteY161" fmla="*/ 369409 h 576423"/>
              <a:gd name="connsiteX162" fmla="*/ 49373 w 505878"/>
              <a:gd name="connsiteY162" fmla="*/ 373960 h 576423"/>
              <a:gd name="connsiteX163" fmla="*/ 51651 w 505878"/>
              <a:gd name="connsiteY163" fmla="*/ 375477 h 576423"/>
              <a:gd name="connsiteX164" fmla="*/ 61526 w 505878"/>
              <a:gd name="connsiteY164" fmla="*/ 380028 h 576423"/>
              <a:gd name="connsiteX165" fmla="*/ 62286 w 505878"/>
              <a:gd name="connsiteY165" fmla="*/ 380787 h 576423"/>
              <a:gd name="connsiteX166" fmla="*/ 74439 w 505878"/>
              <a:gd name="connsiteY166" fmla="*/ 386097 h 576423"/>
              <a:gd name="connsiteX167" fmla="*/ 75198 w 505878"/>
              <a:gd name="connsiteY167" fmla="*/ 386097 h 576423"/>
              <a:gd name="connsiteX168" fmla="*/ 161790 w 505878"/>
              <a:gd name="connsiteY168" fmla="*/ 408094 h 576423"/>
              <a:gd name="connsiteX169" fmla="*/ 162550 w 505878"/>
              <a:gd name="connsiteY169" fmla="*/ 408094 h 576423"/>
              <a:gd name="connsiteX170" fmla="*/ 182299 w 505878"/>
              <a:gd name="connsiteY170" fmla="*/ 411128 h 576423"/>
              <a:gd name="connsiteX171" fmla="*/ 186097 w 505878"/>
              <a:gd name="connsiteY171" fmla="*/ 411128 h 576423"/>
              <a:gd name="connsiteX172" fmla="*/ 205086 w 505878"/>
              <a:gd name="connsiteY172" fmla="*/ 412645 h 576423"/>
              <a:gd name="connsiteX173" fmla="*/ 214201 w 505878"/>
              <a:gd name="connsiteY173" fmla="*/ 413404 h 576423"/>
              <a:gd name="connsiteX174" fmla="*/ 228633 w 505878"/>
              <a:gd name="connsiteY174" fmla="*/ 414163 h 576423"/>
              <a:gd name="connsiteX175" fmla="*/ 252939 w 505878"/>
              <a:gd name="connsiteY175" fmla="*/ 414921 h 576423"/>
              <a:gd name="connsiteX176" fmla="*/ 262814 w 505878"/>
              <a:gd name="connsiteY176" fmla="*/ 424782 h 576423"/>
              <a:gd name="connsiteX177" fmla="*/ 252939 w 505878"/>
              <a:gd name="connsiteY177" fmla="*/ 434643 h 576423"/>
              <a:gd name="connsiteX178" fmla="*/ 28105 w 505878"/>
              <a:gd name="connsiteY178" fmla="*/ 383821 h 576423"/>
              <a:gd name="connsiteX179" fmla="*/ 20509 w 505878"/>
              <a:gd name="connsiteY179" fmla="*/ 377753 h 576423"/>
              <a:gd name="connsiteX180" fmla="*/ 19749 w 505878"/>
              <a:gd name="connsiteY180" fmla="*/ 376994 h 576423"/>
              <a:gd name="connsiteX181" fmla="*/ 19749 w 505878"/>
              <a:gd name="connsiteY181" fmla="*/ 461950 h 576423"/>
              <a:gd name="connsiteX182" fmla="*/ 20509 w 505878"/>
              <a:gd name="connsiteY182" fmla="*/ 463468 h 576423"/>
              <a:gd name="connsiteX183" fmla="*/ 202807 w 505878"/>
              <a:gd name="connsiteY183" fmla="*/ 534012 h 576423"/>
              <a:gd name="connsiteX184" fmla="*/ 212682 w 505878"/>
              <a:gd name="connsiteY184" fmla="*/ 545390 h 576423"/>
              <a:gd name="connsiteX185" fmla="*/ 202048 w 505878"/>
              <a:gd name="connsiteY185" fmla="*/ 554492 h 576423"/>
              <a:gd name="connsiteX186" fmla="*/ 201288 w 505878"/>
              <a:gd name="connsiteY186" fmla="*/ 554492 h 576423"/>
              <a:gd name="connsiteX187" fmla="*/ 760 w 505878"/>
              <a:gd name="connsiteY187" fmla="*/ 469536 h 576423"/>
              <a:gd name="connsiteX188" fmla="*/ 0 w 505878"/>
              <a:gd name="connsiteY188" fmla="*/ 464985 h 576423"/>
              <a:gd name="connsiteX189" fmla="*/ 0 w 505878"/>
              <a:gd name="connsiteY189" fmla="*/ 343618 h 576423"/>
              <a:gd name="connsiteX190" fmla="*/ 0 w 505878"/>
              <a:gd name="connsiteY190" fmla="*/ 339067 h 576423"/>
              <a:gd name="connsiteX191" fmla="*/ 0 w 505878"/>
              <a:gd name="connsiteY191" fmla="*/ 222252 h 576423"/>
              <a:gd name="connsiteX192" fmla="*/ 0 w 505878"/>
              <a:gd name="connsiteY192" fmla="*/ 217701 h 576423"/>
              <a:gd name="connsiteX193" fmla="*/ 0 w 505878"/>
              <a:gd name="connsiteY193" fmla="*/ 96335 h 576423"/>
              <a:gd name="connsiteX194" fmla="*/ 0 w 505878"/>
              <a:gd name="connsiteY194" fmla="*/ 91025 h 576423"/>
              <a:gd name="connsiteX195" fmla="*/ 1519 w 505878"/>
              <a:gd name="connsiteY195" fmla="*/ 85715 h 576423"/>
              <a:gd name="connsiteX196" fmla="*/ 252939 w 505878"/>
              <a:gd name="connsiteY196" fmla="*/ 0 h 5764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</a:cxnLst>
            <a:rect l="l" t="t" r="r" b="b"/>
            <a:pathLst>
              <a:path w="505878" h="576423">
                <a:moveTo>
                  <a:pt x="394958" y="464924"/>
                </a:moveTo>
                <a:cubicBezTo>
                  <a:pt x="383565" y="464924"/>
                  <a:pt x="374451" y="474026"/>
                  <a:pt x="374451" y="485404"/>
                </a:cubicBezTo>
                <a:cubicBezTo>
                  <a:pt x="374451" y="496782"/>
                  <a:pt x="383565" y="505884"/>
                  <a:pt x="394958" y="505884"/>
                </a:cubicBezTo>
                <a:cubicBezTo>
                  <a:pt x="405591" y="505884"/>
                  <a:pt x="414705" y="496782"/>
                  <a:pt x="414705" y="485404"/>
                </a:cubicBezTo>
                <a:cubicBezTo>
                  <a:pt x="414705" y="474026"/>
                  <a:pt x="405591" y="464924"/>
                  <a:pt x="394958" y="464924"/>
                </a:cubicBezTo>
                <a:close/>
                <a:moveTo>
                  <a:pt x="394958" y="445202"/>
                </a:moveTo>
                <a:cubicBezTo>
                  <a:pt x="416983" y="445202"/>
                  <a:pt x="435211" y="463407"/>
                  <a:pt x="435211" y="485404"/>
                </a:cubicBezTo>
                <a:cubicBezTo>
                  <a:pt x="435211" y="504367"/>
                  <a:pt x="422300" y="519537"/>
                  <a:pt x="404831" y="524088"/>
                </a:cubicBezTo>
                <a:lnTo>
                  <a:pt x="404831" y="536225"/>
                </a:lnTo>
                <a:cubicBezTo>
                  <a:pt x="404831" y="541534"/>
                  <a:pt x="400274" y="546085"/>
                  <a:pt x="394958" y="546085"/>
                </a:cubicBezTo>
                <a:cubicBezTo>
                  <a:pt x="388881" y="546085"/>
                  <a:pt x="384324" y="541534"/>
                  <a:pt x="384324" y="536225"/>
                </a:cubicBezTo>
                <a:lnTo>
                  <a:pt x="384324" y="524088"/>
                </a:lnTo>
                <a:cubicBezTo>
                  <a:pt x="366856" y="519537"/>
                  <a:pt x="353944" y="504367"/>
                  <a:pt x="353944" y="485404"/>
                </a:cubicBezTo>
                <a:cubicBezTo>
                  <a:pt x="353944" y="463407"/>
                  <a:pt x="372172" y="445202"/>
                  <a:pt x="394958" y="445202"/>
                </a:cubicBezTo>
                <a:close/>
                <a:moveTo>
                  <a:pt x="303790" y="414879"/>
                </a:moveTo>
                <a:lnTo>
                  <a:pt x="303790" y="555946"/>
                </a:lnTo>
                <a:lnTo>
                  <a:pt x="486125" y="555946"/>
                </a:lnTo>
                <a:lnTo>
                  <a:pt x="486125" y="414879"/>
                </a:lnTo>
                <a:lnTo>
                  <a:pt x="465613" y="414879"/>
                </a:lnTo>
                <a:lnTo>
                  <a:pt x="323543" y="414879"/>
                </a:lnTo>
                <a:close/>
                <a:moveTo>
                  <a:pt x="394958" y="333728"/>
                </a:moveTo>
                <a:cubicBezTo>
                  <a:pt x="366848" y="333728"/>
                  <a:pt x="344056" y="356480"/>
                  <a:pt x="344056" y="384542"/>
                </a:cubicBezTo>
                <a:lnTo>
                  <a:pt x="344056" y="394402"/>
                </a:lnTo>
                <a:lnTo>
                  <a:pt x="445100" y="394402"/>
                </a:lnTo>
                <a:lnTo>
                  <a:pt x="445100" y="384542"/>
                </a:lnTo>
                <a:cubicBezTo>
                  <a:pt x="445100" y="356480"/>
                  <a:pt x="422308" y="333728"/>
                  <a:pt x="394958" y="333728"/>
                </a:cubicBezTo>
                <a:close/>
                <a:moveTo>
                  <a:pt x="394958" y="313250"/>
                </a:moveTo>
                <a:cubicBezTo>
                  <a:pt x="433704" y="313250"/>
                  <a:pt x="465613" y="345104"/>
                  <a:pt x="465613" y="384542"/>
                </a:cubicBezTo>
                <a:lnTo>
                  <a:pt x="465613" y="394402"/>
                </a:lnTo>
                <a:lnTo>
                  <a:pt x="505878" y="394402"/>
                </a:lnTo>
                <a:lnTo>
                  <a:pt x="505878" y="576423"/>
                </a:lnTo>
                <a:lnTo>
                  <a:pt x="283277" y="576423"/>
                </a:lnTo>
                <a:lnTo>
                  <a:pt x="283277" y="394402"/>
                </a:lnTo>
                <a:lnTo>
                  <a:pt x="323543" y="394402"/>
                </a:lnTo>
                <a:lnTo>
                  <a:pt x="323543" y="384542"/>
                </a:lnTo>
                <a:cubicBezTo>
                  <a:pt x="323543" y="345104"/>
                  <a:pt x="355452" y="313250"/>
                  <a:pt x="394958" y="313250"/>
                </a:cubicBezTo>
                <a:close/>
                <a:moveTo>
                  <a:pt x="19749" y="134262"/>
                </a:moveTo>
                <a:lnTo>
                  <a:pt x="19749" y="217701"/>
                </a:lnTo>
                <a:cubicBezTo>
                  <a:pt x="19749" y="219218"/>
                  <a:pt x="20509" y="220735"/>
                  <a:pt x="20509" y="222252"/>
                </a:cubicBezTo>
                <a:cubicBezTo>
                  <a:pt x="21268" y="223769"/>
                  <a:pt x="21268" y="224528"/>
                  <a:pt x="22028" y="226045"/>
                </a:cubicBezTo>
                <a:cubicBezTo>
                  <a:pt x="22028" y="226803"/>
                  <a:pt x="22788" y="228320"/>
                  <a:pt x="23547" y="229079"/>
                </a:cubicBezTo>
                <a:cubicBezTo>
                  <a:pt x="24307" y="230596"/>
                  <a:pt x="25066" y="231355"/>
                  <a:pt x="25826" y="232872"/>
                </a:cubicBezTo>
                <a:cubicBezTo>
                  <a:pt x="26585" y="233630"/>
                  <a:pt x="27345" y="234389"/>
                  <a:pt x="28105" y="235906"/>
                </a:cubicBezTo>
                <a:cubicBezTo>
                  <a:pt x="28864" y="236664"/>
                  <a:pt x="30383" y="238181"/>
                  <a:pt x="31902" y="239699"/>
                </a:cubicBezTo>
                <a:cubicBezTo>
                  <a:pt x="32662" y="240457"/>
                  <a:pt x="33422" y="241216"/>
                  <a:pt x="34181" y="241974"/>
                </a:cubicBezTo>
                <a:cubicBezTo>
                  <a:pt x="35700" y="243491"/>
                  <a:pt x="37979" y="245008"/>
                  <a:pt x="39498" y="246525"/>
                </a:cubicBezTo>
                <a:cubicBezTo>
                  <a:pt x="40258" y="246525"/>
                  <a:pt x="41017" y="247284"/>
                  <a:pt x="42537" y="248042"/>
                </a:cubicBezTo>
                <a:cubicBezTo>
                  <a:pt x="44815" y="249560"/>
                  <a:pt x="47094" y="251077"/>
                  <a:pt x="49373" y="252594"/>
                </a:cubicBezTo>
                <a:cubicBezTo>
                  <a:pt x="50132" y="253352"/>
                  <a:pt x="50892" y="253352"/>
                  <a:pt x="51651" y="254111"/>
                </a:cubicBezTo>
                <a:cubicBezTo>
                  <a:pt x="54690" y="255628"/>
                  <a:pt x="57728" y="257145"/>
                  <a:pt x="61526" y="258662"/>
                </a:cubicBezTo>
                <a:cubicBezTo>
                  <a:pt x="61526" y="259421"/>
                  <a:pt x="62286" y="259421"/>
                  <a:pt x="62286" y="259421"/>
                </a:cubicBezTo>
                <a:cubicBezTo>
                  <a:pt x="66083" y="261696"/>
                  <a:pt x="70641" y="263213"/>
                  <a:pt x="74439" y="264730"/>
                </a:cubicBezTo>
                <a:cubicBezTo>
                  <a:pt x="74439" y="264730"/>
                  <a:pt x="75198" y="264730"/>
                  <a:pt x="75198" y="264730"/>
                </a:cubicBezTo>
                <a:cubicBezTo>
                  <a:pt x="97986" y="273833"/>
                  <a:pt x="127609" y="282177"/>
                  <a:pt x="161790" y="286728"/>
                </a:cubicBezTo>
                <a:cubicBezTo>
                  <a:pt x="161790" y="286728"/>
                  <a:pt x="161790" y="286728"/>
                  <a:pt x="162550" y="286728"/>
                </a:cubicBezTo>
                <a:cubicBezTo>
                  <a:pt x="168626" y="288245"/>
                  <a:pt x="175462" y="289004"/>
                  <a:pt x="182299" y="289762"/>
                </a:cubicBezTo>
                <a:cubicBezTo>
                  <a:pt x="183818" y="289762"/>
                  <a:pt x="185337" y="289762"/>
                  <a:pt x="186097" y="289762"/>
                </a:cubicBezTo>
                <a:cubicBezTo>
                  <a:pt x="192173" y="290521"/>
                  <a:pt x="198250" y="291279"/>
                  <a:pt x="205086" y="291279"/>
                </a:cubicBezTo>
                <a:cubicBezTo>
                  <a:pt x="208124" y="292038"/>
                  <a:pt x="211163" y="292038"/>
                  <a:pt x="214201" y="292038"/>
                </a:cubicBezTo>
                <a:cubicBezTo>
                  <a:pt x="218758" y="292038"/>
                  <a:pt x="223316" y="292796"/>
                  <a:pt x="228633" y="292796"/>
                </a:cubicBezTo>
                <a:cubicBezTo>
                  <a:pt x="236229" y="292796"/>
                  <a:pt x="244584" y="293555"/>
                  <a:pt x="252939" y="293555"/>
                </a:cubicBezTo>
                <a:cubicBezTo>
                  <a:pt x="261295" y="293555"/>
                  <a:pt x="269650" y="292796"/>
                  <a:pt x="277246" y="292796"/>
                </a:cubicBezTo>
                <a:cubicBezTo>
                  <a:pt x="282563" y="292796"/>
                  <a:pt x="287120" y="292038"/>
                  <a:pt x="291678" y="292038"/>
                </a:cubicBezTo>
                <a:cubicBezTo>
                  <a:pt x="294716" y="292038"/>
                  <a:pt x="297754" y="292038"/>
                  <a:pt x="300793" y="291279"/>
                </a:cubicBezTo>
                <a:cubicBezTo>
                  <a:pt x="307629" y="291279"/>
                  <a:pt x="313705" y="290521"/>
                  <a:pt x="319782" y="289762"/>
                </a:cubicBezTo>
                <a:cubicBezTo>
                  <a:pt x="320542" y="289762"/>
                  <a:pt x="322061" y="289762"/>
                  <a:pt x="323580" y="289762"/>
                </a:cubicBezTo>
                <a:cubicBezTo>
                  <a:pt x="330416" y="289004"/>
                  <a:pt x="337252" y="288245"/>
                  <a:pt x="343329" y="286728"/>
                </a:cubicBezTo>
                <a:cubicBezTo>
                  <a:pt x="344088" y="286728"/>
                  <a:pt x="344088" y="286728"/>
                  <a:pt x="344088" y="286728"/>
                </a:cubicBezTo>
                <a:cubicBezTo>
                  <a:pt x="378269" y="282177"/>
                  <a:pt x="407893" y="273833"/>
                  <a:pt x="430680" y="264730"/>
                </a:cubicBezTo>
                <a:cubicBezTo>
                  <a:pt x="430680" y="264730"/>
                  <a:pt x="431440" y="264730"/>
                  <a:pt x="431440" y="264730"/>
                </a:cubicBezTo>
                <a:cubicBezTo>
                  <a:pt x="435238" y="263213"/>
                  <a:pt x="439795" y="261696"/>
                  <a:pt x="442833" y="259421"/>
                </a:cubicBezTo>
                <a:cubicBezTo>
                  <a:pt x="443593" y="259421"/>
                  <a:pt x="444353" y="259421"/>
                  <a:pt x="445112" y="258662"/>
                </a:cubicBezTo>
                <a:cubicBezTo>
                  <a:pt x="448150" y="257145"/>
                  <a:pt x="451189" y="255628"/>
                  <a:pt x="454227" y="254111"/>
                </a:cubicBezTo>
                <a:cubicBezTo>
                  <a:pt x="454987" y="253352"/>
                  <a:pt x="455746" y="253352"/>
                  <a:pt x="456506" y="252594"/>
                </a:cubicBezTo>
                <a:cubicBezTo>
                  <a:pt x="458784" y="251077"/>
                  <a:pt x="461063" y="249560"/>
                  <a:pt x="463342" y="248042"/>
                </a:cubicBezTo>
                <a:cubicBezTo>
                  <a:pt x="464861" y="247284"/>
                  <a:pt x="465621" y="246525"/>
                  <a:pt x="466380" y="246525"/>
                </a:cubicBezTo>
                <a:cubicBezTo>
                  <a:pt x="467899" y="245008"/>
                  <a:pt x="470178" y="243491"/>
                  <a:pt x="471697" y="241974"/>
                </a:cubicBezTo>
                <a:cubicBezTo>
                  <a:pt x="472457" y="241216"/>
                  <a:pt x="473216" y="240457"/>
                  <a:pt x="473976" y="239699"/>
                </a:cubicBezTo>
                <a:cubicBezTo>
                  <a:pt x="475495" y="238181"/>
                  <a:pt x="477014" y="236664"/>
                  <a:pt x="477774" y="235906"/>
                </a:cubicBezTo>
                <a:cubicBezTo>
                  <a:pt x="478533" y="234389"/>
                  <a:pt x="479293" y="233630"/>
                  <a:pt x="480053" y="232872"/>
                </a:cubicBezTo>
                <a:cubicBezTo>
                  <a:pt x="480812" y="231355"/>
                  <a:pt x="481572" y="230596"/>
                  <a:pt x="482331" y="229079"/>
                </a:cubicBezTo>
                <a:cubicBezTo>
                  <a:pt x="483091" y="228320"/>
                  <a:pt x="483851" y="226803"/>
                  <a:pt x="483851" y="226045"/>
                </a:cubicBezTo>
                <a:cubicBezTo>
                  <a:pt x="484610" y="224528"/>
                  <a:pt x="484610" y="223769"/>
                  <a:pt x="485370" y="222252"/>
                </a:cubicBezTo>
                <a:cubicBezTo>
                  <a:pt x="485370" y="220735"/>
                  <a:pt x="486129" y="219218"/>
                  <a:pt x="486129" y="217701"/>
                </a:cubicBezTo>
                <a:lnTo>
                  <a:pt x="486129" y="134262"/>
                </a:lnTo>
                <a:cubicBezTo>
                  <a:pt x="484610" y="135779"/>
                  <a:pt x="483091" y="136537"/>
                  <a:pt x="482331" y="138054"/>
                </a:cubicBezTo>
                <a:cubicBezTo>
                  <a:pt x="481572" y="138054"/>
                  <a:pt x="480812" y="138813"/>
                  <a:pt x="480053" y="139571"/>
                </a:cubicBezTo>
                <a:cubicBezTo>
                  <a:pt x="477014" y="141847"/>
                  <a:pt x="473216" y="144123"/>
                  <a:pt x="470178" y="146398"/>
                </a:cubicBezTo>
                <a:cubicBezTo>
                  <a:pt x="469419" y="147157"/>
                  <a:pt x="468659" y="147157"/>
                  <a:pt x="467899" y="147915"/>
                </a:cubicBezTo>
                <a:cubicBezTo>
                  <a:pt x="464861" y="150191"/>
                  <a:pt x="461063" y="151708"/>
                  <a:pt x="458025" y="153225"/>
                </a:cubicBezTo>
                <a:cubicBezTo>
                  <a:pt x="457265" y="153984"/>
                  <a:pt x="455746" y="154742"/>
                  <a:pt x="454227" y="155501"/>
                </a:cubicBezTo>
                <a:cubicBezTo>
                  <a:pt x="450429" y="157018"/>
                  <a:pt x="446631" y="159293"/>
                  <a:pt x="442833" y="160811"/>
                </a:cubicBezTo>
                <a:cubicBezTo>
                  <a:pt x="442074" y="160811"/>
                  <a:pt x="441314" y="161569"/>
                  <a:pt x="440555" y="161569"/>
                </a:cubicBezTo>
                <a:cubicBezTo>
                  <a:pt x="435997" y="163845"/>
                  <a:pt x="430680" y="165362"/>
                  <a:pt x="426123" y="167637"/>
                </a:cubicBezTo>
                <a:cubicBezTo>
                  <a:pt x="424604" y="168396"/>
                  <a:pt x="423084" y="168396"/>
                  <a:pt x="421565" y="169154"/>
                </a:cubicBezTo>
                <a:cubicBezTo>
                  <a:pt x="417008" y="170672"/>
                  <a:pt x="412450" y="171430"/>
                  <a:pt x="408652" y="172947"/>
                </a:cubicBezTo>
                <a:cubicBezTo>
                  <a:pt x="406374" y="173706"/>
                  <a:pt x="404855" y="173706"/>
                  <a:pt x="403335" y="174464"/>
                </a:cubicBezTo>
                <a:cubicBezTo>
                  <a:pt x="397259" y="175981"/>
                  <a:pt x="391182" y="177498"/>
                  <a:pt x="385106" y="179015"/>
                </a:cubicBezTo>
                <a:cubicBezTo>
                  <a:pt x="384346" y="179015"/>
                  <a:pt x="383586" y="179774"/>
                  <a:pt x="382067" y="179774"/>
                </a:cubicBezTo>
                <a:cubicBezTo>
                  <a:pt x="376750" y="181291"/>
                  <a:pt x="370674" y="182050"/>
                  <a:pt x="364597" y="182808"/>
                </a:cubicBezTo>
                <a:cubicBezTo>
                  <a:pt x="363078" y="183567"/>
                  <a:pt x="360799" y="183567"/>
                  <a:pt x="358520" y="184325"/>
                </a:cubicBezTo>
                <a:cubicBezTo>
                  <a:pt x="352444" y="185084"/>
                  <a:pt x="347127" y="185842"/>
                  <a:pt x="341050" y="186601"/>
                </a:cubicBezTo>
                <a:cubicBezTo>
                  <a:pt x="339531" y="187359"/>
                  <a:pt x="338012" y="187359"/>
                  <a:pt x="336493" y="187359"/>
                </a:cubicBezTo>
                <a:cubicBezTo>
                  <a:pt x="328897" y="188118"/>
                  <a:pt x="320542" y="188876"/>
                  <a:pt x="312946" y="189635"/>
                </a:cubicBezTo>
                <a:cubicBezTo>
                  <a:pt x="310667" y="189635"/>
                  <a:pt x="309148" y="190394"/>
                  <a:pt x="306869" y="190394"/>
                </a:cubicBezTo>
                <a:cubicBezTo>
                  <a:pt x="300033" y="190394"/>
                  <a:pt x="293956" y="191152"/>
                  <a:pt x="287120" y="191152"/>
                </a:cubicBezTo>
                <a:cubicBezTo>
                  <a:pt x="284841" y="191152"/>
                  <a:pt x="282563" y="191911"/>
                  <a:pt x="279524" y="191911"/>
                </a:cubicBezTo>
                <a:cubicBezTo>
                  <a:pt x="271169" y="191911"/>
                  <a:pt x="262054" y="191911"/>
                  <a:pt x="252939" y="191911"/>
                </a:cubicBezTo>
                <a:cubicBezTo>
                  <a:pt x="243824" y="191911"/>
                  <a:pt x="234709" y="191911"/>
                  <a:pt x="226354" y="191911"/>
                </a:cubicBezTo>
                <a:cubicBezTo>
                  <a:pt x="223316" y="191911"/>
                  <a:pt x="221037" y="191152"/>
                  <a:pt x="218758" y="191152"/>
                </a:cubicBezTo>
                <a:cubicBezTo>
                  <a:pt x="211922" y="191152"/>
                  <a:pt x="205845" y="190394"/>
                  <a:pt x="199009" y="190394"/>
                </a:cubicBezTo>
                <a:cubicBezTo>
                  <a:pt x="196731" y="190394"/>
                  <a:pt x="195211" y="189635"/>
                  <a:pt x="192933" y="189635"/>
                </a:cubicBezTo>
                <a:cubicBezTo>
                  <a:pt x="185337" y="188876"/>
                  <a:pt x="176982" y="188118"/>
                  <a:pt x="169386" y="187359"/>
                </a:cubicBezTo>
                <a:cubicBezTo>
                  <a:pt x="167867" y="187359"/>
                  <a:pt x="166348" y="187359"/>
                  <a:pt x="164828" y="186601"/>
                </a:cubicBezTo>
                <a:cubicBezTo>
                  <a:pt x="158752" y="185842"/>
                  <a:pt x="153435" y="185084"/>
                  <a:pt x="147358" y="184325"/>
                </a:cubicBezTo>
                <a:cubicBezTo>
                  <a:pt x="145079" y="183567"/>
                  <a:pt x="142801" y="183567"/>
                  <a:pt x="141281" y="182808"/>
                </a:cubicBezTo>
                <a:cubicBezTo>
                  <a:pt x="135205" y="182050"/>
                  <a:pt x="129128" y="181291"/>
                  <a:pt x="123811" y="179774"/>
                </a:cubicBezTo>
                <a:cubicBezTo>
                  <a:pt x="122292" y="179774"/>
                  <a:pt x="121532" y="179015"/>
                  <a:pt x="120773" y="179015"/>
                </a:cubicBezTo>
                <a:cubicBezTo>
                  <a:pt x="114696" y="177498"/>
                  <a:pt x="108620" y="175981"/>
                  <a:pt x="102543" y="174464"/>
                </a:cubicBezTo>
                <a:cubicBezTo>
                  <a:pt x="101024" y="173706"/>
                  <a:pt x="99505" y="173706"/>
                  <a:pt x="97226" y="172947"/>
                </a:cubicBezTo>
                <a:cubicBezTo>
                  <a:pt x="93428" y="171430"/>
                  <a:pt x="88871" y="170672"/>
                  <a:pt x="84313" y="169154"/>
                </a:cubicBezTo>
                <a:cubicBezTo>
                  <a:pt x="82794" y="168396"/>
                  <a:pt x="81275" y="168396"/>
                  <a:pt x="79756" y="167637"/>
                </a:cubicBezTo>
                <a:cubicBezTo>
                  <a:pt x="75198" y="165362"/>
                  <a:pt x="69881" y="163845"/>
                  <a:pt x="65324" y="161569"/>
                </a:cubicBezTo>
                <a:cubicBezTo>
                  <a:pt x="64564" y="161569"/>
                  <a:pt x="63805" y="160811"/>
                  <a:pt x="63045" y="160811"/>
                </a:cubicBezTo>
                <a:cubicBezTo>
                  <a:pt x="59247" y="159293"/>
                  <a:pt x="55449" y="157018"/>
                  <a:pt x="51651" y="155501"/>
                </a:cubicBezTo>
                <a:cubicBezTo>
                  <a:pt x="50132" y="154742"/>
                  <a:pt x="48613" y="153984"/>
                  <a:pt x="47854" y="153225"/>
                </a:cubicBezTo>
                <a:cubicBezTo>
                  <a:pt x="44815" y="151708"/>
                  <a:pt x="41017" y="150191"/>
                  <a:pt x="37979" y="147915"/>
                </a:cubicBezTo>
                <a:cubicBezTo>
                  <a:pt x="37220" y="147157"/>
                  <a:pt x="36460" y="147157"/>
                  <a:pt x="35700" y="146398"/>
                </a:cubicBezTo>
                <a:cubicBezTo>
                  <a:pt x="32662" y="144123"/>
                  <a:pt x="28864" y="141847"/>
                  <a:pt x="25826" y="139571"/>
                </a:cubicBezTo>
                <a:cubicBezTo>
                  <a:pt x="25066" y="138813"/>
                  <a:pt x="24307" y="138054"/>
                  <a:pt x="23547" y="138054"/>
                </a:cubicBezTo>
                <a:cubicBezTo>
                  <a:pt x="22788" y="136537"/>
                  <a:pt x="21268" y="135779"/>
                  <a:pt x="19749" y="134262"/>
                </a:cubicBezTo>
                <a:close/>
                <a:moveTo>
                  <a:pt x="252939" y="20481"/>
                </a:moveTo>
                <a:cubicBezTo>
                  <a:pt x="115456" y="20481"/>
                  <a:pt x="19749" y="59925"/>
                  <a:pt x="19749" y="96335"/>
                </a:cubicBezTo>
                <a:cubicBezTo>
                  <a:pt x="19749" y="131986"/>
                  <a:pt x="115456" y="172189"/>
                  <a:pt x="252939" y="172189"/>
                </a:cubicBezTo>
                <a:cubicBezTo>
                  <a:pt x="390423" y="172189"/>
                  <a:pt x="486129" y="131986"/>
                  <a:pt x="486129" y="96335"/>
                </a:cubicBezTo>
                <a:cubicBezTo>
                  <a:pt x="486129" y="59925"/>
                  <a:pt x="390423" y="20481"/>
                  <a:pt x="252939" y="20481"/>
                </a:cubicBezTo>
                <a:close/>
                <a:moveTo>
                  <a:pt x="252939" y="0"/>
                </a:moveTo>
                <a:cubicBezTo>
                  <a:pt x="405614" y="0"/>
                  <a:pt x="492965" y="42478"/>
                  <a:pt x="504359" y="85715"/>
                </a:cubicBezTo>
                <a:cubicBezTo>
                  <a:pt x="505878" y="87232"/>
                  <a:pt x="505878" y="89508"/>
                  <a:pt x="505878" y="91025"/>
                </a:cubicBezTo>
                <a:lnTo>
                  <a:pt x="505878" y="96335"/>
                </a:lnTo>
                <a:lnTo>
                  <a:pt x="505878" y="217701"/>
                </a:lnTo>
                <a:lnTo>
                  <a:pt x="505878" y="222252"/>
                </a:lnTo>
                <a:lnTo>
                  <a:pt x="505878" y="343618"/>
                </a:lnTo>
                <a:cubicBezTo>
                  <a:pt x="505878" y="349687"/>
                  <a:pt x="501321" y="354238"/>
                  <a:pt x="496004" y="354238"/>
                </a:cubicBezTo>
                <a:cubicBezTo>
                  <a:pt x="490687" y="354238"/>
                  <a:pt x="486129" y="349687"/>
                  <a:pt x="486129" y="343618"/>
                </a:cubicBezTo>
                <a:lnTo>
                  <a:pt x="486129" y="255628"/>
                </a:lnTo>
                <a:cubicBezTo>
                  <a:pt x="486129" y="255628"/>
                  <a:pt x="485370" y="255628"/>
                  <a:pt x="485370" y="256386"/>
                </a:cubicBezTo>
                <a:cubicBezTo>
                  <a:pt x="483091" y="257903"/>
                  <a:pt x="480812" y="260179"/>
                  <a:pt x="477774" y="262455"/>
                </a:cubicBezTo>
                <a:cubicBezTo>
                  <a:pt x="439035" y="291279"/>
                  <a:pt x="363078" y="313277"/>
                  <a:pt x="252939" y="313277"/>
                </a:cubicBezTo>
                <a:cubicBezTo>
                  <a:pt x="142801" y="313277"/>
                  <a:pt x="66083" y="291279"/>
                  <a:pt x="28105" y="262455"/>
                </a:cubicBezTo>
                <a:cubicBezTo>
                  <a:pt x="25066" y="260179"/>
                  <a:pt x="22788" y="258662"/>
                  <a:pt x="20509" y="256386"/>
                </a:cubicBezTo>
                <a:cubicBezTo>
                  <a:pt x="20509" y="256386"/>
                  <a:pt x="20509" y="255628"/>
                  <a:pt x="19749" y="255628"/>
                </a:cubicBezTo>
                <a:lnTo>
                  <a:pt x="19749" y="339067"/>
                </a:lnTo>
                <a:cubicBezTo>
                  <a:pt x="19749" y="340584"/>
                  <a:pt x="20509" y="342101"/>
                  <a:pt x="20509" y="343618"/>
                </a:cubicBezTo>
                <a:cubicBezTo>
                  <a:pt x="21268" y="345135"/>
                  <a:pt x="21268" y="345894"/>
                  <a:pt x="22028" y="347411"/>
                </a:cubicBezTo>
                <a:cubicBezTo>
                  <a:pt x="22028" y="348170"/>
                  <a:pt x="22788" y="349687"/>
                  <a:pt x="23547" y="350445"/>
                </a:cubicBezTo>
                <a:cubicBezTo>
                  <a:pt x="24307" y="351962"/>
                  <a:pt x="25066" y="352721"/>
                  <a:pt x="25826" y="354238"/>
                </a:cubicBezTo>
                <a:cubicBezTo>
                  <a:pt x="26585" y="354996"/>
                  <a:pt x="27345" y="355755"/>
                  <a:pt x="28105" y="357272"/>
                </a:cubicBezTo>
                <a:cubicBezTo>
                  <a:pt x="28864" y="358031"/>
                  <a:pt x="30383" y="359548"/>
                  <a:pt x="31902" y="361065"/>
                </a:cubicBezTo>
                <a:cubicBezTo>
                  <a:pt x="32662" y="361823"/>
                  <a:pt x="33422" y="362582"/>
                  <a:pt x="34181" y="363340"/>
                </a:cubicBezTo>
                <a:cubicBezTo>
                  <a:pt x="35700" y="364857"/>
                  <a:pt x="37979" y="366375"/>
                  <a:pt x="39498" y="367892"/>
                </a:cubicBezTo>
                <a:cubicBezTo>
                  <a:pt x="40258" y="367892"/>
                  <a:pt x="41017" y="368650"/>
                  <a:pt x="42537" y="369409"/>
                </a:cubicBezTo>
                <a:cubicBezTo>
                  <a:pt x="44815" y="370926"/>
                  <a:pt x="47094" y="372443"/>
                  <a:pt x="49373" y="373960"/>
                </a:cubicBezTo>
                <a:cubicBezTo>
                  <a:pt x="50132" y="374718"/>
                  <a:pt x="50892" y="374718"/>
                  <a:pt x="51651" y="375477"/>
                </a:cubicBezTo>
                <a:cubicBezTo>
                  <a:pt x="54690" y="376994"/>
                  <a:pt x="57728" y="378511"/>
                  <a:pt x="61526" y="380028"/>
                </a:cubicBezTo>
                <a:cubicBezTo>
                  <a:pt x="61526" y="380787"/>
                  <a:pt x="62286" y="380787"/>
                  <a:pt x="62286" y="380787"/>
                </a:cubicBezTo>
                <a:cubicBezTo>
                  <a:pt x="66083" y="383062"/>
                  <a:pt x="70641" y="384580"/>
                  <a:pt x="74439" y="386097"/>
                </a:cubicBezTo>
                <a:cubicBezTo>
                  <a:pt x="74439" y="386097"/>
                  <a:pt x="75198" y="386097"/>
                  <a:pt x="75198" y="386097"/>
                </a:cubicBezTo>
                <a:cubicBezTo>
                  <a:pt x="97986" y="395199"/>
                  <a:pt x="127609" y="403543"/>
                  <a:pt x="161790" y="408094"/>
                </a:cubicBezTo>
                <a:cubicBezTo>
                  <a:pt x="161790" y="408094"/>
                  <a:pt x="161790" y="408094"/>
                  <a:pt x="162550" y="408094"/>
                </a:cubicBezTo>
                <a:cubicBezTo>
                  <a:pt x="168626" y="409611"/>
                  <a:pt x="175462" y="410370"/>
                  <a:pt x="182299" y="411128"/>
                </a:cubicBezTo>
                <a:cubicBezTo>
                  <a:pt x="183818" y="411128"/>
                  <a:pt x="185337" y="411128"/>
                  <a:pt x="186097" y="411128"/>
                </a:cubicBezTo>
                <a:cubicBezTo>
                  <a:pt x="192173" y="411887"/>
                  <a:pt x="198250" y="412645"/>
                  <a:pt x="205086" y="412645"/>
                </a:cubicBezTo>
                <a:cubicBezTo>
                  <a:pt x="208124" y="413404"/>
                  <a:pt x="211163" y="413404"/>
                  <a:pt x="214201" y="413404"/>
                </a:cubicBezTo>
                <a:cubicBezTo>
                  <a:pt x="218758" y="413404"/>
                  <a:pt x="223316" y="414163"/>
                  <a:pt x="228633" y="414163"/>
                </a:cubicBezTo>
                <a:cubicBezTo>
                  <a:pt x="236229" y="414163"/>
                  <a:pt x="244584" y="414921"/>
                  <a:pt x="252939" y="414921"/>
                </a:cubicBezTo>
                <a:cubicBezTo>
                  <a:pt x="258256" y="414921"/>
                  <a:pt x="262814" y="419472"/>
                  <a:pt x="262814" y="424782"/>
                </a:cubicBezTo>
                <a:cubicBezTo>
                  <a:pt x="262814" y="430092"/>
                  <a:pt x="258256" y="434643"/>
                  <a:pt x="252939" y="434643"/>
                </a:cubicBezTo>
                <a:cubicBezTo>
                  <a:pt x="142801" y="434643"/>
                  <a:pt x="66083" y="412645"/>
                  <a:pt x="28105" y="383821"/>
                </a:cubicBezTo>
                <a:cubicBezTo>
                  <a:pt x="25066" y="381545"/>
                  <a:pt x="22788" y="380028"/>
                  <a:pt x="20509" y="377753"/>
                </a:cubicBezTo>
                <a:cubicBezTo>
                  <a:pt x="20509" y="377753"/>
                  <a:pt x="20509" y="376994"/>
                  <a:pt x="19749" y="376994"/>
                </a:cubicBezTo>
                <a:lnTo>
                  <a:pt x="19749" y="461950"/>
                </a:lnTo>
                <a:cubicBezTo>
                  <a:pt x="20509" y="462709"/>
                  <a:pt x="20509" y="463468"/>
                  <a:pt x="20509" y="463468"/>
                </a:cubicBezTo>
                <a:cubicBezTo>
                  <a:pt x="25066" y="491533"/>
                  <a:pt x="90390" y="525668"/>
                  <a:pt x="202807" y="534012"/>
                </a:cubicBezTo>
                <a:cubicBezTo>
                  <a:pt x="208884" y="534770"/>
                  <a:pt x="212682" y="539321"/>
                  <a:pt x="212682" y="545390"/>
                </a:cubicBezTo>
                <a:cubicBezTo>
                  <a:pt x="211922" y="550700"/>
                  <a:pt x="207365" y="554492"/>
                  <a:pt x="202048" y="554492"/>
                </a:cubicBezTo>
                <a:cubicBezTo>
                  <a:pt x="202048" y="554492"/>
                  <a:pt x="202048" y="554492"/>
                  <a:pt x="201288" y="554492"/>
                </a:cubicBezTo>
                <a:cubicBezTo>
                  <a:pt x="109379" y="547665"/>
                  <a:pt x="12153" y="518841"/>
                  <a:pt x="760" y="469536"/>
                </a:cubicBezTo>
                <a:cubicBezTo>
                  <a:pt x="0" y="468777"/>
                  <a:pt x="0" y="466502"/>
                  <a:pt x="0" y="464985"/>
                </a:cubicBezTo>
                <a:lnTo>
                  <a:pt x="0" y="343618"/>
                </a:lnTo>
                <a:lnTo>
                  <a:pt x="0" y="339067"/>
                </a:lnTo>
                <a:lnTo>
                  <a:pt x="0" y="222252"/>
                </a:lnTo>
                <a:lnTo>
                  <a:pt x="0" y="217701"/>
                </a:lnTo>
                <a:lnTo>
                  <a:pt x="0" y="96335"/>
                </a:lnTo>
                <a:lnTo>
                  <a:pt x="0" y="91025"/>
                </a:lnTo>
                <a:cubicBezTo>
                  <a:pt x="0" y="89508"/>
                  <a:pt x="0" y="87232"/>
                  <a:pt x="1519" y="85715"/>
                </a:cubicBezTo>
                <a:cubicBezTo>
                  <a:pt x="12913" y="42478"/>
                  <a:pt x="100264" y="0"/>
                  <a:pt x="252939" y="0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文本框 17"/>
          <p:cNvSpPr txBox="1"/>
          <p:nvPr/>
        </p:nvSpPr>
        <p:spPr>
          <a:xfrm>
            <a:off x="3707130" y="4808220"/>
            <a:ext cx="1595755" cy="275590"/>
          </a:xfrm>
          <a:prstGeom prst="rect">
            <a:avLst/>
          </a:prstGeom>
          <a:noFill/>
          <a:ln w="12700" cap="flat">
            <a:noFill/>
            <a:miter lim="400000"/>
          </a:ln>
        </p:spPr>
        <p:txBody>
          <a:bodyPr wrap="square" lIns="45718" tIns="45718" rIns="45718" bIns="45718" numCol="1" rtlCol="0" anchor="t">
            <a:noAutofit/>
          </a:bodyPr>
          <a:lstStyle>
            <a:defPPr>
              <a:defRPr lang="en-US"/>
            </a:defPPr>
            <a:lvl1pPr marR="0" lvl="0" indent="0"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050" i="0" u="none" strike="noStrike" kern="0" cap="none" spc="0" normalizeH="0" baseline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r>
              <a:rPr lang="en-US" altLang="zh-CN" sz="900" b="1" dirty="0"/>
              <a:t>Edge computing resource</a:t>
            </a:r>
            <a:endParaRPr lang="en-US" altLang="zh-CN" sz="900" b="1" dirty="0"/>
          </a:p>
        </p:txBody>
      </p:sp>
    </p:spTree>
  </p:cSld>
  <p:clrMapOvr>
    <a:masterClrMapping/>
  </p:clrMapOvr>
  <p:transition spd="med"/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692_4*n_h_h_i*1_2_5_2"/>
  <p:tag name="KSO_WM_TEMPLATE_CATEGORY" val="diagram"/>
  <p:tag name="KSO_WM_TEMPLATE_INDEX" val="20231692"/>
  <p:tag name="KSO_WM_UNIT_LAYERLEVEL" val="1_1_1_1"/>
  <p:tag name="KSO_WM_TAG_VERSION" val="3.0"/>
  <p:tag name="KSO_WM_UNIT_TYPE" val="n_h_h_i"/>
  <p:tag name="KSO_WM_UNIT_INDEX" val="1_2_5_2"/>
  <p:tag name="KSO_WM_DIAGRAM_VERSION" val="3"/>
  <p:tag name="KSO_WM_DIAGRAM_COLOR_TRICK" val="2"/>
  <p:tag name="KSO_WM_DIAGRAM_COLOR_TEXT_CAN_REMOVE" val="n"/>
  <p:tag name="KSO_WM_DIAGRAM_GROUP_CODE" val="n1-1"/>
  <p:tag name="KSO_WM_DIAGRAM_MAX_ITEMCNT" val="6"/>
  <p:tag name="KSO_WM_DIAGRAM_MIN_ITEMCNT" val="2"/>
  <p:tag name="KSO_WM_DIAGRAM_VIRTUALLY_FRAME" val="{&quot;height&quot;:304.7544094488188,&quot;left&quot;:59.17503937007874,&quot;top&quot;:117.6,&quot;width&quot;:859.2249606299213}"/>
  <p:tag name="KSO_WM_DIAGRAM_COLOR_MATCH_VALUE" val="{&quot;shape&quot;:{&quot;fill&quot;:{&quot;gradient&quot;:[{&quot;brightness&quot;:0,&quot;colorType&quot;:1,&quot;foreColorIndex&quot;:2,&quot;pos&quot;:0.16179999709129333,&quot;transparency&quot;:1},{&quot;brightness&quot;:0.4000000059604645,&quot;colorType&quot;:1,&quot;foreColorIndex&quot;:6,&quot;pos&quot;:0.6650599837303162,&quot;transparency&quot;:0}],&quot;type&quot;:3},&quot;glow&quot;:{&quot;colorType&quot;:0},&quot;line&quot;:{&quot;type&quot;:0},&quot;shadow&quot;:{&quot;brightness&quot;:0,&quot;colorType&quot;:2,&quot;rgb&quot;:&quot;#000000&quot;,&quot;transparency&quot;:0.600000023841857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3"/>
  <p:tag name="KSO_WM_DIAGRAM_USE_COLOR_VALUE" val="{&quot;color_scheme&quot;:1,&quot;color_type&quot;:1,&quot;theme_color_indexes&quot;:[5,6,5,6,5,6]}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n_h_h_i"/>
  <p:tag name="KSO_WM_UNIT_INDEX" val="1_2_5_1"/>
  <p:tag name="KSO_WM_UNIT_ID" val="diagram20231692_4*n_h_h_i*1_2_5_1"/>
  <p:tag name="KSO_WM_TEMPLATE_CATEGORY" val="diagram"/>
  <p:tag name="KSO_WM_TEMPLATE_INDEX" val="20231692"/>
  <p:tag name="KSO_WM_UNIT_LAYERLEVEL" val="1_1_1_1"/>
  <p:tag name="KSO_WM_TAG_VERSION" val="3.0"/>
  <p:tag name="KSO_WM_DIAGRAM_VERSION" val="3"/>
  <p:tag name="KSO_WM_DIAGRAM_COLOR_TRICK" val="2"/>
  <p:tag name="KSO_WM_DIAGRAM_COLOR_TEXT_CAN_REMOVE" val="n"/>
  <p:tag name="KSO_WM_DIAGRAM_GROUP_CODE" val="n1-1"/>
  <p:tag name="KSO_WM_DIAGRAM_MAX_ITEMCNT" val="6"/>
  <p:tag name="KSO_WM_DIAGRAM_MIN_ITEMCNT" val="2"/>
  <p:tag name="KSO_WM_DIAGRAM_VIRTUALLY_FRAME" val="{&quot;height&quot;:304.7544094488188,&quot;left&quot;:59.17503937007874,&quot;top&quot;:117.6,&quot;width&quot;:859.2249606299213}"/>
  <p:tag name="KSO_WM_DIAGRAM_COLOR_MATCH_VALUE" val="{&quot;shape&quot;:{&quot;fill&quot;:{&quot;gradient&quot;:[{&quot;brightness&quot;:0,&quot;colorType&quot;:1,&quot;foreColorIndex&quot;:6,&quot;pos&quot;:0,&quot;transparency&quot;:0},{&quot;brightness&quot;:0,&quot;colorType&quot;:1,&quot;foreColorIndex&quot;:5,&quot;pos&quot;:1,&quot;transparency&quot;:0}],&quot;type&quot;:3},&quot;glow&quot;:{&quot;colorType&quot;:0},&quot;line&quot;:{&quot;solidLine&quot;:{&quot;brightness&quot;:0,&quot;colorType&quot;:2,&quot;rgb&quot;:&quot;#ffffff&quot;,&quot;transparency&quot;:0},&quot;type&quot;:1},&quot;shadow&quot;:{&quot;brightness&quot;:0,&quot;colorType&quot;:2,&quot;rgb&quot;:&quot;#000000&quot;,&quot;transparency&quot;:0.600000023841857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3"/>
  <p:tag name="KSO_WM_DIAGRAM_USE_COLOR_VALUE" val="{&quot;color_scheme&quot;:1,&quot;color_type&quot;:1,&quot;theme_color_indexes&quot;:[5,6,5,6,5,6]}"/>
</p:tagLst>
</file>

<file path=ppt/tags/tag11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n_h_h_f"/>
  <p:tag name="KSO_WM_UNIT_INDEX" val="1_2_4_1"/>
  <p:tag name="KSO_WM_UNIT_ID" val="diagram20231692_4*n_h_h_f*1_2_4_1"/>
  <p:tag name="KSO_WM_TEMPLATE_CATEGORY" val="diagram"/>
  <p:tag name="KSO_WM_TEMPLATE_INDEX" val="20231692"/>
  <p:tag name="KSO_WM_UNIT_LAYERLEVEL" val="1_1_1_1"/>
  <p:tag name="KSO_WM_TAG_VERSION" val="3.0"/>
  <p:tag name="KSO_WM_DIAGRAM_VERSION" val="3"/>
  <p:tag name="KSO_WM_DIAGRAM_COLOR_TRICK" val="2"/>
  <p:tag name="KSO_WM_DIAGRAM_COLOR_TEXT_CAN_REMOVE" val="n"/>
  <p:tag name="KSO_WM_DIAGRAM_GROUP_CODE" val="n1-1"/>
  <p:tag name="KSO_WM_DIAGRAM_MAX_ITEMCNT" val="6"/>
  <p:tag name="KSO_WM_DIAGRAM_MIN_ITEMCNT" val="2"/>
  <p:tag name="KSO_WM_DIAGRAM_VIRTUALLY_FRAME" val="{&quot;height&quot;:304.7544094488188,&quot;left&quot;:59.17503937007874,&quot;top&quot;:117.6,&quot;width&quot;:859.2249606299213}"/>
  <p:tag name="KSO_WM_DIAGRAM_COLOR_MATCH_VALUE" val="{&quot;shape&quot;:{&quot;fill&quot;:{&quot;gradient&quot;:[{&quot;brightness&quot;:0.800000011920929,&quot;colorType&quot;:1,&quot;foreColorIndex&quot;:7,&quot;pos&quot;:0,&quot;transparency&quot;:0},{&quot;brightness&quot;:0,&quot;colorType&quot;:1,&quot;foreColorIndex&quot;:14,&quot;pos&quot;:1,&quot;transparency&quot;:1}],&quot;type&quot;:3},&quot;glow&quot;:{&quot;colorType&quot;:0},&quot;line&quot;:{&quot;gradient&quot;:[{&quot;brightness&quot;:0.4000000059604645,&quot;colorType&quot;:1,&quot;foreColorIndex&quot;:8,&quot;pos&quot;:0,&quot;transparency&quot;:1},{&quot;brightness&quot;:0.4000000059604645,&quot;colorType&quot;:1,&quot;foreColorIndex&quot;:8,&quot;pos&quot;:1,&quot;transparency&quot;:0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3"/>
  <p:tag name="KSO_WM_UNIT_TEXT_FILL_FORE_SCHEMECOLOR_INDEX" val="1"/>
  <p:tag name="KSO_WM_UNIT_TEXT_FILL_TYPE" val="1"/>
  <p:tag name="KSO_WM_UNIT_TEXT_TYPE" val="1"/>
  <p:tag name="KSO_WM_UNIT_PRESET_TEXT" val="单击此处输入智能图形项正文"/>
  <p:tag name="KSO_WM_DIAGRAM_USE_COLOR_VALUE" val="{&quot;color_scheme&quot;:1,&quot;color_type&quot;:1,&quot;theme_color_indexes&quot;:[5,6,5,6,5,6]}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n_h_h_i"/>
  <p:tag name="KSO_WM_UNIT_INDEX" val="1_2_4_1"/>
  <p:tag name="KSO_WM_UNIT_ID" val="diagram20231692_4*n_h_h_i*1_2_4_1"/>
  <p:tag name="KSO_WM_TEMPLATE_CATEGORY" val="diagram"/>
  <p:tag name="KSO_WM_TEMPLATE_INDEX" val="20231692"/>
  <p:tag name="KSO_WM_UNIT_LAYERLEVEL" val="1_1_1_1"/>
  <p:tag name="KSO_WM_TAG_VERSION" val="3.0"/>
  <p:tag name="KSO_WM_DIAGRAM_VERSION" val="3"/>
  <p:tag name="KSO_WM_DIAGRAM_COLOR_TRICK" val="2"/>
  <p:tag name="KSO_WM_DIAGRAM_COLOR_TEXT_CAN_REMOVE" val="n"/>
  <p:tag name="KSO_WM_DIAGRAM_GROUP_CODE" val="n1-1"/>
  <p:tag name="KSO_WM_DIAGRAM_MAX_ITEMCNT" val="6"/>
  <p:tag name="KSO_WM_DIAGRAM_MIN_ITEMCNT" val="2"/>
  <p:tag name="KSO_WM_DIAGRAM_VIRTUALLY_FRAME" val="{&quot;height&quot;:304.7544094488188,&quot;left&quot;:59.17503937007874,&quot;top&quot;:117.6,&quot;width&quot;:859.2249606299213}"/>
  <p:tag name="KSO_WM_DIAGRAM_COLOR_MATCH_VALUE" val="{&quot;shape&quot;:{&quot;fill&quot;:{&quot;gradient&quot;:[{&quot;brightness&quot;:0,&quot;colorType&quot;:1,&quot;foreColorIndex&quot;:7,&quot;pos&quot;:0,&quot;transparency&quot;:0},{&quot;brightness&quot;:0,&quot;colorType&quot;:1,&quot;foreColorIndex&quot;:8,&quot;pos&quot;:1,&quot;transparency&quot;:0}],&quot;type&quot;:3},&quot;glow&quot;:{&quot;colorType&quot;:0},&quot;line&quot;:{&quot;solidLine&quot;:{&quot;brightness&quot;:0,&quot;colorType&quot;:2,&quot;rgb&quot;:&quot;#ffffff&quot;,&quot;transparency&quot;:0},&quot;type&quot;:1},&quot;shadow&quot;:{&quot;brightness&quot;:0,&quot;colorType&quot;:2,&quot;rgb&quot;:&quot;#000000&quot;,&quot;transparency&quot;:0.600000023841857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3"/>
  <p:tag name="KSO_WM_DIAGRAM_USE_COLOR_VALUE" val="{&quot;color_scheme&quot;:1,&quot;color_type&quot;:1,&quot;theme_color_indexes&quot;:[5,6,5,6,5,6]}"/>
</p:tagLst>
</file>

<file path=ppt/tags/tag13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n_h_h_f"/>
  <p:tag name="KSO_WM_UNIT_INDEX" val="1_2_2_1"/>
  <p:tag name="KSO_WM_UNIT_ID" val="diagram20231692_4*n_h_h_f*1_2_2_1"/>
  <p:tag name="KSO_WM_TEMPLATE_CATEGORY" val="diagram"/>
  <p:tag name="KSO_WM_TEMPLATE_INDEX" val="20231692"/>
  <p:tag name="KSO_WM_UNIT_LAYERLEVEL" val="1_1_1_1"/>
  <p:tag name="KSO_WM_TAG_VERSION" val="3.0"/>
  <p:tag name="KSO_WM_DIAGRAM_VERSION" val="3"/>
  <p:tag name="KSO_WM_DIAGRAM_COLOR_TRICK" val="2"/>
  <p:tag name="KSO_WM_DIAGRAM_COLOR_TEXT_CAN_REMOVE" val="n"/>
  <p:tag name="KSO_WM_DIAGRAM_GROUP_CODE" val="n1-1"/>
  <p:tag name="KSO_WM_DIAGRAM_MAX_ITEMCNT" val="6"/>
  <p:tag name="KSO_WM_DIAGRAM_MIN_ITEMCNT" val="2"/>
  <p:tag name="KSO_WM_DIAGRAM_VIRTUALLY_FRAME" val="{&quot;height&quot;:304.7544094488188,&quot;left&quot;:59.17503937007874,&quot;top&quot;:117.6,&quot;width&quot;:859.2249606299213}"/>
  <p:tag name="KSO_WM_DIAGRAM_COLOR_MATCH_VALUE" val="{&quot;shape&quot;:{&quot;fill&quot;:{&quot;gradient&quot;:[{&quot;brightness&quot;:0.800000011920929,&quot;colorType&quot;:1,&quot;foreColorIndex&quot;:7,&quot;pos&quot;:0,&quot;transparency&quot;:0},{&quot;brightness&quot;:0,&quot;colorType&quot;:1,&quot;foreColorIndex&quot;:14,&quot;pos&quot;:1,&quot;transparency&quot;:1}],&quot;type&quot;:3},&quot;glow&quot;:{&quot;colorType&quot;:0},&quot;line&quot;:{&quot;gradient&quot;:[{&quot;brightness&quot;:0.4000000059604645,&quot;colorType&quot;:1,&quot;foreColorIndex&quot;:8,&quot;pos&quot;:0,&quot;transparency&quot;:1},{&quot;brightness&quot;:0.4000000059604645,&quot;colorType&quot;:1,&quot;foreColorIndex&quot;:8,&quot;pos&quot;:1,&quot;transparency&quot;:0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3"/>
  <p:tag name="KSO_WM_UNIT_TEXT_FILL_FORE_SCHEMECOLOR_INDEX" val="1"/>
  <p:tag name="KSO_WM_UNIT_TEXT_FILL_TYPE" val="1"/>
  <p:tag name="KSO_WM_UNIT_TEXT_TYPE" val="1"/>
  <p:tag name="KSO_WM_UNIT_PRESET_TEXT" val="单击此处输入智能图形项正文"/>
  <p:tag name="KSO_WM_DIAGRAM_USE_COLOR_VALUE" val="{&quot;color_scheme&quot;:1,&quot;color_type&quot;:1,&quot;theme_color_indexes&quot;:[5,6,5,6,5,6]}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n_h_h_i"/>
  <p:tag name="KSO_WM_UNIT_INDEX" val="1_2_2_1"/>
  <p:tag name="KSO_WM_UNIT_ID" val="diagram20231692_4*n_h_h_i*1_2_2_1"/>
  <p:tag name="KSO_WM_TEMPLATE_CATEGORY" val="diagram"/>
  <p:tag name="KSO_WM_TEMPLATE_INDEX" val="20231692"/>
  <p:tag name="KSO_WM_UNIT_LAYERLEVEL" val="1_1_1_1"/>
  <p:tag name="KSO_WM_TAG_VERSION" val="3.0"/>
  <p:tag name="KSO_WM_DIAGRAM_VERSION" val="3"/>
  <p:tag name="KSO_WM_DIAGRAM_COLOR_TRICK" val="2"/>
  <p:tag name="KSO_WM_DIAGRAM_COLOR_TEXT_CAN_REMOVE" val="n"/>
  <p:tag name="KSO_WM_DIAGRAM_GROUP_CODE" val="n1-1"/>
  <p:tag name="KSO_WM_DIAGRAM_MAX_ITEMCNT" val="6"/>
  <p:tag name="KSO_WM_DIAGRAM_MIN_ITEMCNT" val="2"/>
  <p:tag name="KSO_WM_DIAGRAM_VIRTUALLY_FRAME" val="{&quot;height&quot;:304.7544094488188,&quot;left&quot;:59.17503937007874,&quot;top&quot;:117.6,&quot;width&quot;:859.2249606299213}"/>
  <p:tag name="KSO_WM_DIAGRAM_COLOR_MATCH_VALUE" val="{&quot;shape&quot;:{&quot;fill&quot;:{&quot;gradient&quot;:[{&quot;brightness&quot;:0,&quot;colorType&quot;:1,&quot;foreColorIndex&quot;:7,&quot;pos&quot;:0,&quot;transparency&quot;:0},{&quot;brightness&quot;:0,&quot;colorType&quot;:1,&quot;foreColorIndex&quot;:8,&quot;pos&quot;:1,&quot;transparency&quot;:0}],&quot;type&quot;:3},&quot;glow&quot;:{&quot;colorType&quot;:0},&quot;line&quot;:{&quot;solidLine&quot;:{&quot;brightness&quot;:0,&quot;colorType&quot;:2,&quot;rgb&quot;:&quot;#ffffff&quot;,&quot;transparency&quot;:0},&quot;type&quot;:1},&quot;shadow&quot;:{&quot;brightness&quot;:0,&quot;colorType&quot;:2,&quot;rgb&quot;:&quot;#000000&quot;,&quot;transparency&quot;:0.600000023841857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3"/>
  <p:tag name="KSO_WM_DIAGRAM_USE_COLOR_VALUE" val="{&quot;color_scheme&quot;:1,&quot;color_type&quot;:1,&quot;theme_color_indexes&quot;:[5,6,5,6,5,6]}"/>
</p:tagLst>
</file>

<file path=ppt/tags/tag15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n_h_h_f"/>
  <p:tag name="KSO_WM_UNIT_INDEX" val="1_2_3_1"/>
  <p:tag name="KSO_WM_UNIT_ID" val="diagram20231692_4*n_h_h_f*1_2_3_1"/>
  <p:tag name="KSO_WM_TEMPLATE_CATEGORY" val="diagram"/>
  <p:tag name="KSO_WM_TEMPLATE_INDEX" val="20231692"/>
  <p:tag name="KSO_WM_UNIT_LAYERLEVEL" val="1_1_1_1"/>
  <p:tag name="KSO_WM_TAG_VERSION" val="3.0"/>
  <p:tag name="KSO_WM_DIAGRAM_VERSION" val="3"/>
  <p:tag name="KSO_WM_DIAGRAM_COLOR_TRICK" val="2"/>
  <p:tag name="KSO_WM_DIAGRAM_COLOR_TEXT_CAN_REMOVE" val="n"/>
  <p:tag name="KSO_WM_DIAGRAM_GROUP_CODE" val="n1-1"/>
  <p:tag name="KSO_WM_DIAGRAM_MAX_ITEMCNT" val="6"/>
  <p:tag name="KSO_WM_DIAGRAM_MIN_ITEMCNT" val="2"/>
  <p:tag name="KSO_WM_DIAGRAM_VIRTUALLY_FRAME" val="{&quot;height&quot;:304.7544094488188,&quot;left&quot;:59.17503937007874,&quot;top&quot;:117.6,&quot;width&quot;:859.2249606299213}"/>
  <p:tag name="KSO_WM_DIAGRAM_COLOR_MATCH_VALUE" val="{&quot;shape&quot;:{&quot;fill&quot;:{&quot;gradient&quot;:[{&quot;brightness&quot;:0.4000000059604645,&quot;colorType&quot;:1,&quot;foreColorIndex&quot;:5,&quot;pos&quot;:0,&quot;transparency&quot;:0.4000000059604645},{&quot;brightness&quot;:0,&quot;colorType&quot;:1,&quot;foreColorIndex&quot;:14,&quot;pos&quot;:1,&quot;transparency&quot;:1}],&quot;type&quot;:3},&quot;glow&quot;:{&quot;colorType&quot;:0},&quot;line&quot;:{&quot;gradient&quot;:[{&quot;brightness&quot;:0,&quot;colorType&quot;:1,&quot;foreColorIndex&quot;:5,&quot;pos&quot;:0,&quot;transparency&quot;:1},{&quot;brightness&quot;:0,&quot;colorType&quot;:1,&quot;foreColorIndex&quot;:5,&quot;pos&quot;:1,&quot;transparency&quot;:0.4000000059604645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3"/>
  <p:tag name="KSO_WM_UNIT_TEXT_FILL_FORE_SCHEMECOLOR_INDEX" val="1"/>
  <p:tag name="KSO_WM_UNIT_TEXT_FILL_TYPE" val="1"/>
  <p:tag name="KSO_WM_UNIT_TEXT_TYPE" val="1"/>
  <p:tag name="KSO_WM_UNIT_PRESET_TEXT" val="单击此处输入智能图形项正文"/>
  <p:tag name="KSO_WM_DIAGRAM_USE_COLOR_VALUE" val="{&quot;color_scheme&quot;:1,&quot;color_type&quot;:1,&quot;theme_color_indexes&quot;:[5,6,5,6,5,6]}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n_h_h_i"/>
  <p:tag name="KSO_WM_UNIT_INDEX" val="1_2_3_1"/>
  <p:tag name="KSO_WM_UNIT_ID" val="diagram20231692_4*n_h_h_i*1_2_3_1"/>
  <p:tag name="KSO_WM_TEMPLATE_CATEGORY" val="diagram"/>
  <p:tag name="KSO_WM_TEMPLATE_INDEX" val="20231692"/>
  <p:tag name="KSO_WM_UNIT_LAYERLEVEL" val="1_1_1_1"/>
  <p:tag name="KSO_WM_TAG_VERSION" val="3.0"/>
  <p:tag name="KSO_WM_DIAGRAM_VERSION" val="3"/>
  <p:tag name="KSO_WM_DIAGRAM_COLOR_TRICK" val="2"/>
  <p:tag name="KSO_WM_DIAGRAM_COLOR_TEXT_CAN_REMOVE" val="n"/>
  <p:tag name="KSO_WM_DIAGRAM_GROUP_CODE" val="n1-1"/>
  <p:tag name="KSO_WM_DIAGRAM_MAX_ITEMCNT" val="6"/>
  <p:tag name="KSO_WM_DIAGRAM_MIN_ITEMCNT" val="2"/>
  <p:tag name="KSO_WM_DIAGRAM_VIRTUALLY_FRAME" val="{&quot;height&quot;:304.7544094488188,&quot;left&quot;:59.17503937007874,&quot;top&quot;:117.6,&quot;width&quot;:859.2249606299213}"/>
  <p:tag name="KSO_WM_DIAGRAM_COLOR_MATCH_VALUE" val="{&quot;shape&quot;:{&quot;fill&quot;:{&quot;gradient&quot;:[{&quot;brightness&quot;:0,&quot;colorType&quot;:1,&quot;foreColorIndex&quot;:6,&quot;pos&quot;:0,&quot;transparency&quot;:0},{&quot;brightness&quot;:0,&quot;colorType&quot;:1,&quot;foreColorIndex&quot;:5,&quot;pos&quot;:1,&quot;transparency&quot;:0}],&quot;type&quot;:3},&quot;glow&quot;:{&quot;colorType&quot;:0},&quot;line&quot;:{&quot;solidLine&quot;:{&quot;brightness&quot;:0,&quot;colorType&quot;:2,&quot;rgb&quot;:&quot;#ffffff&quot;,&quot;transparency&quot;:0},&quot;type&quot;:1},&quot;shadow&quot;:{&quot;brightness&quot;:0,&quot;colorType&quot;:2,&quot;rgb&quot;:&quot;#000000&quot;,&quot;transparency&quot;:0.600000023841857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3"/>
  <p:tag name="KSO_WM_DIAGRAM_USE_COLOR_VALUE" val="{&quot;color_scheme&quot;:1,&quot;color_type&quot;:1,&quot;theme_color_indexes&quot;:[5,6,5,6,5,6]}"/>
</p:tagLst>
</file>

<file path=ppt/tags/tag17.xml><?xml version="1.0" encoding="utf-8"?>
<p:tagLst xmlns:p="http://schemas.openxmlformats.org/presentationml/2006/main">
  <p:tag name="KSO_WM_DIAGRAM_VIRTUALLY_FRAME" val="{&quot;height&quot;:674.85,&quot;left&quot;:9,&quot;top&quot;:87.75,&quot;width&quot;:941}"/>
</p:tagLst>
</file>

<file path=ppt/tags/tag18.xml><?xml version="1.0" encoding="utf-8"?>
<p:tagLst xmlns:p="http://schemas.openxmlformats.org/presentationml/2006/main">
  <p:tag name="KSO_WM_DIAGRAM_VIRTUALLY_FRAME" val="{&quot;height&quot;:674.85,&quot;left&quot;:9,&quot;top&quot;:87.75,&quot;width&quot;:941}"/>
</p:tagLst>
</file>

<file path=ppt/tags/tag19.xml><?xml version="1.0" encoding="utf-8"?>
<p:tagLst xmlns:p="http://schemas.openxmlformats.org/presentationml/2006/main">
  <p:tag name="KSO_WM_DIAGRAM_VIRTUALLY_FRAME" val="{&quot;height&quot;:674.85,&quot;left&quot;:9,&quot;top&quot;:87.75,&quot;width&quot;:905.65}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692_4*n_h_h_i*1_2_4_2"/>
  <p:tag name="KSO_WM_TEMPLATE_CATEGORY" val="diagram"/>
  <p:tag name="KSO_WM_TEMPLATE_INDEX" val="20231692"/>
  <p:tag name="KSO_WM_UNIT_LAYERLEVEL" val="1_1_1_1"/>
  <p:tag name="KSO_WM_TAG_VERSION" val="3.0"/>
  <p:tag name="KSO_WM_UNIT_TYPE" val="n_h_h_i"/>
  <p:tag name="KSO_WM_UNIT_INDEX" val="1_2_4_2"/>
  <p:tag name="KSO_WM_DIAGRAM_VERSION" val="3"/>
  <p:tag name="KSO_WM_DIAGRAM_COLOR_TRICK" val="2"/>
  <p:tag name="KSO_WM_DIAGRAM_COLOR_TEXT_CAN_REMOVE" val="n"/>
  <p:tag name="KSO_WM_DIAGRAM_GROUP_CODE" val="n1-1"/>
  <p:tag name="KSO_WM_DIAGRAM_MAX_ITEMCNT" val="6"/>
  <p:tag name="KSO_WM_DIAGRAM_MIN_ITEMCNT" val="2"/>
  <p:tag name="KSO_WM_DIAGRAM_VIRTUALLY_FRAME" val="{&quot;height&quot;:304.7544094488188,&quot;left&quot;:59.17503937007874,&quot;top&quot;:117.6,&quot;width&quot;:859.2249606299213}"/>
  <p:tag name="KSO_WM_DIAGRAM_COLOR_MATCH_VALUE" val="{&quot;shape&quot;:{&quot;fill&quot;:{&quot;gradient&quot;:[{&quot;brightness&quot;:0,&quot;colorType&quot;:1,&quot;foreColorIndex&quot;:2,&quot;pos&quot;:0.09965000301599503,&quot;transparency&quot;:1},{&quot;brightness&quot;:0,&quot;colorType&quot;:1,&quot;foreColorIndex&quot;:8,&quot;pos&quot;:1,&quot;transparency&quot;:0}],&quot;type&quot;:3},&quot;glow&quot;:{&quot;colorType&quot;:0},&quot;line&quot;:{&quot;type&quot;:0},&quot;shadow&quot;:{&quot;brightness&quot;:0,&quot;colorType&quot;:2,&quot;rgb&quot;:&quot;#000000&quot;,&quot;transparency&quot;:0.600000023841857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3"/>
  <p:tag name="KSO_WM_DIAGRAM_USE_COLOR_VALUE" val="{&quot;color_scheme&quot;:1,&quot;color_type&quot;:1,&quot;theme_color_indexes&quot;:[5,6,5,6,5,6]}"/>
</p:tagLst>
</file>

<file path=ppt/tags/tag20.xml><?xml version="1.0" encoding="utf-8"?>
<p:tagLst xmlns:p="http://schemas.openxmlformats.org/presentationml/2006/main">
  <p:tag name="KSO_WM_DIAGRAM_VIRTUALLY_FRAME" val="{&quot;height&quot;:674.85,&quot;left&quot;:9,&quot;top&quot;:87.75,&quot;width&quot;:941}"/>
</p:tagLst>
</file>

<file path=ppt/tags/tag21.xml><?xml version="1.0" encoding="utf-8"?>
<p:tagLst xmlns:p="http://schemas.openxmlformats.org/presentationml/2006/main">
  <p:tag name="KSO_WM_DIAGRAM_VIRTUALLY_FRAME" val="{&quot;height&quot;:674.85,&quot;left&quot;:9,&quot;top&quot;:87.75,&quot;width&quot;:941}"/>
</p:tagLst>
</file>

<file path=ppt/tags/tag22.xml><?xml version="1.0" encoding="utf-8"?>
<p:tagLst xmlns:p="http://schemas.openxmlformats.org/presentationml/2006/main">
  <p:tag name="KSO_WM_DIAGRAM_VIRTUALLY_FRAME" val="{&quot;height&quot;:674.85,&quot;left&quot;:9,&quot;top&quot;:87.75,&quot;width&quot;:941}"/>
</p:tagLst>
</file>

<file path=ppt/tags/tag23.xml><?xml version="1.0" encoding="utf-8"?>
<p:tagLst xmlns:p="http://schemas.openxmlformats.org/presentationml/2006/main">
  <p:tag name="COMMONDATA" val="eyJoZGlkIjoiZDE3NTEyYzUyZWFmNjJhYzE2ODgzNzAyMTJlZWJiNTUifQ=="/>
  <p:tag name="RESOURCE_RECORD_KEY" val="{&quot;70&quot;:[3318907,3318861,3322237,3323862]}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692_4*n_h_h_i*1_2_2_2"/>
  <p:tag name="KSO_WM_TEMPLATE_CATEGORY" val="diagram"/>
  <p:tag name="KSO_WM_TEMPLATE_INDEX" val="20231692"/>
  <p:tag name="KSO_WM_UNIT_LAYERLEVEL" val="1_1_1_1"/>
  <p:tag name="KSO_WM_TAG_VERSION" val="3.0"/>
  <p:tag name="KSO_WM_UNIT_TYPE" val="n_h_h_i"/>
  <p:tag name="KSO_WM_UNIT_INDEX" val="1_2_2_2"/>
  <p:tag name="KSO_WM_DIAGRAM_VERSION" val="3"/>
  <p:tag name="KSO_WM_DIAGRAM_COLOR_TRICK" val="2"/>
  <p:tag name="KSO_WM_DIAGRAM_COLOR_TEXT_CAN_REMOVE" val="n"/>
  <p:tag name="KSO_WM_DIAGRAM_GROUP_CODE" val="n1-1"/>
  <p:tag name="KSO_WM_DIAGRAM_MAX_ITEMCNT" val="6"/>
  <p:tag name="KSO_WM_DIAGRAM_MIN_ITEMCNT" val="2"/>
  <p:tag name="KSO_WM_DIAGRAM_VIRTUALLY_FRAME" val="{&quot;height&quot;:304.7544094488188,&quot;left&quot;:59.17503937007874,&quot;top&quot;:117.6,&quot;width&quot;:859.2249606299213}"/>
  <p:tag name="KSO_WM_DIAGRAM_COLOR_MATCH_VALUE" val="{&quot;shape&quot;:{&quot;fill&quot;:{&quot;gradient&quot;:[{&quot;brightness&quot;:0,&quot;colorType&quot;:1,&quot;foreColorIndex&quot;:2,&quot;pos&quot;:0.09965000301599503,&quot;transparency&quot;:1},{&quot;brightness&quot;:0,&quot;colorType&quot;:1,&quot;foreColorIndex&quot;:8,&quot;pos&quot;:1,&quot;transparency&quot;:0}],&quot;type&quot;:3},&quot;glow&quot;:{&quot;colorType&quot;:0},&quot;line&quot;:{&quot;type&quot;:0},&quot;shadow&quot;:{&quot;brightness&quot;:0,&quot;colorType&quot;:2,&quot;rgb&quot;:&quot;#000000&quot;,&quot;transparency&quot;:0.600000023841857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3"/>
  <p:tag name="KSO_WM_DIAGRAM_USE_COLOR_VALUE" val="{&quot;color_scheme&quot;:1,&quot;color_type&quot;:1,&quot;theme_color_indexes&quot;:[5,6,5,6,5,6]}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692_4*n_h_h_i*1_2_3_2"/>
  <p:tag name="KSO_WM_TEMPLATE_CATEGORY" val="diagram"/>
  <p:tag name="KSO_WM_TEMPLATE_INDEX" val="20231692"/>
  <p:tag name="KSO_WM_UNIT_LAYERLEVEL" val="1_1_1_1"/>
  <p:tag name="KSO_WM_TAG_VERSION" val="3.0"/>
  <p:tag name="KSO_WM_UNIT_TYPE" val="n_h_h_i"/>
  <p:tag name="KSO_WM_UNIT_INDEX" val="1_2_3_2"/>
  <p:tag name="KSO_WM_DIAGRAM_VERSION" val="3"/>
  <p:tag name="KSO_WM_DIAGRAM_COLOR_TRICK" val="2"/>
  <p:tag name="KSO_WM_DIAGRAM_COLOR_TEXT_CAN_REMOVE" val="n"/>
  <p:tag name="KSO_WM_DIAGRAM_GROUP_CODE" val="n1-1"/>
  <p:tag name="KSO_WM_DIAGRAM_MAX_ITEMCNT" val="6"/>
  <p:tag name="KSO_WM_DIAGRAM_MIN_ITEMCNT" val="2"/>
  <p:tag name="KSO_WM_DIAGRAM_VIRTUALLY_FRAME" val="{&quot;height&quot;:304.7544094488188,&quot;left&quot;:59.17503937007874,&quot;top&quot;:117.6,&quot;width&quot;:859.2249606299213}"/>
  <p:tag name="KSO_WM_DIAGRAM_COLOR_MATCH_VALUE" val="{&quot;shape&quot;:{&quot;fill&quot;:{&quot;gradient&quot;:[{&quot;brightness&quot;:0,&quot;colorType&quot;:1,&quot;foreColorIndex&quot;:2,&quot;pos&quot;:0.16179999709129333,&quot;transparency&quot;:1},{&quot;brightness&quot;:0.4000000059604645,&quot;colorType&quot;:1,&quot;foreColorIndex&quot;:6,&quot;pos&quot;:0.5799999833106995,&quot;transparency&quot;:0}],&quot;type&quot;:3},&quot;glow&quot;:{&quot;colorType&quot;:0},&quot;line&quot;:{&quot;type&quot;:0},&quot;shadow&quot;:{&quot;brightness&quot;:0,&quot;colorType&quot;:2,&quot;rgb&quot;:&quot;#000000&quot;,&quot;transparency&quot;:0.600000023841857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3"/>
  <p:tag name="KSO_WM_DIAGRAM_USE_COLOR_VALUE" val="{&quot;color_scheme&quot;:1,&quot;color_type&quot;:1,&quot;theme_color_indexes&quot;:[5,6,5,6,5,6]}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692_4*n_h_h_i*1_2_1_2"/>
  <p:tag name="KSO_WM_TEMPLATE_CATEGORY" val="diagram"/>
  <p:tag name="KSO_WM_TEMPLATE_INDEX" val="20231692"/>
  <p:tag name="KSO_WM_UNIT_LAYERLEVEL" val="1_1_1_1"/>
  <p:tag name="KSO_WM_TAG_VERSION" val="3.0"/>
  <p:tag name="KSO_WM_UNIT_TYPE" val="n_h_h_i"/>
  <p:tag name="KSO_WM_UNIT_INDEX" val="1_2_1_2"/>
  <p:tag name="KSO_WM_DIAGRAM_VERSION" val="3"/>
  <p:tag name="KSO_WM_DIAGRAM_COLOR_TRICK" val="2"/>
  <p:tag name="KSO_WM_DIAGRAM_COLOR_TEXT_CAN_REMOVE" val="n"/>
  <p:tag name="KSO_WM_DIAGRAM_GROUP_CODE" val="n1-1"/>
  <p:tag name="KSO_WM_DIAGRAM_MAX_ITEMCNT" val="6"/>
  <p:tag name="KSO_WM_DIAGRAM_MIN_ITEMCNT" val="2"/>
  <p:tag name="KSO_WM_DIAGRAM_VIRTUALLY_FRAME" val="{&quot;height&quot;:304.7544094488188,&quot;left&quot;:59.17503937007874,&quot;top&quot;:117.6,&quot;width&quot;:859.2249606299213}"/>
  <p:tag name="KSO_WM_DIAGRAM_COLOR_MATCH_VALUE" val="{&quot;shape&quot;:{&quot;fill&quot;:{&quot;gradient&quot;:[{&quot;brightness&quot;:0,&quot;colorType&quot;:1,&quot;foreColorIndex&quot;:2,&quot;pos&quot;:0.16179999709129333,&quot;transparency&quot;:1},{&quot;brightness&quot;:0.4000000059604645,&quot;colorType&quot;:1,&quot;foreColorIndex&quot;:6,&quot;pos&quot;:0.6600000262260437,&quot;transparency&quot;:0}],&quot;type&quot;:3},&quot;glow&quot;:{&quot;colorType&quot;:0},&quot;line&quot;:{&quot;type&quot;:0},&quot;shadow&quot;:{&quot;brightness&quot;:0,&quot;colorType&quot;:2,&quot;rgb&quot;:&quot;#000000&quot;,&quot;transparency&quot;:0.600000023841857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3"/>
  <p:tag name="KSO_WM_DIAGRAM_USE_COLOR_VALUE" val="{&quot;color_scheme&quot;:1,&quot;color_type&quot;:1,&quot;theme_color_indexes&quot;:[5,6,5,6,5,6]}"/>
</p:tagLst>
</file>

<file path=ppt/tags/tag6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n_h_a"/>
  <p:tag name="KSO_WM_UNIT_INDEX" val="1_1_1"/>
  <p:tag name="KSO_WM_UNIT_ID" val="diagram20231692_4*n_h_a*1_1_1"/>
  <p:tag name="KSO_WM_TEMPLATE_CATEGORY" val="diagram"/>
  <p:tag name="KSO_WM_TEMPLATE_INDEX" val="20231692"/>
  <p:tag name="KSO_WM_UNIT_LAYERLEVEL" val="1_1_1"/>
  <p:tag name="KSO_WM_TAG_VERSION" val="3.0"/>
  <p:tag name="KSO_WM_DIAGRAM_VERSION" val="3"/>
  <p:tag name="KSO_WM_DIAGRAM_COLOR_TRICK" val="2"/>
  <p:tag name="KSO_WM_DIAGRAM_COLOR_TEXT_CAN_REMOVE" val="n"/>
  <p:tag name="KSO_WM_DIAGRAM_GROUP_CODE" val="n1-1"/>
  <p:tag name="KSO_WM_DIAGRAM_MAX_ITEMCNT" val="6"/>
  <p:tag name="KSO_WM_DIAGRAM_MIN_ITEMCNT" val="2"/>
  <p:tag name="KSO_WM_DIAGRAM_VIRTUALLY_FRAME" val="{&quot;height&quot;:304.7544094488188,&quot;left&quot;:59.17503937007874,&quot;top&quot;:117.6,&quot;width&quot;:859.2249606299213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25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TEXT_FILL_FORE_SCHEMECOLOR_INDEX" val="1"/>
  <p:tag name="KSO_WM_UNIT_TEXT_FILL_TYPE" val="1"/>
  <p:tag name="KSO_WM_UNIT_TEXT_TYPE" val="1"/>
  <p:tag name="KSO_WM_UNIT_PRESET_TEXT" val="单击此处&#10;添加标题"/>
  <p:tag name="KSO_WM_DIAGRAM_USE_COLOR_VALUE" val="{&quot;color_scheme&quot;:1,&quot;color_type&quot;:1,&quot;theme_color_indexes&quot;:[5,6,5,6,5,6]}"/>
</p:tagLst>
</file>

<file path=ppt/tags/tag7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n_h_h_f"/>
  <p:tag name="KSO_WM_UNIT_INDEX" val="1_2_1_1"/>
  <p:tag name="KSO_WM_UNIT_ID" val="diagram20231692_4*n_h_h_f*1_2_1_1"/>
  <p:tag name="KSO_WM_TEMPLATE_CATEGORY" val="diagram"/>
  <p:tag name="KSO_WM_TEMPLATE_INDEX" val="20231692"/>
  <p:tag name="KSO_WM_UNIT_LAYERLEVEL" val="1_1_1_1"/>
  <p:tag name="KSO_WM_TAG_VERSION" val="3.0"/>
  <p:tag name="KSO_WM_DIAGRAM_VERSION" val="3"/>
  <p:tag name="KSO_WM_DIAGRAM_COLOR_TRICK" val="2"/>
  <p:tag name="KSO_WM_DIAGRAM_COLOR_TEXT_CAN_REMOVE" val="n"/>
  <p:tag name="KSO_WM_DIAGRAM_GROUP_CODE" val="n1-1"/>
  <p:tag name="KSO_WM_DIAGRAM_MAX_ITEMCNT" val="6"/>
  <p:tag name="KSO_WM_DIAGRAM_MIN_ITEMCNT" val="2"/>
  <p:tag name="KSO_WM_DIAGRAM_VIRTUALLY_FRAME" val="{&quot;height&quot;:304.7544094488188,&quot;left&quot;:59.17503937007874,&quot;top&quot;:117.6,&quot;width&quot;:859.2249606299213}"/>
  <p:tag name="KSO_WM_DIAGRAM_COLOR_MATCH_VALUE" val="{&quot;shape&quot;:{&quot;fill&quot;:{&quot;gradient&quot;:[{&quot;brightness&quot;:0.4000000059604645,&quot;colorType&quot;:1,&quot;foreColorIndex&quot;:5,&quot;pos&quot;:0,&quot;transparency&quot;:0.4000000059604645},{&quot;brightness&quot;:0,&quot;colorType&quot;:1,&quot;foreColorIndex&quot;:14,&quot;pos&quot;:1,&quot;transparency&quot;:1}],&quot;type&quot;:3},&quot;glow&quot;:{&quot;colorType&quot;:0},&quot;line&quot;:{&quot;gradient&quot;:[{&quot;brightness&quot;:0,&quot;colorType&quot;:1,&quot;foreColorIndex&quot;:5,&quot;pos&quot;:0,&quot;transparency&quot;:1},{&quot;brightness&quot;:0,&quot;colorType&quot;:1,&quot;foreColorIndex&quot;:5,&quot;pos&quot;:1,&quot;transparency&quot;:0.4000000059604645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3"/>
  <p:tag name="KSO_WM_UNIT_TEXT_FILL_FORE_SCHEMECOLOR_INDEX" val="1"/>
  <p:tag name="KSO_WM_UNIT_TEXT_FILL_TYPE" val="1"/>
  <p:tag name="KSO_WM_UNIT_TEXT_TYPE" val="1"/>
  <p:tag name="KSO_WM_UNIT_PRESET_TEXT" val="单击此处输入智能图形项正文"/>
  <p:tag name="KSO_WM_DIAGRAM_USE_COLOR_VALUE" val="{&quot;color_scheme&quot;:1,&quot;color_type&quot;:1,&quot;theme_color_indexes&quot;:[5,6,5,6,5,6]}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n_h_h_i"/>
  <p:tag name="KSO_WM_UNIT_INDEX" val="1_2_1_1"/>
  <p:tag name="KSO_WM_UNIT_ID" val="diagram20231692_4*n_h_h_i*1_2_1_1"/>
  <p:tag name="KSO_WM_TEMPLATE_CATEGORY" val="diagram"/>
  <p:tag name="KSO_WM_TEMPLATE_INDEX" val="20231692"/>
  <p:tag name="KSO_WM_UNIT_LAYERLEVEL" val="1_1_1_1"/>
  <p:tag name="KSO_WM_TAG_VERSION" val="3.0"/>
  <p:tag name="KSO_WM_DIAGRAM_VERSION" val="3"/>
  <p:tag name="KSO_WM_DIAGRAM_COLOR_TRICK" val="2"/>
  <p:tag name="KSO_WM_DIAGRAM_COLOR_TEXT_CAN_REMOVE" val="n"/>
  <p:tag name="KSO_WM_DIAGRAM_GROUP_CODE" val="n1-1"/>
  <p:tag name="KSO_WM_DIAGRAM_MAX_ITEMCNT" val="6"/>
  <p:tag name="KSO_WM_DIAGRAM_MIN_ITEMCNT" val="2"/>
  <p:tag name="KSO_WM_DIAGRAM_VIRTUALLY_FRAME" val="{&quot;height&quot;:304.7544094488188,&quot;left&quot;:59.17503937007874,&quot;top&quot;:117.6,&quot;width&quot;:859.2249606299213}"/>
  <p:tag name="KSO_WM_DIAGRAM_COLOR_MATCH_VALUE" val="{&quot;shape&quot;:{&quot;fill&quot;:{&quot;gradient&quot;:[{&quot;brightness&quot;:0,&quot;colorType&quot;:1,&quot;foreColorIndex&quot;:6,&quot;pos&quot;:0,&quot;transparency&quot;:0},{&quot;brightness&quot;:0,&quot;colorType&quot;:1,&quot;foreColorIndex&quot;:5,&quot;pos&quot;:1,&quot;transparency&quot;:0}],&quot;type&quot;:3},&quot;glow&quot;:{&quot;colorType&quot;:0},&quot;line&quot;:{&quot;solidLine&quot;:{&quot;brightness&quot;:0,&quot;colorType&quot;:2,&quot;rgb&quot;:&quot;#ffffff&quot;,&quot;transparency&quot;:0},&quot;type&quot;:1},&quot;shadow&quot;:{&quot;brightness&quot;:0,&quot;colorType&quot;:2,&quot;rgb&quot;:&quot;#000000&quot;,&quot;transparency&quot;:0.600000023841857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3"/>
  <p:tag name="KSO_WM_DIAGRAM_USE_COLOR_VALUE" val="{&quot;color_scheme&quot;:1,&quot;color_type&quot;:1,&quot;theme_color_indexes&quot;:[5,6,5,6,5,6]}"/>
</p:tagLst>
</file>

<file path=ppt/tags/tag9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n_h_h_f"/>
  <p:tag name="KSO_WM_UNIT_INDEX" val="1_2_5_1"/>
  <p:tag name="KSO_WM_UNIT_ID" val="diagram20231692_4*n_h_h_f*1_2_5_1"/>
  <p:tag name="KSO_WM_TEMPLATE_CATEGORY" val="diagram"/>
  <p:tag name="KSO_WM_TEMPLATE_INDEX" val="20231692"/>
  <p:tag name="KSO_WM_UNIT_LAYERLEVEL" val="1_1_1_1"/>
  <p:tag name="KSO_WM_TAG_VERSION" val="3.0"/>
  <p:tag name="KSO_WM_DIAGRAM_VERSION" val="3"/>
  <p:tag name="KSO_WM_DIAGRAM_COLOR_TRICK" val="2"/>
  <p:tag name="KSO_WM_DIAGRAM_COLOR_TEXT_CAN_REMOVE" val="n"/>
  <p:tag name="KSO_WM_DIAGRAM_GROUP_CODE" val="n1-1"/>
  <p:tag name="KSO_WM_DIAGRAM_MAX_ITEMCNT" val="6"/>
  <p:tag name="KSO_WM_DIAGRAM_MIN_ITEMCNT" val="2"/>
  <p:tag name="KSO_WM_DIAGRAM_VIRTUALLY_FRAME" val="{&quot;height&quot;:304.7544094488188,&quot;left&quot;:59.17503937007874,&quot;top&quot;:117.6,&quot;width&quot;:859.2249606299213}"/>
  <p:tag name="KSO_WM_DIAGRAM_COLOR_MATCH_VALUE" val="{&quot;shape&quot;:{&quot;fill&quot;:{&quot;gradient&quot;:[{&quot;brightness&quot;:0.4000000059604645,&quot;colorType&quot;:1,&quot;foreColorIndex&quot;:5,&quot;pos&quot;:0,&quot;transparency&quot;:0.4000000059604645},{&quot;brightness&quot;:0,&quot;colorType&quot;:1,&quot;foreColorIndex&quot;:14,&quot;pos&quot;:1,&quot;transparency&quot;:1}],&quot;type&quot;:3},&quot;glow&quot;:{&quot;colorType&quot;:0},&quot;line&quot;:{&quot;gradient&quot;:[{&quot;brightness&quot;:0,&quot;colorType&quot;:1,&quot;foreColorIndex&quot;:5,&quot;pos&quot;:0,&quot;transparency&quot;:1},{&quot;brightness&quot;:0,&quot;colorType&quot;:1,&quot;foreColorIndex&quot;:5,&quot;pos&quot;:1,&quot;transparency&quot;:0.4000000059604645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3"/>
  <p:tag name="KSO_WM_UNIT_TEXT_FILL_FORE_SCHEMECOLOR_INDEX" val="1"/>
  <p:tag name="KSO_WM_UNIT_TEXT_FILL_TYPE" val="1"/>
  <p:tag name="KSO_WM_UNIT_TEXT_TYPE" val="1"/>
  <p:tag name="KSO_WM_UNIT_PRESET_TEXT" val="单击此处输入智能图形项正文"/>
  <p:tag name="KSO_WM_DIAGRAM_USE_COLOR_VALUE" val="{&quot;color_scheme&quot;:1,&quot;color_type&quot;:1,&quot;theme_color_indexes&quot;:[5,6,5,6,5,6]}"/>
</p:tagLst>
</file>

<file path=ppt/theme/theme1.xml><?xml version="1.0" encoding="utf-8"?>
<a:theme xmlns:a="http://schemas.openxmlformats.org/drawingml/2006/main" name="12_经营分析模版">
  <a:themeElements>
    <a:clrScheme name="自定义 1">
      <a:dk1>
        <a:srgbClr val="000000"/>
      </a:dk1>
      <a:lt1>
        <a:srgbClr val="FFFFFF"/>
      </a:lt1>
      <a:dk2>
        <a:srgbClr val="000000"/>
      </a:dk2>
      <a:lt2>
        <a:srgbClr val="D8D8D8"/>
      </a:lt2>
      <a:accent1>
        <a:srgbClr val="ECE5CE"/>
      </a:accent1>
      <a:accent2>
        <a:srgbClr val="CC0000"/>
      </a:accent2>
      <a:accent3>
        <a:srgbClr val="FFFFFF"/>
      </a:accent3>
      <a:accent4>
        <a:srgbClr val="000000"/>
      </a:accent4>
      <a:accent5>
        <a:srgbClr val="E0F0E3"/>
      </a:accent5>
      <a:accent6>
        <a:srgbClr val="B90000"/>
      </a:accent6>
      <a:hlink>
        <a:srgbClr val="FABE00"/>
      </a:hlink>
      <a:folHlink>
        <a:srgbClr val="E08E79"/>
      </a:folHlink>
    </a:clrScheme>
    <a:fontScheme name="暗香扑面">
      <a:maj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創英角ｺﾞｼｯｸUB"/>
        <a:font script="Hang" typeface="맑은 고딕"/>
        <a:font script="Hans" typeface="黑体"/>
        <a:font script="Hant" typeface="新細明體"/>
        <a:font script="Arab" typeface="Arial"/>
        <a:font script="Hebr" typeface="Arial"/>
        <a:font script="Thai" typeface="Cordian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rgbClr val="FFFFFF"/>
        </a:solidFill>
        <a:ln>
          <a:noFill/>
        </a:ln>
      </a:spPr>
      <a:bodyPr vert="horz" wrap="square" lIns="0" tIns="44436" rIns="91440" bIns="45720" numCol="1" anchor="t" anchorCtr="0" compatLnSpc="1">
        <a:spAutoFit/>
      </a:bodyPr>
      <a:lstStyle>
        <a:defPPr marL="0" marR="0" indent="0" algn="l" defTabSz="914400" rtl="0" eaLnBrk="0" fontAlgn="t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Char char="•"/>
          <a:defRPr kumimoji="0" sz="1000" b="0" i="0" u="none" strike="noStrike" cap="none" normalizeH="0" baseline="0" dirty="0" smtClean="0">
            <a:ln>
              <a:noFill/>
            </a:ln>
            <a:solidFill>
              <a:srgbClr val="666666"/>
            </a:solidFill>
            <a:effectLst/>
            <a:latin typeface="Arial" panose="020B0604020202020204" pitchFamily="34" charset="0"/>
            <a:ea typeface="微软雅黑" panose="020B0503020204020204" pitchFamily="34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19050" cap="flat" cmpd="sng" algn="ctr">
          <a:solidFill>
            <a:srgbClr val="CCCCFF"/>
          </a:solidFill>
          <a:prstDash val="solid"/>
          <a:round/>
          <a:headEnd type="none" w="med" len="med"/>
          <a:tailEnd type="none" w="med" len="med"/>
        </a:ln>
        <a:effectLst>
          <a:prstShdw prst="shdw17" dist="17961" dir="2700000">
            <a:srgbClr val="CCCCFF">
              <a:gamma/>
              <a:shade val="60000"/>
              <a:invGamma/>
            </a:srgbClr>
          </a:prstShdw>
        </a:effectLst>
      </a:spPr>
      <a:bodyPr vert="horz" wrap="none" lIns="91440" tIns="45720" rIns="91440" bIns="45720" numCol="1" anchor="ctr" anchorCtr="0" compatLnSpc="1"/>
      <a:lstStyle>
        <a:defPPr marL="0" marR="0" indent="0" algn="l" defTabSz="914400" rtl="0" eaLnBrk="0" fontAlgn="base" latinLnBrk="0" hangingPunct="0">
          <a:lnSpc>
            <a:spcPct val="110000"/>
          </a:lnSpc>
          <a:spcBef>
            <a:spcPct val="50000"/>
          </a:spcBef>
          <a:spcAft>
            <a:spcPct val="0"/>
          </a:spcAft>
          <a:buClrTx/>
          <a:buSzTx/>
          <a:buFont typeface="Wingdings" panose="05000000000000000000" pitchFamily="2" charset="2"/>
          <a:buChar char="q"/>
          <a:defRPr kumimoji="1" lang="en-US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华文细黑" panose="02010600040101010101" pitchFamily="2" charset="-122"/>
            <a:ea typeface="华文细黑" panose="02010600040101010101" pitchFamily="2" charset="-122"/>
          </a:defRPr>
        </a:defPPr>
      </a:lstStyle>
    </a:lnDef>
  </a:objectDefaults>
  <a:extraClrSchemeLst>
    <a:extraClrScheme>
      <a:clrScheme name="1_经营分析模版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经营分析模版 2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经营分析模版 3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EAEAEA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F3F3F3"/>
        </a:accent5>
        <a:accent6>
          <a:srgbClr val="737373"/>
        </a:accent6>
        <a:hlink>
          <a:srgbClr val="4D4D4D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经营分析模版 4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经营分析模版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经营分析模版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经营分析模版 7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1_经营分析模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</a:ln>
      </a:spPr>
      <a:bodyPr vert="horz" wrap="square" lIns="0" tIns="44436" rIns="91440" bIns="45720" numCol="1" rtlCol="0" anchor="ctr" anchorCtr="0" compatLnSpc="1">
        <a:noAutofit/>
      </a:bodyPr>
      <a:lstStyle>
        <a:defPPr marL="0" marR="0" indent="0" algn="ctr" defTabSz="914400" rtl="0" eaLnBrk="0" fontAlgn="t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defRPr kumimoji="0" sz="1400" b="0" i="0" u="none" strike="noStrike" cap="none" normalizeH="0" baseline="0" dirty="0" smtClean="0">
            <a:ln>
              <a:noFill/>
            </a:ln>
            <a:effectLst/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19050" cap="flat" cmpd="sng" algn="ctr">
          <a:solidFill>
            <a:srgbClr val="CCCCFF"/>
          </a:solidFill>
          <a:prstDash val="solid"/>
          <a:round/>
          <a:headEnd type="none" w="med" len="med"/>
          <a:tailEnd type="none" w="med" len="med"/>
        </a:ln>
        <a:effectLst>
          <a:prstShdw prst="shdw17" dist="17961" dir="2700000">
            <a:srgbClr val="CCCCFF">
              <a:gamma/>
              <a:shade val="60000"/>
              <a:invGamma/>
            </a:srgbClr>
          </a:prstShdw>
        </a:effectLst>
      </a:spPr>
      <a:bodyPr vert="horz" wrap="none" lIns="91440" tIns="45720" rIns="91440" bIns="45720" numCol="1" anchor="ctr" anchorCtr="0" compatLnSpc="1"/>
      <a:lstStyle>
        <a:defPPr marL="0" marR="0" indent="0" algn="l" defTabSz="914400" rtl="0" eaLnBrk="0" fontAlgn="base" latinLnBrk="0" hangingPunct="0">
          <a:lnSpc>
            <a:spcPct val="110000"/>
          </a:lnSpc>
          <a:spcBef>
            <a:spcPct val="50000"/>
          </a:spcBef>
          <a:spcAft>
            <a:spcPct val="0"/>
          </a:spcAft>
          <a:buClrTx/>
          <a:buSzTx/>
          <a:buFont typeface="Wingdings" panose="05000000000000000000" pitchFamily="2" charset="2"/>
          <a:buChar char="q"/>
          <a:defRPr kumimoji="1" lang="en-US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华文细黑" panose="02010600040101010101" pitchFamily="2" charset="-122"/>
            <a:ea typeface="华文细黑" panose="02010600040101010101" pitchFamily="2" charset="-122"/>
          </a:defRPr>
        </a:defPPr>
      </a:lstStyle>
    </a:lnDef>
  </a:objectDefaults>
  <a:extraClrSchemeLst>
    <a:extraClrScheme>
      <a:clrScheme name="1_经营分析模版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经营分析模版 2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经营分析模版 3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EAEAEA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F3F3F3"/>
        </a:accent5>
        <a:accent6>
          <a:srgbClr val="737373"/>
        </a:accent6>
        <a:hlink>
          <a:srgbClr val="4D4D4D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经营分析模版 4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经营分析模版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经营分析模版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经营分析模版 7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11632</Words>
  <Application>WPS 演示</Application>
  <PresentationFormat>宽屏</PresentationFormat>
  <Paragraphs>354</Paragraphs>
  <Slides>16</Slides>
  <Notes>16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5</vt:i4>
      </vt:variant>
      <vt:variant>
        <vt:lpstr>幻灯片标题</vt:lpstr>
      </vt:variant>
      <vt:variant>
        <vt:i4>16</vt:i4>
      </vt:variant>
    </vt:vector>
  </HeadingPairs>
  <TitlesOfParts>
    <vt:vector size="41" baseType="lpstr">
      <vt:lpstr>Arial</vt:lpstr>
      <vt:lpstr>宋体</vt:lpstr>
      <vt:lpstr>Wingdings</vt:lpstr>
      <vt:lpstr>微软雅黑</vt:lpstr>
      <vt:lpstr>华文细黑</vt:lpstr>
      <vt:lpstr>Tahoma</vt:lpstr>
      <vt:lpstr>Calibri</vt:lpstr>
      <vt:lpstr>楷体_GB2312</vt:lpstr>
      <vt:lpstr>Franklin Gothic Book</vt:lpstr>
      <vt:lpstr>黑体</vt:lpstr>
      <vt:lpstr>Times New Roman</vt:lpstr>
      <vt:lpstr>Arial Unicode MS</vt:lpstr>
      <vt:lpstr>Helvetica</vt:lpstr>
      <vt:lpstr>汉仪大黑简</vt:lpstr>
      <vt:lpstr>Calibri</vt:lpstr>
      <vt:lpstr>Helvetica Neue</vt:lpstr>
      <vt:lpstr>Wingdings</vt:lpstr>
      <vt:lpstr>Arial Unicode MS</vt:lpstr>
      <vt:lpstr>等线</vt:lpstr>
      <vt:lpstr>新宋体</vt:lpstr>
      <vt:lpstr>12_经营分析模版</vt:lpstr>
      <vt:lpstr>自定义设计方案</vt:lpstr>
      <vt:lpstr>1_Office 主题​​</vt:lpstr>
      <vt:lpstr>2_Office 主题​​</vt:lpstr>
      <vt:lpstr>1_经营分析模版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Michelle Weng</dc:creator>
  <cp:lastModifiedBy>haoch</cp:lastModifiedBy>
  <cp:revision>311</cp:revision>
  <dcterms:created xsi:type="dcterms:W3CDTF">2020-08-10T09:07:00Z</dcterms:created>
  <dcterms:modified xsi:type="dcterms:W3CDTF">2025-02-17T17:32:50Z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DF025013D7EA42D194237DFFC7A4A219_13</vt:lpwstr>
  </property>
</Properties>
</file>