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1"/>
  </p:handoutMasterIdLst>
  <p:sldIdLst>
    <p:sldId id="256" r:id="rId5"/>
    <p:sldId id="261" r:id="rId6"/>
    <p:sldId id="260" r:id="rId7"/>
    <p:sldId id="257" r:id="rId8"/>
    <p:sldId id="258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4832670-0132-C469-DDF2-3D7A60F3A8B4}" name="Martin Goldberg (GOV)" initials="MG" userId="S::msgoldb@uwe.nsa.gov::4a81b40e-b251-43ac-993c-ae778be11cc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FFD3D2-A8F9-4151-06FF-4EEC5C9A7B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B2B9AC-AAD3-3A89-AD63-29F1288AD6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D37CF-A61A-4165-806B-8CCAAEDD36C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A84EF-A260-17D6-57D7-F884E0EF45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781AB-9985-C829-0DE8-EF9BD9AA28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82AAD-2A9F-466A-A359-CC92E8BCD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76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3A02-0FEB-D0FB-2154-815513D2A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EC563C-721F-419E-0EAD-4AA86D23B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0B291-07AC-5159-8371-DECB6CD58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8541C-BCD2-27AC-AA46-DD529633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11D9-7FBB-1B1E-DEBD-412950D3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09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A073B-65D1-24B0-5D26-BE7E942E8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CA7E93-3494-51C8-34F9-C376BA1260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47004-6B62-4C0B-0553-BC781592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57517-954E-D67C-2736-F60CE0C2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C7DEC-B6D6-9E19-BBFC-449BBB22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135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BB7508-990F-A18A-9421-99761072F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FBD6CF-0FDE-0F14-B02F-7D2ABB3CE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60234-DE47-3CEA-10D6-1EF65C02D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C3872-7679-5F62-3D7A-FF43DEFCE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A1ECE-2DA9-D2C9-D2F1-288E5CF3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0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6BB2B-1EA5-6951-D24D-98EA1E81B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5FFC6-830E-503B-E2E0-064952291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4A1C4-A371-0746-453D-6E98AA7DE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6F91C-0304-3610-7615-ED387CFDB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E2BD25-A915-12B6-CA2B-6F5CF03B8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7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AD741-43B8-2E84-6C8F-6A9724D3E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82899-3C97-AE93-EC8D-6D1F49111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6C817-453A-4F87-CD79-6302B0706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CE9D8-32DB-E42A-ED3F-8D2DEE7CA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A65CF-1E1D-F0F6-8C93-5FC613AA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7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44F8B-74CD-A846-A18C-D2F25C294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F86DC-8ADB-7A0D-30CF-3755AD6E1A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DF45F0-D05B-A0E9-40F0-95CFF58AD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42700E-E6F1-787B-3EC3-D220A1009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1941C-294B-C7DE-36AF-617882B20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36E6D5-FBE9-399D-F194-7A4B8EBB8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36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3A089-CD2F-F0BE-3AE0-188D8887B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B9E0F-E7DC-0362-091A-3CEFC4C41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CE1A1C-509E-2140-91DA-2877BBC14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168EE-3EA5-9A85-01C5-55D2209278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152587-A3B6-EB87-0917-D70E62B4BC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CA34DC-D1AA-263A-603C-63729671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DAD2FF-1CAE-7463-6A34-EDF38E01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426CB9-B5F2-3036-150A-D905A779F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DF230-0319-2458-C6A1-4BD03D707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3F0A2-31AF-8121-F27A-89DC13E1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6EE6B4-F2AA-330A-CBFC-756BA45E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21E78-445B-8541-0C4F-8B571DB43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0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1EEFE0-3749-581F-B917-8ABC6ED25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ED5067-591D-6B99-04D1-197EC20DE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812CC-A1A1-5640-2CC9-0B78A279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55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4938F-9780-73E4-F994-07A2AAA4F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5C3B1-3559-9B39-C784-E242D6E1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203204-50D8-F406-564A-CDCD663FBE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040FA3-C389-C02E-133F-D5FA1DD26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35E79-4EE9-41A4-07AA-E483A0A88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8BBF2-26B0-A3AF-C0C6-74FD8563D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29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6C075-2966-51EF-5E3A-E681DCE8E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860403-1939-CD69-74F8-81D6E7E2E8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A6956E-B1C2-2396-A590-CE8B89DC03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AA74C5-2CC1-9B01-FBA4-8A59C339B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9C26-F55A-40A6-87B9-57653704ADA0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E890EC-4693-6759-E76C-AD57EF873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A9201-CA3E-DF82-5F05-CF34861AD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5C44-624D-46CC-9467-9AB933CF7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25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9FE845-4A0D-BB40-CED6-D8434A024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682CB-F9E5-B652-405B-24F603BB2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9823C-FBE2-996D-297A-4AF1EFDE8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1D9C26-F55A-40A6-87B9-57653704ADA0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CF3B3-E8E4-5942-DFB8-5DBF1942EA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84DFF-0219-911A-AE45-BA6446E5B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0B35C44-624D-46CC-9467-9AB933CF74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2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2070E-A66E-E929-03FB-474AD618DA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OTD_US 6G SA/CN Vision and Priorities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C10799-124E-9999-AA67-473C91B0F3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3GPP workshop on 6G</a:t>
            </a:r>
          </a:p>
          <a:p>
            <a:r>
              <a:rPr lang="en-US" dirty="0"/>
              <a:t>March 10 – 11 2025, Incheon, Republic of Korea</a:t>
            </a:r>
          </a:p>
        </p:txBody>
      </p:sp>
    </p:spTree>
    <p:extLst>
      <p:ext uri="{BB962C8B-B14F-4D97-AF65-F5344CB8AC3E}">
        <p14:creationId xmlns:p14="http://schemas.microsoft.com/office/powerpoint/2010/main" val="3766435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8AF29-492D-D412-9199-09B954F0A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DDF72-8D74-AA5E-5CCB-151BD3B4D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  <a:p>
            <a:r>
              <a:rPr lang="en-US" dirty="0"/>
              <a:t>System Architecture</a:t>
            </a:r>
          </a:p>
          <a:p>
            <a:r>
              <a:rPr lang="en-US" dirty="0"/>
              <a:t>Core Network</a:t>
            </a:r>
          </a:p>
          <a:p>
            <a:r>
              <a:rPr lang="en-US" dirty="0"/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23900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A06AD-DD2C-2C8C-2E47-55CEE6004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9BA7-ECF8-DD7D-AB81-DAFC4B942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17A65-27BA-B12C-1C91-76EFEC2A9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Use lessons learned from 5G work to enable better planning, coordination, and time usage for 6G</a:t>
            </a:r>
          </a:p>
          <a:p>
            <a:pPr lvl="1"/>
            <a:r>
              <a:rPr lang="en-US" dirty="0"/>
              <a:t>Encourage joint sessions during working group meetings vs formalized LS</a:t>
            </a:r>
          </a:p>
          <a:p>
            <a:pPr lvl="2"/>
            <a:r>
              <a:rPr lang="en-US" dirty="0"/>
              <a:t>Reduction in RTT of responses; incorporate feedback in-meeting</a:t>
            </a:r>
          </a:p>
          <a:p>
            <a:r>
              <a:rPr lang="en-US" dirty="0"/>
              <a:t>Avoid wasteful studies on features that will never be standardized</a:t>
            </a:r>
          </a:p>
          <a:p>
            <a:pPr lvl="1"/>
            <a:r>
              <a:rPr lang="en-US" dirty="0"/>
              <a:t>Studies should not conclude after 12 months with no normative work required</a:t>
            </a:r>
          </a:p>
          <a:p>
            <a:r>
              <a:rPr lang="en-US" dirty="0"/>
              <a:t>Clearer guidance from leadership needed for topics with large number of supporters which do not achieve unanimous consensus</a:t>
            </a:r>
          </a:p>
          <a:p>
            <a:pPr lvl="1"/>
            <a:r>
              <a:rPr lang="en-US" dirty="0"/>
              <a:t>Defined methods to proceed with work when there are a small number of dissenting companies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050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BBE1B-487E-7545-0C78-DB6EAA51D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C66FC-4ABF-F429-E425-B1340EABB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Prioritize evolution of 5G capabilities in currently deployed systems</a:t>
            </a:r>
          </a:p>
          <a:p>
            <a:r>
              <a:rPr lang="en-US" dirty="0"/>
              <a:t>No forced redesign of the system architecture where possible</a:t>
            </a:r>
          </a:p>
          <a:p>
            <a:pPr lvl="1"/>
            <a:r>
              <a:rPr lang="en-US" dirty="0"/>
              <a:t>Apply available time for simplifying complex features</a:t>
            </a:r>
          </a:p>
          <a:p>
            <a:pPr lvl="2"/>
            <a:r>
              <a:rPr lang="en-US" dirty="0"/>
              <a:t>Security enhancements</a:t>
            </a:r>
          </a:p>
          <a:p>
            <a:r>
              <a:rPr lang="en-US" dirty="0"/>
              <a:t>Keep optionality to a minimum</a:t>
            </a:r>
          </a:p>
          <a:p>
            <a:pPr lvl="1"/>
            <a:r>
              <a:rPr lang="en-US" dirty="0"/>
              <a:t>Design right from first Release</a:t>
            </a:r>
          </a:p>
        </p:txBody>
      </p:sp>
    </p:spTree>
    <p:extLst>
      <p:ext uri="{BB962C8B-B14F-4D97-AF65-F5344CB8AC3E}">
        <p14:creationId xmlns:p14="http://schemas.microsoft.com/office/powerpoint/2010/main" val="2219363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C167E-E6B5-E68F-F044-784BC0D9B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8DC92-A8A4-C6A6-848C-71ADA356A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Network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4EDA-04E8-C7C0-0A75-09D986F1D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Ensure regional regulatory requirements are considered in feature design</a:t>
            </a:r>
          </a:p>
          <a:p>
            <a:pPr lvl="1"/>
            <a:r>
              <a:rPr lang="en-US" dirty="0"/>
              <a:t>E.g. e-call, Lawful Interception</a:t>
            </a:r>
          </a:p>
          <a:p>
            <a:pPr lvl="1"/>
            <a:r>
              <a:rPr lang="en-US" dirty="0"/>
              <a:t>Support for Mission Critical Communications</a:t>
            </a:r>
          </a:p>
          <a:p>
            <a:pPr lvl="1"/>
            <a:r>
              <a:rPr lang="en-US" dirty="0"/>
              <a:t>Regulatory requirements - Security </a:t>
            </a:r>
          </a:p>
          <a:p>
            <a:r>
              <a:rPr lang="en-US" dirty="0"/>
              <a:t>No need to break what works</a:t>
            </a:r>
          </a:p>
          <a:p>
            <a:pPr lvl="1"/>
            <a:r>
              <a:rPr lang="en-US" dirty="0"/>
              <a:t>Reuse NFs that are deployed where possible</a:t>
            </a:r>
          </a:p>
        </p:txBody>
      </p:sp>
    </p:spTree>
    <p:extLst>
      <p:ext uri="{BB962C8B-B14F-4D97-AF65-F5344CB8AC3E}">
        <p14:creationId xmlns:p14="http://schemas.microsoft.com/office/powerpoint/2010/main" val="2323458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BF80-558D-45E0-1709-1825ABE26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E4B8D-CFA9-2ADE-3683-F45868666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B5C53-D883-7BB7-D475-C7672DE69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6G system shall have verifiable trust as a core principle</a:t>
            </a:r>
          </a:p>
          <a:p>
            <a:pPr lvl="1"/>
            <a:r>
              <a:rPr lang="en-US" dirty="0"/>
              <a:t>Both SW and HW</a:t>
            </a:r>
          </a:p>
          <a:p>
            <a:r>
              <a:rPr lang="en-US" dirty="0"/>
              <a:t>Ubiquitous security</a:t>
            </a:r>
          </a:p>
          <a:p>
            <a:pPr lvl="1"/>
            <a:r>
              <a:rPr lang="en-US" dirty="0"/>
              <a:t>Both feature and system security</a:t>
            </a:r>
          </a:p>
          <a:p>
            <a:r>
              <a:rPr lang="en-US" dirty="0"/>
              <a:t>Continuous threat monitoring, detection, and defense leveraging new technologies (e.g. AI) should be incorporated into the system at earliest Stage (e.g. SA1 6G study).</a:t>
            </a:r>
          </a:p>
        </p:txBody>
      </p:sp>
    </p:spTree>
    <p:extLst>
      <p:ext uri="{BB962C8B-B14F-4D97-AF65-F5344CB8AC3E}">
        <p14:creationId xmlns:p14="http://schemas.microsoft.com/office/powerpoint/2010/main" val="3036832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934484-b674-49de-8879-406f9abd87ef">
      <Terms xmlns="http://schemas.microsoft.com/office/infopath/2007/PartnerControls"/>
    </lcf76f155ced4ddcb4097134ff3c332f>
    <ReleaseDate xmlns="88934484-b674-49de-8879-406f9abd87ef" xsi:nil="true"/>
    <TaxCatchAll xmlns="3b778cb3-d552-40e9-ac20-0fd9c0b8e76d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8B649F27F9F9469529B5D92AD2A5A9" ma:contentTypeVersion="16" ma:contentTypeDescription="Create a new document." ma:contentTypeScope="" ma:versionID="7996884d18634c51112f2814d920aca8">
  <xsd:schema xmlns:xsd="http://www.w3.org/2001/XMLSchema" xmlns:xs="http://www.w3.org/2001/XMLSchema" xmlns:p="http://schemas.microsoft.com/office/2006/metadata/properties" xmlns:ns2="88934484-b674-49de-8879-406f9abd87ef" xmlns:ns3="3b778cb3-d552-40e9-ac20-0fd9c0b8e76d" targetNamespace="http://schemas.microsoft.com/office/2006/metadata/properties" ma:root="true" ma:fieldsID="86fb6af72f862040c4aba7d41905d7e2" ns2:_="" ns3:_="">
    <xsd:import namespace="88934484-b674-49de-8879-406f9abd87ef"/>
    <xsd:import namespace="3b778cb3-d552-40e9-ac20-0fd9c0b8e7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ReleaseDate" minOccurs="0"/>
                <xsd:element ref="ns2:MediaServiceObjectDetectorVersions" minOccurs="0"/>
                <xsd:element ref="ns2:MediaServiceDateTaken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34484-b674-49de-8879-406f9abd87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e1345d0-f55a-4f1c-acbf-e986621f72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leaseDate" ma:index="18" nillable="true" ma:displayName="Release Date" ma:format="DateOnly" ma:internalName="ReleaseDate">
      <xsd:simpleType>
        <xsd:restriction base="dms:DateTim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778cb3-d552-40e9-ac20-0fd9c0b8e7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c51f9fc-e0b1-4e1c-9b7a-dc22877516c6}" ma:internalName="TaxCatchAll" ma:showField="CatchAllData" ma:web="3b778cb3-d552-40e9-ac20-0fd9c0b8e7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3D350C-6E57-465F-B9B6-A6E6868586A1}">
  <ds:schemaRefs>
    <ds:schemaRef ds:uri="http://schemas.microsoft.com/office/2006/documentManagement/types"/>
    <ds:schemaRef ds:uri="http://purl.org/dc/terms/"/>
    <ds:schemaRef ds:uri="88934484-b674-49de-8879-406f9abd87ef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b778cb3-d552-40e9-ac20-0fd9c0b8e76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21E6B70-325D-4D07-B469-E4EB559D73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934484-b674-49de-8879-406f9abd87ef"/>
    <ds:schemaRef ds:uri="3b778cb3-d552-40e9-ac20-0fd9c0b8e7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4C4686-94E8-472B-AD49-466C760D4D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266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Aptos</vt:lpstr>
      <vt:lpstr>Arial</vt:lpstr>
      <vt:lpstr>Office Theme</vt:lpstr>
      <vt:lpstr>OTD_US 6G SA/CN Vision and Priorities</vt:lpstr>
      <vt:lpstr>Agenda</vt:lpstr>
      <vt:lpstr>Overall</vt:lpstr>
      <vt:lpstr>System Architecture Perspective</vt:lpstr>
      <vt:lpstr>Core Network Perspective</vt:lpstr>
      <vt:lpstr>Security Perspective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OTD_US 6G SA/CN Vision</dc:title>
  <dc:creator>Hawbaker, Tyler Allen (OTD) (FBI)</dc:creator>
  <cp:lastModifiedBy>Hawbaker, Tyler Allen (OTD) (FBI)</cp:lastModifiedBy>
  <cp:revision>21</cp:revision>
  <dcterms:created xsi:type="dcterms:W3CDTF">2025-02-06T12:45:17Z</dcterms:created>
  <dcterms:modified xsi:type="dcterms:W3CDTF">2025-02-14T16:30:21Z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0x010100838B649F27F9F9469529B5D92AD2A5A9</vt:lpwstr>
  </property>
</Properties>
</file>