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60" r:id="rId5"/>
    <p:sldId id="258" r:id="rId6"/>
  </p:sldIdLst>
  <p:sldSz cx="18288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62" y="1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oon, Bart" userId="6d471715-30fc-42d3-9bc5-d46cee8000cd" providerId="ADAL" clId="{AF45C39B-5433-4DBB-A4FD-1378481B7C4E}"/>
    <pc:docChg chg="custSel delSld modSld sldOrd">
      <pc:chgData name="Kroon, Bart" userId="6d471715-30fc-42d3-9bc5-d46cee8000cd" providerId="ADAL" clId="{AF45C39B-5433-4DBB-A4FD-1378481B7C4E}" dt="2024-05-07T11:18:25.803" v="54"/>
      <pc:docMkLst>
        <pc:docMk/>
      </pc:docMkLst>
      <pc:sldChg chg="del">
        <pc:chgData name="Kroon, Bart" userId="6d471715-30fc-42d3-9bc5-d46cee8000cd" providerId="ADAL" clId="{AF45C39B-5433-4DBB-A4FD-1378481B7C4E}" dt="2024-05-07T11:17:17.204" v="0" actId="47"/>
        <pc:sldMkLst>
          <pc:docMk/>
          <pc:sldMk cId="2421478215" sldId="257"/>
        </pc:sldMkLst>
      </pc:sldChg>
      <pc:sldChg chg="modSp mod ord">
        <pc:chgData name="Kroon, Bart" userId="6d471715-30fc-42d3-9bc5-d46cee8000cd" providerId="ADAL" clId="{AF45C39B-5433-4DBB-A4FD-1378481B7C4E}" dt="2024-05-07T11:18:25.803" v="54"/>
        <pc:sldMkLst>
          <pc:docMk/>
          <pc:sldMk cId="314835709" sldId="258"/>
        </pc:sldMkLst>
        <pc:spChg chg="mod">
          <ac:chgData name="Kroon, Bart" userId="6d471715-30fc-42d3-9bc5-d46cee8000cd" providerId="ADAL" clId="{AF45C39B-5433-4DBB-A4FD-1378481B7C4E}" dt="2024-05-07T11:18:09.474" v="51" actId="20577"/>
          <ac:spMkLst>
            <pc:docMk/>
            <pc:sldMk cId="314835709" sldId="258"/>
            <ac:spMk id="6" creationId="{72F4F545-E2A9-1539-E4FD-86F275B02D52}"/>
          </ac:spMkLst>
        </pc:spChg>
        <pc:spChg chg="mod">
          <ac:chgData name="Kroon, Bart" userId="6d471715-30fc-42d3-9bc5-d46cee8000cd" providerId="ADAL" clId="{AF45C39B-5433-4DBB-A4FD-1378481B7C4E}" dt="2024-05-07T11:18:01.885" v="42" actId="20577"/>
          <ac:spMkLst>
            <pc:docMk/>
            <pc:sldMk cId="314835709" sldId="258"/>
            <ac:spMk id="8" creationId="{1F06B61F-8C9A-CACE-F973-CB25B0E43B9F}"/>
          </ac:spMkLst>
        </pc:spChg>
      </pc:sldChg>
      <pc:sldChg chg="del">
        <pc:chgData name="Kroon, Bart" userId="6d471715-30fc-42d3-9bc5-d46cee8000cd" providerId="ADAL" clId="{AF45C39B-5433-4DBB-A4FD-1378481B7C4E}" dt="2024-05-07T11:17:20.737" v="2" actId="47"/>
        <pc:sldMkLst>
          <pc:docMk/>
          <pc:sldMk cId="856964095" sldId="259"/>
        </pc:sldMkLst>
      </pc:sldChg>
      <pc:sldChg chg="delSp modSp mod">
        <pc:chgData name="Kroon, Bart" userId="6d471715-30fc-42d3-9bc5-d46cee8000cd" providerId="ADAL" clId="{AF45C39B-5433-4DBB-A4FD-1378481B7C4E}" dt="2024-05-07T11:18:17.783" v="52" actId="478"/>
        <pc:sldMkLst>
          <pc:docMk/>
          <pc:sldMk cId="1898676456" sldId="260"/>
        </pc:sldMkLst>
        <pc:spChg chg="del mod">
          <ac:chgData name="Kroon, Bart" userId="6d471715-30fc-42d3-9bc5-d46cee8000cd" providerId="ADAL" clId="{AF45C39B-5433-4DBB-A4FD-1378481B7C4E}" dt="2024-05-07T11:18:17.783" v="52" actId="478"/>
          <ac:spMkLst>
            <pc:docMk/>
            <pc:sldMk cId="1898676456" sldId="260"/>
            <ac:spMk id="6" creationId="{875E9871-9B2B-CD1D-F0D4-3944EEE046AD}"/>
          </ac:spMkLst>
        </pc:spChg>
        <pc:spChg chg="mod">
          <ac:chgData name="Kroon, Bart" userId="6d471715-30fc-42d3-9bc5-d46cee8000cd" providerId="ADAL" clId="{AF45C39B-5433-4DBB-A4FD-1378481B7C4E}" dt="2024-05-07T11:17:53.951" v="33" actId="6549"/>
          <ac:spMkLst>
            <pc:docMk/>
            <pc:sldMk cId="1898676456" sldId="260"/>
            <ac:spMk id="8" creationId="{1B58ECE8-848F-FDFA-EA61-254E9465749F}"/>
          </ac:spMkLst>
        </pc:spChg>
        <pc:cxnChg chg="del">
          <ac:chgData name="Kroon, Bart" userId="6d471715-30fc-42d3-9bc5-d46cee8000cd" providerId="ADAL" clId="{AF45C39B-5433-4DBB-A4FD-1378481B7C4E}" dt="2024-05-07T11:18:17.783" v="52" actId="478"/>
          <ac:cxnSpMkLst>
            <pc:docMk/>
            <pc:sldMk cId="1898676456" sldId="260"/>
            <ac:cxnSpMk id="4" creationId="{79D45368-F267-93BF-CFE4-F0A921CF69E5}"/>
          </ac:cxnSpMkLst>
        </pc:cxnChg>
      </pc:sldChg>
      <pc:sldChg chg="del">
        <pc:chgData name="Kroon, Bart" userId="6d471715-30fc-42d3-9bc5-d46cee8000cd" providerId="ADAL" clId="{AF45C39B-5433-4DBB-A4FD-1378481B7C4E}" dt="2024-05-07T11:17:21.686" v="3" actId="47"/>
        <pc:sldMkLst>
          <pc:docMk/>
          <pc:sldMk cId="3736250466" sldId="261"/>
        </pc:sldMkLst>
      </pc:sldChg>
      <pc:sldChg chg="del">
        <pc:chgData name="Kroon, Bart" userId="6d471715-30fc-42d3-9bc5-d46cee8000cd" providerId="ADAL" clId="{AF45C39B-5433-4DBB-A4FD-1378481B7C4E}" dt="2024-05-07T11:17:19.766" v="1" actId="47"/>
        <pc:sldMkLst>
          <pc:docMk/>
          <pc:sldMk cId="2978994100" sldId="262"/>
        </pc:sldMkLst>
      </pc:sldChg>
      <pc:sldChg chg="del">
        <pc:chgData name="Kroon, Bart" userId="6d471715-30fc-42d3-9bc5-d46cee8000cd" providerId="ADAL" clId="{AF45C39B-5433-4DBB-A4FD-1378481B7C4E}" dt="2024-05-07T11:17:22.471" v="4" actId="47"/>
        <pc:sldMkLst>
          <pc:docMk/>
          <pc:sldMk cId="3210353379" sldId="263"/>
        </pc:sldMkLst>
      </pc:sldChg>
    </pc:docChg>
  </pc:docChgLst>
  <pc:docChgLst>
    <pc:chgData name="Thomas Stockhammer" userId="2aa20ba2-ba43-46c1-9e8b-e40494025eed" providerId="ADAL" clId="{94CB6CB2-2858-4FB9-96F5-B2540612B321}"/>
    <pc:docChg chg="undo custSel addSld delSld modSld sldOrd">
      <pc:chgData name="Thomas Stockhammer" userId="2aa20ba2-ba43-46c1-9e8b-e40494025eed" providerId="ADAL" clId="{94CB6CB2-2858-4FB9-96F5-B2540612B321}" dt="2024-04-11T16:59:27.105" v="459" actId="1038"/>
      <pc:docMkLst>
        <pc:docMk/>
      </pc:docMkLst>
      <pc:sldChg chg="modSp mod">
        <pc:chgData name="Thomas Stockhammer" userId="2aa20ba2-ba43-46c1-9e8b-e40494025eed" providerId="ADAL" clId="{94CB6CB2-2858-4FB9-96F5-B2540612B321}" dt="2024-04-11T16:59:27.105" v="459" actId="1038"/>
        <pc:sldMkLst>
          <pc:docMk/>
          <pc:sldMk cId="856964095" sldId="259"/>
        </pc:sldMkLst>
        <pc:spChg chg="mod">
          <ac:chgData name="Thomas Stockhammer" userId="2aa20ba2-ba43-46c1-9e8b-e40494025eed" providerId="ADAL" clId="{94CB6CB2-2858-4FB9-96F5-B2540612B321}" dt="2024-04-11T16:46:54.939" v="456" actId="14100"/>
          <ac:spMkLst>
            <pc:docMk/>
            <pc:sldMk cId="856964095" sldId="259"/>
            <ac:spMk id="35" creationId="{0187E5DD-B382-3CAD-BA61-A70F4536DB96}"/>
          </ac:spMkLst>
        </pc:spChg>
        <pc:spChg chg="mod">
          <ac:chgData name="Thomas Stockhammer" userId="2aa20ba2-ba43-46c1-9e8b-e40494025eed" providerId="ADAL" clId="{94CB6CB2-2858-4FB9-96F5-B2540612B321}" dt="2024-04-11T16:46:49.732" v="454" actId="14100"/>
          <ac:spMkLst>
            <pc:docMk/>
            <pc:sldMk cId="856964095" sldId="259"/>
            <ac:spMk id="44" creationId="{C24665F4-7DFE-3DEE-3EB8-BE48985438F3}"/>
          </ac:spMkLst>
        </pc:spChg>
        <pc:spChg chg="mod">
          <ac:chgData name="Thomas Stockhammer" userId="2aa20ba2-ba43-46c1-9e8b-e40494025eed" providerId="ADAL" clId="{94CB6CB2-2858-4FB9-96F5-B2540612B321}" dt="2024-04-11T16:59:01.701" v="458" actId="14100"/>
          <ac:spMkLst>
            <pc:docMk/>
            <pc:sldMk cId="856964095" sldId="259"/>
            <ac:spMk id="1039" creationId="{2490AF54-1F3B-B426-7279-34AF2692E648}"/>
          </ac:spMkLst>
        </pc:spChg>
        <pc:spChg chg="mod">
          <ac:chgData name="Thomas Stockhammer" userId="2aa20ba2-ba43-46c1-9e8b-e40494025eed" providerId="ADAL" clId="{94CB6CB2-2858-4FB9-96F5-B2540612B321}" dt="2024-04-11T16:59:27.105" v="459" actId="1038"/>
          <ac:spMkLst>
            <pc:docMk/>
            <pc:sldMk cId="856964095" sldId="259"/>
            <ac:spMk id="1041" creationId="{A6E28191-06DA-99D9-5279-03C81B0A7283}"/>
          </ac:spMkLst>
        </pc:spChg>
        <pc:spChg chg="mod">
          <ac:chgData name="Thomas Stockhammer" userId="2aa20ba2-ba43-46c1-9e8b-e40494025eed" providerId="ADAL" clId="{94CB6CB2-2858-4FB9-96F5-B2540612B321}" dt="2024-04-11T16:58:59.607" v="457" actId="14100"/>
          <ac:spMkLst>
            <pc:docMk/>
            <pc:sldMk cId="856964095" sldId="259"/>
            <ac:spMk id="1045" creationId="{7F815B0D-2B5C-11E5-BC91-8748E91FB03E}"/>
          </ac:spMkLst>
        </pc:spChg>
      </pc:sldChg>
      <pc:sldChg chg="modSp mod">
        <pc:chgData name="Thomas Stockhammer" userId="2aa20ba2-ba43-46c1-9e8b-e40494025eed" providerId="ADAL" clId="{94CB6CB2-2858-4FB9-96F5-B2540612B321}" dt="2024-04-10T21:35:56.353" v="1" actId="14100"/>
        <pc:sldMkLst>
          <pc:docMk/>
          <pc:sldMk cId="3736250466" sldId="261"/>
        </pc:sldMkLst>
        <pc:spChg chg="mod">
          <ac:chgData name="Thomas Stockhammer" userId="2aa20ba2-ba43-46c1-9e8b-e40494025eed" providerId="ADAL" clId="{94CB6CB2-2858-4FB9-96F5-B2540612B321}" dt="2024-04-10T21:35:56.353" v="1" actId="14100"/>
          <ac:spMkLst>
            <pc:docMk/>
            <pc:sldMk cId="3736250466" sldId="261"/>
            <ac:spMk id="1039" creationId="{9BCFBE0E-03C0-FD17-DC83-E352201830AE}"/>
          </ac:spMkLst>
        </pc:spChg>
        <pc:spChg chg="mod">
          <ac:chgData name="Thomas Stockhammer" userId="2aa20ba2-ba43-46c1-9e8b-e40494025eed" providerId="ADAL" clId="{94CB6CB2-2858-4FB9-96F5-B2540612B321}" dt="2024-04-10T21:35:50.966" v="0" actId="14100"/>
          <ac:spMkLst>
            <pc:docMk/>
            <pc:sldMk cId="3736250466" sldId="261"/>
            <ac:spMk id="1045" creationId="{B858D32F-2B3D-4F73-5C87-5DC0FA8C8E81}"/>
          </ac:spMkLst>
        </pc:spChg>
      </pc:sldChg>
      <pc:sldChg chg="addSp delSp modSp add mod ord">
        <pc:chgData name="Thomas Stockhammer" userId="2aa20ba2-ba43-46c1-9e8b-e40494025eed" providerId="ADAL" clId="{94CB6CB2-2858-4FB9-96F5-B2540612B321}" dt="2024-04-11T07:00:37.121" v="91" actId="13822"/>
        <pc:sldMkLst>
          <pc:docMk/>
          <pc:sldMk cId="2978994100" sldId="262"/>
        </pc:sldMkLst>
        <pc:spChg chg="add mod">
          <ac:chgData name="Thomas Stockhammer" userId="2aa20ba2-ba43-46c1-9e8b-e40494025eed" providerId="ADAL" clId="{94CB6CB2-2858-4FB9-96F5-B2540612B321}" dt="2024-04-11T07:00:37.121" v="91" actId="13822"/>
          <ac:spMkLst>
            <pc:docMk/>
            <pc:sldMk cId="2978994100" sldId="262"/>
            <ac:spMk id="9" creationId="{A732EA48-C23E-56AF-A61A-6325D3A3F599}"/>
          </ac:spMkLst>
        </pc:spChg>
        <pc:spChg chg="mod">
          <ac:chgData name="Thomas Stockhammer" userId="2aa20ba2-ba43-46c1-9e8b-e40494025eed" providerId="ADAL" clId="{94CB6CB2-2858-4FB9-96F5-B2540612B321}" dt="2024-04-11T06:59:41.453" v="78" actId="14100"/>
          <ac:spMkLst>
            <pc:docMk/>
            <pc:sldMk cId="2978994100" sldId="262"/>
            <ac:spMk id="10" creationId="{F029A2EA-E234-F7E7-BDFA-09EB3C6485EC}"/>
          </ac:spMkLst>
        </pc:spChg>
        <pc:spChg chg="add mod">
          <ac:chgData name="Thomas Stockhammer" userId="2aa20ba2-ba43-46c1-9e8b-e40494025eed" providerId="ADAL" clId="{94CB6CB2-2858-4FB9-96F5-B2540612B321}" dt="2024-04-11T06:59:57.025" v="82" actId="1076"/>
          <ac:spMkLst>
            <pc:docMk/>
            <pc:sldMk cId="2978994100" sldId="262"/>
            <ac:spMk id="11" creationId="{81A97D5B-19D0-2A62-CA3D-AD34583E77F6}"/>
          </ac:spMkLst>
        </pc:spChg>
        <pc:spChg chg="add mod">
          <ac:chgData name="Thomas Stockhammer" userId="2aa20ba2-ba43-46c1-9e8b-e40494025eed" providerId="ADAL" clId="{94CB6CB2-2858-4FB9-96F5-B2540612B321}" dt="2024-04-11T07:00:01.260" v="83" actId="1076"/>
          <ac:spMkLst>
            <pc:docMk/>
            <pc:sldMk cId="2978994100" sldId="262"/>
            <ac:spMk id="12" creationId="{5D23803A-2510-8BA7-9888-6473C277D9A3}"/>
          </ac:spMkLst>
        </pc:spChg>
        <pc:spChg chg="add mod">
          <ac:chgData name="Thomas Stockhammer" userId="2aa20ba2-ba43-46c1-9e8b-e40494025eed" providerId="ADAL" clId="{94CB6CB2-2858-4FB9-96F5-B2540612B321}" dt="2024-04-11T06:59:52.971" v="81" actId="14100"/>
          <ac:spMkLst>
            <pc:docMk/>
            <pc:sldMk cId="2978994100" sldId="262"/>
            <ac:spMk id="13" creationId="{27F9D71A-4D3D-9A58-B496-F822A679FFCE}"/>
          </ac:spMkLst>
        </pc:spChg>
        <pc:spChg chg="add mod">
          <ac:chgData name="Thomas Stockhammer" userId="2aa20ba2-ba43-46c1-9e8b-e40494025eed" providerId="ADAL" clId="{94CB6CB2-2858-4FB9-96F5-B2540612B321}" dt="2024-04-11T07:00:37.121" v="91" actId="13822"/>
          <ac:spMkLst>
            <pc:docMk/>
            <pc:sldMk cId="2978994100" sldId="262"/>
            <ac:spMk id="14" creationId="{ADBFE262-5F96-3510-3D6B-33DCF4614AAB}"/>
          </ac:spMkLst>
        </pc:spChg>
        <pc:spChg chg="mod">
          <ac:chgData name="Thomas Stockhammer" userId="2aa20ba2-ba43-46c1-9e8b-e40494025eed" providerId="ADAL" clId="{94CB6CB2-2858-4FB9-96F5-B2540612B321}" dt="2024-04-11T06:02:30.849" v="53" actId="1076"/>
          <ac:spMkLst>
            <pc:docMk/>
            <pc:sldMk cId="2978994100" sldId="262"/>
            <ac:spMk id="40" creationId="{E5B89F4C-F595-FE08-C118-FC8B030D8287}"/>
          </ac:spMkLst>
        </pc:spChg>
        <pc:spChg chg="mod">
          <ac:chgData name="Thomas Stockhammer" userId="2aa20ba2-ba43-46c1-9e8b-e40494025eed" providerId="ADAL" clId="{94CB6CB2-2858-4FB9-96F5-B2540612B321}" dt="2024-04-11T06:02:30.849" v="53" actId="1076"/>
          <ac:spMkLst>
            <pc:docMk/>
            <pc:sldMk cId="2978994100" sldId="262"/>
            <ac:spMk id="41" creationId="{1835C2AC-B2DA-5216-15D9-E8E5E7AD3040}"/>
          </ac:spMkLst>
        </pc:spChg>
        <pc:spChg chg="del mod">
          <ac:chgData name="Thomas Stockhammer" userId="2aa20ba2-ba43-46c1-9e8b-e40494025eed" providerId="ADAL" clId="{94CB6CB2-2858-4FB9-96F5-B2540612B321}" dt="2024-04-11T06:02:17.077" v="51" actId="478"/>
          <ac:spMkLst>
            <pc:docMk/>
            <pc:sldMk cId="2978994100" sldId="262"/>
            <ac:spMk id="42" creationId="{0B7AC0CF-4DED-FEBA-1070-744AA4D79055}"/>
          </ac:spMkLst>
        </pc:spChg>
        <pc:spChg chg="del mod">
          <ac:chgData name="Thomas Stockhammer" userId="2aa20ba2-ba43-46c1-9e8b-e40494025eed" providerId="ADAL" clId="{94CB6CB2-2858-4FB9-96F5-B2540612B321}" dt="2024-04-11T06:02:17.077" v="51" actId="478"/>
          <ac:spMkLst>
            <pc:docMk/>
            <pc:sldMk cId="2978994100" sldId="262"/>
            <ac:spMk id="43" creationId="{6027DA58-C950-73D2-DEF9-5548A6A1C69D}"/>
          </ac:spMkLst>
        </pc:spChg>
        <pc:spChg chg="mod">
          <ac:chgData name="Thomas Stockhammer" userId="2aa20ba2-ba43-46c1-9e8b-e40494025eed" providerId="ADAL" clId="{94CB6CB2-2858-4FB9-96F5-B2540612B321}" dt="2024-04-11T06:02:30.849" v="53" actId="1076"/>
          <ac:spMkLst>
            <pc:docMk/>
            <pc:sldMk cId="2978994100" sldId="262"/>
            <ac:spMk id="44" creationId="{C8F7501F-9361-178E-087D-2BED5D04E9F4}"/>
          </ac:spMkLst>
        </pc:spChg>
        <pc:spChg chg="del mod">
          <ac:chgData name="Thomas Stockhammer" userId="2aa20ba2-ba43-46c1-9e8b-e40494025eed" providerId="ADAL" clId="{94CB6CB2-2858-4FB9-96F5-B2540612B321}" dt="2024-04-11T06:58:18.211" v="60" actId="478"/>
          <ac:spMkLst>
            <pc:docMk/>
            <pc:sldMk cId="2978994100" sldId="262"/>
            <ac:spMk id="45" creationId="{49C3CFFB-44C5-E092-A46D-AB155BB9472D}"/>
          </ac:spMkLst>
        </pc:spChg>
        <pc:picChg chg="mod">
          <ac:chgData name="Thomas Stockhammer" userId="2aa20ba2-ba43-46c1-9e8b-e40494025eed" providerId="ADAL" clId="{94CB6CB2-2858-4FB9-96F5-B2540612B321}" dt="2024-04-11T06:02:10.948" v="50" actId="1076"/>
          <ac:picMkLst>
            <pc:docMk/>
            <pc:sldMk cId="2978994100" sldId="262"/>
            <ac:picMk id="32" creationId="{06A43F0A-F152-167B-6671-38DCBC59960F}"/>
          </ac:picMkLst>
        </pc:picChg>
        <pc:picChg chg="del mod">
          <ac:chgData name="Thomas Stockhammer" userId="2aa20ba2-ba43-46c1-9e8b-e40494025eed" providerId="ADAL" clId="{94CB6CB2-2858-4FB9-96F5-B2540612B321}" dt="2024-04-11T06:01:52.452" v="46" actId="478"/>
          <ac:picMkLst>
            <pc:docMk/>
            <pc:sldMk cId="2978994100" sldId="262"/>
            <ac:picMk id="33" creationId="{C4F0FC5B-663A-E0A9-C3C7-DA020B89737B}"/>
          </ac:picMkLst>
        </pc:picChg>
        <pc:picChg chg="add mod">
          <ac:chgData name="Thomas Stockhammer" userId="2aa20ba2-ba43-46c1-9e8b-e40494025eed" providerId="ADAL" clId="{94CB6CB2-2858-4FB9-96F5-B2540612B321}" dt="2024-04-11T06:57:40.355" v="55" actId="1076"/>
          <ac:picMkLst>
            <pc:docMk/>
            <pc:sldMk cId="2978994100" sldId="262"/>
            <ac:picMk id="4098" creationId="{5242ACAB-E1AB-4A89-B8DF-1266C20833AE}"/>
          </ac:picMkLst>
        </pc:picChg>
        <pc:cxnChg chg="mod">
          <ac:chgData name="Thomas Stockhammer" userId="2aa20ba2-ba43-46c1-9e8b-e40494025eed" providerId="ADAL" clId="{94CB6CB2-2858-4FB9-96F5-B2540612B321}" dt="2024-04-11T06:58:02.029" v="57" actId="14100"/>
          <ac:cxnSpMkLst>
            <pc:docMk/>
            <pc:sldMk cId="2978994100" sldId="262"/>
            <ac:cxnSpMk id="46" creationId="{59C9B4F4-C95B-BB27-D028-A7D72FF3D21C}"/>
          </ac:cxnSpMkLst>
        </pc:cxnChg>
      </pc:sldChg>
      <pc:sldChg chg="new del">
        <pc:chgData name="Thomas Stockhammer" userId="2aa20ba2-ba43-46c1-9e8b-e40494025eed" providerId="ADAL" clId="{94CB6CB2-2858-4FB9-96F5-B2540612B321}" dt="2024-04-11T06:00:21.707" v="3" actId="47"/>
        <pc:sldMkLst>
          <pc:docMk/>
          <pc:sldMk cId="3520667901" sldId="262"/>
        </pc:sldMkLst>
      </pc:sldChg>
      <pc:sldChg chg="new del">
        <pc:chgData name="Thomas Stockhammer" userId="2aa20ba2-ba43-46c1-9e8b-e40494025eed" providerId="ADAL" clId="{94CB6CB2-2858-4FB9-96F5-B2540612B321}" dt="2024-04-11T07:38:28.255" v="93" actId="47"/>
        <pc:sldMkLst>
          <pc:docMk/>
          <pc:sldMk cId="385944982" sldId="263"/>
        </pc:sldMkLst>
      </pc:sldChg>
      <pc:sldChg chg="addSp delSp modSp add mod ord">
        <pc:chgData name="Thomas Stockhammer" userId="2aa20ba2-ba43-46c1-9e8b-e40494025eed" providerId="ADAL" clId="{94CB6CB2-2858-4FB9-96F5-B2540612B321}" dt="2024-04-11T08:25:10.768" v="440" actId="20577"/>
        <pc:sldMkLst>
          <pc:docMk/>
          <pc:sldMk cId="3210353379" sldId="263"/>
        </pc:sldMkLst>
        <pc:spChg chg="mod">
          <ac:chgData name="Thomas Stockhammer" userId="2aa20ba2-ba43-46c1-9e8b-e40494025eed" providerId="ADAL" clId="{94CB6CB2-2858-4FB9-96F5-B2540612B321}" dt="2024-04-11T07:39:49.224" v="123" actId="20577"/>
          <ac:spMkLst>
            <pc:docMk/>
            <pc:sldMk cId="3210353379" sldId="263"/>
            <ac:spMk id="2" creationId="{205FA44B-DEF3-381A-7536-45145B30225F}"/>
          </ac:spMkLst>
        </pc:spChg>
        <pc:spChg chg="add del mod">
          <ac:chgData name="Thomas Stockhammer" userId="2aa20ba2-ba43-46c1-9e8b-e40494025eed" providerId="ADAL" clId="{94CB6CB2-2858-4FB9-96F5-B2540612B321}" dt="2024-04-11T07:42:17.671" v="175" actId="478"/>
          <ac:spMkLst>
            <pc:docMk/>
            <pc:sldMk cId="3210353379" sldId="263"/>
            <ac:spMk id="3" creationId="{539F9263-6B34-E938-580F-B1A4F44C89B0}"/>
          </ac:spMkLst>
        </pc:spChg>
        <pc:spChg chg="add mod">
          <ac:chgData name="Thomas Stockhammer" userId="2aa20ba2-ba43-46c1-9e8b-e40494025eed" providerId="ADAL" clId="{94CB6CB2-2858-4FB9-96F5-B2540612B321}" dt="2024-04-11T07:42:28.790" v="177" actId="1076"/>
          <ac:spMkLst>
            <pc:docMk/>
            <pc:sldMk cId="3210353379" sldId="263"/>
            <ac:spMk id="5" creationId="{3E21E7AC-AA93-A1B5-1B27-C2B19DDF0D92}"/>
          </ac:spMkLst>
        </pc:spChg>
        <pc:spChg chg="del mod">
          <ac:chgData name="Thomas Stockhammer" userId="2aa20ba2-ba43-46c1-9e8b-e40494025eed" providerId="ADAL" clId="{94CB6CB2-2858-4FB9-96F5-B2540612B321}" dt="2024-04-11T07:43:08.859" v="184" actId="478"/>
          <ac:spMkLst>
            <pc:docMk/>
            <pc:sldMk cId="3210353379" sldId="263"/>
            <ac:spMk id="6" creationId="{2C42F831-691C-D01A-AD4C-933DA1E0B3C2}"/>
          </ac:spMkLst>
        </pc:spChg>
        <pc:spChg chg="del">
          <ac:chgData name="Thomas Stockhammer" userId="2aa20ba2-ba43-46c1-9e8b-e40494025eed" providerId="ADAL" clId="{94CB6CB2-2858-4FB9-96F5-B2540612B321}" dt="2024-04-11T07:43:00.636" v="181" actId="478"/>
          <ac:spMkLst>
            <pc:docMk/>
            <pc:sldMk cId="3210353379" sldId="263"/>
            <ac:spMk id="8" creationId="{CE73A03A-8FA3-49BC-AB9F-F66B5F91E348}"/>
          </ac:spMkLst>
        </pc:spChg>
        <pc:spChg chg="add mod">
          <ac:chgData name="Thomas Stockhammer" userId="2aa20ba2-ba43-46c1-9e8b-e40494025eed" providerId="ADAL" clId="{94CB6CB2-2858-4FB9-96F5-B2540612B321}" dt="2024-04-11T08:04:23.404" v="373" actId="20577"/>
          <ac:spMkLst>
            <pc:docMk/>
            <pc:sldMk cId="3210353379" sldId="263"/>
            <ac:spMk id="9" creationId="{10AD6DB9-5E8A-2379-6323-29200B4B8455}"/>
          </ac:spMkLst>
        </pc:spChg>
        <pc:spChg chg="add del mod">
          <ac:chgData name="Thomas Stockhammer" userId="2aa20ba2-ba43-46c1-9e8b-e40494025eed" providerId="ADAL" clId="{94CB6CB2-2858-4FB9-96F5-B2540612B321}" dt="2024-04-11T07:41:37.888" v="170" actId="478"/>
          <ac:spMkLst>
            <pc:docMk/>
            <pc:sldMk cId="3210353379" sldId="263"/>
            <ac:spMk id="11" creationId="{0C8CD5DE-426A-5053-6E3D-E5DADFC6B282}"/>
          </ac:spMkLst>
        </pc:spChg>
        <pc:spChg chg="add del mod">
          <ac:chgData name="Thomas Stockhammer" userId="2aa20ba2-ba43-46c1-9e8b-e40494025eed" providerId="ADAL" clId="{94CB6CB2-2858-4FB9-96F5-B2540612B321}" dt="2024-04-11T07:41:37.888" v="170" actId="478"/>
          <ac:spMkLst>
            <pc:docMk/>
            <pc:sldMk cId="3210353379" sldId="263"/>
            <ac:spMk id="12" creationId="{DD1E7457-829E-5B64-33A5-BB71BB22CEF8}"/>
          </ac:spMkLst>
        </pc:spChg>
        <pc:spChg chg="add del mod">
          <ac:chgData name="Thomas Stockhammer" userId="2aa20ba2-ba43-46c1-9e8b-e40494025eed" providerId="ADAL" clId="{94CB6CB2-2858-4FB9-96F5-B2540612B321}" dt="2024-04-11T07:41:34.625" v="169" actId="478"/>
          <ac:spMkLst>
            <pc:docMk/>
            <pc:sldMk cId="3210353379" sldId="263"/>
            <ac:spMk id="13" creationId="{766BB688-F4B1-A42D-16ED-091D24B93A2A}"/>
          </ac:spMkLst>
        </pc:spChg>
        <pc:spChg chg="add mod">
          <ac:chgData name="Thomas Stockhammer" userId="2aa20ba2-ba43-46c1-9e8b-e40494025eed" providerId="ADAL" clId="{94CB6CB2-2858-4FB9-96F5-B2540612B321}" dt="2024-04-11T08:25:10.768" v="440" actId="20577"/>
          <ac:spMkLst>
            <pc:docMk/>
            <pc:sldMk cId="3210353379" sldId="263"/>
            <ac:spMk id="14" creationId="{37E52D78-9961-F768-95A3-345B488986C2}"/>
          </ac:spMkLst>
        </pc:spChg>
        <pc:spChg chg="mod">
          <ac:chgData name="Thomas Stockhammer" userId="2aa20ba2-ba43-46c1-9e8b-e40494025eed" providerId="ADAL" clId="{94CB6CB2-2858-4FB9-96F5-B2540612B321}" dt="2024-04-11T08:04:08.239" v="372" actId="13822"/>
          <ac:spMkLst>
            <pc:docMk/>
            <pc:sldMk cId="3210353379" sldId="263"/>
            <ac:spMk id="35" creationId="{DB7BC47D-88B3-03AD-DD6C-ED0715A4FB4A}"/>
          </ac:spMkLst>
        </pc:spChg>
        <pc:spChg chg="del">
          <ac:chgData name="Thomas Stockhammer" userId="2aa20ba2-ba43-46c1-9e8b-e40494025eed" providerId="ADAL" clId="{94CB6CB2-2858-4FB9-96F5-B2540612B321}" dt="2024-04-11T07:39:25.936" v="97" actId="478"/>
          <ac:spMkLst>
            <pc:docMk/>
            <pc:sldMk cId="3210353379" sldId="263"/>
            <ac:spMk id="36" creationId="{2E3F18BF-FE11-E58B-AC7D-BA0C7AE6C22B}"/>
          </ac:spMkLst>
        </pc:spChg>
        <pc:spChg chg="del">
          <ac:chgData name="Thomas Stockhammer" userId="2aa20ba2-ba43-46c1-9e8b-e40494025eed" providerId="ADAL" clId="{94CB6CB2-2858-4FB9-96F5-B2540612B321}" dt="2024-04-11T07:39:25.936" v="97" actId="478"/>
          <ac:spMkLst>
            <pc:docMk/>
            <pc:sldMk cId="3210353379" sldId="263"/>
            <ac:spMk id="37" creationId="{0B24F0FE-2060-F7E3-5B9D-3521F3B32ECB}"/>
          </ac:spMkLst>
        </pc:spChg>
        <pc:spChg chg="del">
          <ac:chgData name="Thomas Stockhammer" userId="2aa20ba2-ba43-46c1-9e8b-e40494025eed" providerId="ADAL" clId="{94CB6CB2-2858-4FB9-96F5-B2540612B321}" dt="2024-04-11T07:39:25.936" v="97" actId="478"/>
          <ac:spMkLst>
            <pc:docMk/>
            <pc:sldMk cId="3210353379" sldId="263"/>
            <ac:spMk id="40" creationId="{FA0240C7-4C4E-48AD-10AD-374F4B19A088}"/>
          </ac:spMkLst>
        </pc:spChg>
        <pc:spChg chg="del">
          <ac:chgData name="Thomas Stockhammer" userId="2aa20ba2-ba43-46c1-9e8b-e40494025eed" providerId="ADAL" clId="{94CB6CB2-2858-4FB9-96F5-B2540612B321}" dt="2024-04-11T07:39:25.936" v="97" actId="478"/>
          <ac:spMkLst>
            <pc:docMk/>
            <pc:sldMk cId="3210353379" sldId="263"/>
            <ac:spMk id="41" creationId="{05C02C0A-1B82-1971-3108-739CFA47E304}"/>
          </ac:spMkLst>
        </pc:spChg>
        <pc:spChg chg="del">
          <ac:chgData name="Thomas Stockhammer" userId="2aa20ba2-ba43-46c1-9e8b-e40494025eed" providerId="ADAL" clId="{94CB6CB2-2858-4FB9-96F5-B2540612B321}" dt="2024-04-11T07:39:25.936" v="97" actId="478"/>
          <ac:spMkLst>
            <pc:docMk/>
            <pc:sldMk cId="3210353379" sldId="263"/>
            <ac:spMk id="42" creationId="{DB5ECE5E-4C65-9F23-87AC-9F6139BCC1E0}"/>
          </ac:spMkLst>
        </pc:spChg>
        <pc:spChg chg="del">
          <ac:chgData name="Thomas Stockhammer" userId="2aa20ba2-ba43-46c1-9e8b-e40494025eed" providerId="ADAL" clId="{94CB6CB2-2858-4FB9-96F5-B2540612B321}" dt="2024-04-11T07:39:25.936" v="97" actId="478"/>
          <ac:spMkLst>
            <pc:docMk/>
            <pc:sldMk cId="3210353379" sldId="263"/>
            <ac:spMk id="43" creationId="{D8009D1B-DF7D-6555-5E49-9B2D0FAA4A48}"/>
          </ac:spMkLst>
        </pc:spChg>
        <pc:spChg chg="mod">
          <ac:chgData name="Thomas Stockhammer" userId="2aa20ba2-ba43-46c1-9e8b-e40494025eed" providerId="ADAL" clId="{94CB6CB2-2858-4FB9-96F5-B2540612B321}" dt="2024-04-11T07:40:05.981" v="125" actId="14100"/>
          <ac:spMkLst>
            <pc:docMk/>
            <pc:sldMk cId="3210353379" sldId="263"/>
            <ac:spMk id="47" creationId="{6FAFA868-B254-3A8A-6AE9-EB241C99844A}"/>
          </ac:spMkLst>
        </pc:spChg>
        <pc:spChg chg="del">
          <ac:chgData name="Thomas Stockhammer" userId="2aa20ba2-ba43-46c1-9e8b-e40494025eed" providerId="ADAL" clId="{94CB6CB2-2858-4FB9-96F5-B2540612B321}" dt="2024-04-11T07:39:25.936" v="97" actId="478"/>
          <ac:spMkLst>
            <pc:docMk/>
            <pc:sldMk cId="3210353379" sldId="263"/>
            <ac:spMk id="48" creationId="{ED282A29-7118-25D1-FB8C-8DEBEFE2F598}"/>
          </ac:spMkLst>
        </pc:spChg>
        <pc:spChg chg="del">
          <ac:chgData name="Thomas Stockhammer" userId="2aa20ba2-ba43-46c1-9e8b-e40494025eed" providerId="ADAL" clId="{94CB6CB2-2858-4FB9-96F5-B2540612B321}" dt="2024-04-11T07:40:00.607" v="124" actId="478"/>
          <ac:spMkLst>
            <pc:docMk/>
            <pc:sldMk cId="3210353379" sldId="263"/>
            <ac:spMk id="1031" creationId="{D579A706-8931-E69D-F26A-AB86DD4E21B9}"/>
          </ac:spMkLst>
        </pc:spChg>
        <pc:spChg chg="del">
          <ac:chgData name="Thomas Stockhammer" userId="2aa20ba2-ba43-46c1-9e8b-e40494025eed" providerId="ADAL" clId="{94CB6CB2-2858-4FB9-96F5-B2540612B321}" dt="2024-04-11T07:40:00.607" v="124" actId="478"/>
          <ac:spMkLst>
            <pc:docMk/>
            <pc:sldMk cId="3210353379" sldId="263"/>
            <ac:spMk id="1033" creationId="{AAE0AB6C-FA92-7E04-95D6-A338955301B7}"/>
          </ac:spMkLst>
        </pc:spChg>
        <pc:spChg chg="del">
          <ac:chgData name="Thomas Stockhammer" userId="2aa20ba2-ba43-46c1-9e8b-e40494025eed" providerId="ADAL" clId="{94CB6CB2-2858-4FB9-96F5-B2540612B321}" dt="2024-04-11T07:40:00.607" v="124" actId="478"/>
          <ac:spMkLst>
            <pc:docMk/>
            <pc:sldMk cId="3210353379" sldId="263"/>
            <ac:spMk id="1039" creationId="{B9B35A74-01B5-B9EA-DEDD-9DBF642BFE4C}"/>
          </ac:spMkLst>
        </pc:spChg>
        <pc:spChg chg="del">
          <ac:chgData name="Thomas Stockhammer" userId="2aa20ba2-ba43-46c1-9e8b-e40494025eed" providerId="ADAL" clId="{94CB6CB2-2858-4FB9-96F5-B2540612B321}" dt="2024-04-11T07:40:00.607" v="124" actId="478"/>
          <ac:spMkLst>
            <pc:docMk/>
            <pc:sldMk cId="3210353379" sldId="263"/>
            <ac:spMk id="1041" creationId="{94DB877F-6A55-53A5-A261-9FC56E349889}"/>
          </ac:spMkLst>
        </pc:spChg>
        <pc:spChg chg="del">
          <ac:chgData name="Thomas Stockhammer" userId="2aa20ba2-ba43-46c1-9e8b-e40494025eed" providerId="ADAL" clId="{94CB6CB2-2858-4FB9-96F5-B2540612B321}" dt="2024-04-11T07:40:00.607" v="124" actId="478"/>
          <ac:spMkLst>
            <pc:docMk/>
            <pc:sldMk cId="3210353379" sldId="263"/>
            <ac:spMk id="1042" creationId="{A5F4D07E-FCAE-CE9A-ACC7-BD128BB87A60}"/>
          </ac:spMkLst>
        </pc:spChg>
        <pc:spChg chg="mod">
          <ac:chgData name="Thomas Stockhammer" userId="2aa20ba2-ba43-46c1-9e8b-e40494025eed" providerId="ADAL" clId="{94CB6CB2-2858-4FB9-96F5-B2540612B321}" dt="2024-04-11T08:04:08.239" v="372" actId="13822"/>
          <ac:spMkLst>
            <pc:docMk/>
            <pc:sldMk cId="3210353379" sldId="263"/>
            <ac:spMk id="1043" creationId="{F143F769-1861-5864-F243-B1515C02C5E9}"/>
          </ac:spMkLst>
        </pc:spChg>
        <pc:spChg chg="mod">
          <ac:chgData name="Thomas Stockhammer" userId="2aa20ba2-ba43-46c1-9e8b-e40494025eed" providerId="ADAL" clId="{94CB6CB2-2858-4FB9-96F5-B2540612B321}" dt="2024-04-11T07:40:15.136" v="126" actId="14100"/>
          <ac:spMkLst>
            <pc:docMk/>
            <pc:sldMk cId="3210353379" sldId="263"/>
            <ac:spMk id="1045" creationId="{CD92A9B7-5EB5-6175-2F42-8D428A1FAD01}"/>
          </ac:spMkLst>
        </pc:spChg>
        <pc:picChg chg="del">
          <ac:chgData name="Thomas Stockhammer" userId="2aa20ba2-ba43-46c1-9e8b-e40494025eed" providerId="ADAL" clId="{94CB6CB2-2858-4FB9-96F5-B2540612B321}" dt="2024-04-11T07:39:25.936" v="97" actId="478"/>
          <ac:picMkLst>
            <pc:docMk/>
            <pc:sldMk cId="3210353379" sldId="263"/>
            <ac:picMk id="31" creationId="{8B509D90-568F-C127-2656-C69F6901EE45}"/>
          </ac:picMkLst>
        </pc:picChg>
        <pc:picChg chg="del">
          <ac:chgData name="Thomas Stockhammer" userId="2aa20ba2-ba43-46c1-9e8b-e40494025eed" providerId="ADAL" clId="{94CB6CB2-2858-4FB9-96F5-B2540612B321}" dt="2024-04-11T07:39:25.936" v="97" actId="478"/>
          <ac:picMkLst>
            <pc:docMk/>
            <pc:sldMk cId="3210353379" sldId="263"/>
            <ac:picMk id="32" creationId="{DC6A6B9B-F7F6-2009-D519-6B974FB6EA61}"/>
          </ac:picMkLst>
        </pc:picChg>
        <pc:picChg chg="del">
          <ac:chgData name="Thomas Stockhammer" userId="2aa20ba2-ba43-46c1-9e8b-e40494025eed" providerId="ADAL" clId="{94CB6CB2-2858-4FB9-96F5-B2540612B321}" dt="2024-04-11T07:39:25.936" v="97" actId="478"/>
          <ac:picMkLst>
            <pc:docMk/>
            <pc:sldMk cId="3210353379" sldId="263"/>
            <ac:picMk id="33" creationId="{1FFC85EA-580B-4C66-A552-6B32A3457711}"/>
          </ac:picMkLst>
        </pc:picChg>
        <pc:picChg chg="del">
          <ac:chgData name="Thomas Stockhammer" userId="2aa20ba2-ba43-46c1-9e8b-e40494025eed" providerId="ADAL" clId="{94CB6CB2-2858-4FB9-96F5-B2540612B321}" dt="2024-04-11T07:40:00.607" v="124" actId="478"/>
          <ac:picMkLst>
            <pc:docMk/>
            <pc:sldMk cId="3210353379" sldId="263"/>
            <ac:picMk id="52" creationId="{3BAADE43-1430-4249-69EB-D873042187EF}"/>
          </ac:picMkLst>
        </pc:picChg>
        <pc:picChg chg="del">
          <ac:chgData name="Thomas Stockhammer" userId="2aa20ba2-ba43-46c1-9e8b-e40494025eed" providerId="ADAL" clId="{94CB6CB2-2858-4FB9-96F5-B2540612B321}" dt="2024-04-11T07:40:00.607" v="124" actId="478"/>
          <ac:picMkLst>
            <pc:docMk/>
            <pc:sldMk cId="3210353379" sldId="263"/>
            <ac:picMk id="53" creationId="{4B3D7FA2-793A-FDEA-A6A4-13DDEF65A11E}"/>
          </ac:picMkLst>
        </pc:picChg>
        <pc:picChg chg="del">
          <ac:chgData name="Thomas Stockhammer" userId="2aa20ba2-ba43-46c1-9e8b-e40494025eed" providerId="ADAL" clId="{94CB6CB2-2858-4FB9-96F5-B2540612B321}" dt="2024-04-11T07:40:00.607" v="124" actId="478"/>
          <ac:picMkLst>
            <pc:docMk/>
            <pc:sldMk cId="3210353379" sldId="263"/>
            <ac:picMk id="1038" creationId="{8B58B67A-5DC4-0173-0792-2CFEABE7418D}"/>
          </ac:picMkLst>
        </pc:picChg>
        <pc:picChg chg="del">
          <ac:chgData name="Thomas Stockhammer" userId="2aa20ba2-ba43-46c1-9e8b-e40494025eed" providerId="ADAL" clId="{94CB6CB2-2858-4FB9-96F5-B2540612B321}" dt="2024-04-11T07:40:00.607" v="124" actId="478"/>
          <ac:picMkLst>
            <pc:docMk/>
            <pc:sldMk cId="3210353379" sldId="263"/>
            <ac:picMk id="1040" creationId="{67F3881B-CA76-D13E-0075-E1F1DE179364}"/>
          </ac:picMkLst>
        </pc:picChg>
        <pc:cxnChg chg="del">
          <ac:chgData name="Thomas Stockhammer" userId="2aa20ba2-ba43-46c1-9e8b-e40494025eed" providerId="ADAL" clId="{94CB6CB2-2858-4FB9-96F5-B2540612B321}" dt="2024-04-11T07:43:11.290" v="185" actId="478"/>
          <ac:cxnSpMkLst>
            <pc:docMk/>
            <pc:sldMk cId="3210353379" sldId="263"/>
            <ac:cxnSpMk id="4" creationId="{238E7639-66BF-AB15-7F90-D79A2B6369DA}"/>
          </ac:cxnSpMkLst>
        </pc:cxnChg>
        <pc:cxnChg chg="del">
          <ac:chgData name="Thomas Stockhammer" userId="2aa20ba2-ba43-46c1-9e8b-e40494025eed" providerId="ADAL" clId="{94CB6CB2-2858-4FB9-96F5-B2540612B321}" dt="2024-04-11T07:43:03.505" v="182" actId="478"/>
          <ac:cxnSpMkLst>
            <pc:docMk/>
            <pc:sldMk cId="3210353379" sldId="263"/>
            <ac:cxnSpMk id="7" creationId="{9FDCF304-EB49-274E-95C0-BF5B0ECE84F4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122363"/>
            <a:ext cx="13716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3602038"/>
            <a:ext cx="13716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151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860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365125"/>
            <a:ext cx="394335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65125"/>
            <a:ext cx="1160145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168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329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5" y="1709739"/>
            <a:ext cx="157734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5" y="4589464"/>
            <a:ext cx="157734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634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1825625"/>
            <a:ext cx="77724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1825625"/>
            <a:ext cx="77724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022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365126"/>
            <a:ext cx="157734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3" y="1681163"/>
            <a:ext cx="773668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3" y="2505075"/>
            <a:ext cx="773668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0" y="1681163"/>
            <a:ext cx="777478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0" y="2505075"/>
            <a:ext cx="777478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89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565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787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457200"/>
            <a:ext cx="589835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987426"/>
            <a:ext cx="92583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2057400"/>
            <a:ext cx="589835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01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457200"/>
            <a:ext cx="589835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987426"/>
            <a:ext cx="92583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2057400"/>
            <a:ext cx="589835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306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365126"/>
            <a:ext cx="15773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1825625"/>
            <a:ext cx="157734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521AE-BE81-4DBF-A928-AB2DC97BE406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6356351"/>
            <a:ext cx="6172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AB4B8-6EF7-494C-8F66-749E9118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027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A23F25-EBC2-2B89-1C7A-9A7FD3F37C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IPhone 15 Pro Unveils Spatial Video Capture Relive Memories In 3D">
            <a:extLst>
              <a:ext uri="{FF2B5EF4-FFF2-40B4-BE49-F238E27FC236}">
                <a16:creationId xmlns:a16="http://schemas.microsoft.com/office/drawing/2014/main" id="{CC8533F5-4FD7-568C-30C7-4B07B0D34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79" y="333935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Galaxy S24 Ultra | Galaxy AI | Samsung DE">
            <a:extLst>
              <a:ext uri="{FF2B5EF4-FFF2-40B4-BE49-F238E27FC236}">
                <a16:creationId xmlns:a16="http://schemas.microsoft.com/office/drawing/2014/main" id="{56A5B736-D369-28E6-C987-0FB6B210A3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80" y="2361305"/>
            <a:ext cx="2857500" cy="1862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>
            <a:extLst>
              <a:ext uri="{FF2B5EF4-FFF2-40B4-BE49-F238E27FC236}">
                <a16:creationId xmlns:a16="http://schemas.microsoft.com/office/drawing/2014/main" id="{47E7A32E-AE7D-5684-A5D5-5D6AE6853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79" y="4583208"/>
            <a:ext cx="2840762" cy="1600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7CC0B9F8-7F68-7CA4-11B2-9069C482479E}"/>
              </a:ext>
            </a:extLst>
          </p:cNvPr>
          <p:cNvSpPr/>
          <p:nvPr/>
        </p:nvSpPr>
        <p:spPr>
          <a:xfrm>
            <a:off x="5728446" y="2855259"/>
            <a:ext cx="1004047" cy="573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Encode</a:t>
            </a:r>
            <a:endParaRPr lang="en-US" dirty="0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89E8081E-088D-9408-99A2-94BB2202CAEF}"/>
              </a:ext>
            </a:extLst>
          </p:cNvPr>
          <p:cNvSpPr/>
          <p:nvPr/>
        </p:nvSpPr>
        <p:spPr>
          <a:xfrm>
            <a:off x="3123079" y="1042147"/>
            <a:ext cx="615203" cy="264459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FFE40BF-1A64-661D-4691-C69E40511204}"/>
              </a:ext>
            </a:extLst>
          </p:cNvPr>
          <p:cNvSpPr/>
          <p:nvPr/>
        </p:nvSpPr>
        <p:spPr>
          <a:xfrm>
            <a:off x="3738282" y="887505"/>
            <a:ext cx="1004047" cy="57374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Pre-Process</a:t>
            </a:r>
            <a:endParaRPr lang="en-US" dirty="0"/>
          </a:p>
        </p:txBody>
      </p:sp>
      <p:sp>
        <p:nvSpPr>
          <p:cNvPr id="39" name="Arrow: Bent-Up 38">
            <a:extLst>
              <a:ext uri="{FF2B5EF4-FFF2-40B4-BE49-F238E27FC236}">
                <a16:creationId xmlns:a16="http://schemas.microsoft.com/office/drawing/2014/main" id="{C5F21A1A-6A12-D39A-0A41-88C1DEADD3C4}"/>
              </a:ext>
            </a:extLst>
          </p:cNvPr>
          <p:cNvSpPr/>
          <p:nvPr/>
        </p:nvSpPr>
        <p:spPr>
          <a:xfrm rot="10800000" flipH="1">
            <a:off x="4742329" y="1096383"/>
            <a:ext cx="1766048" cy="1758876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90B2D44-F79E-0EFC-5268-68E57D855044}"/>
              </a:ext>
            </a:extLst>
          </p:cNvPr>
          <p:cNvSpPr/>
          <p:nvPr/>
        </p:nvSpPr>
        <p:spPr>
          <a:xfrm>
            <a:off x="3738281" y="2890107"/>
            <a:ext cx="1004047" cy="57374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Pre-Process</a:t>
            </a:r>
            <a:endParaRPr lang="en-US" dirty="0"/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1FC5CE73-6735-E348-9558-E3BB18E65F34}"/>
              </a:ext>
            </a:extLst>
          </p:cNvPr>
          <p:cNvSpPr/>
          <p:nvPr/>
        </p:nvSpPr>
        <p:spPr>
          <a:xfrm>
            <a:off x="3123079" y="3044749"/>
            <a:ext cx="615203" cy="264459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39E5003-211C-1D32-DA54-6C04B6A5ED3C}"/>
              </a:ext>
            </a:extLst>
          </p:cNvPr>
          <p:cNvSpPr/>
          <p:nvPr/>
        </p:nvSpPr>
        <p:spPr>
          <a:xfrm>
            <a:off x="3738280" y="5096686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Pre-Process</a:t>
            </a:r>
            <a:endParaRPr lang="en-US" dirty="0"/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06063086-1949-AF99-A7CB-9592E515BA26}"/>
              </a:ext>
            </a:extLst>
          </p:cNvPr>
          <p:cNvSpPr/>
          <p:nvPr/>
        </p:nvSpPr>
        <p:spPr>
          <a:xfrm>
            <a:off x="3123752" y="5216714"/>
            <a:ext cx="631938" cy="33368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5F6149E8-95B2-C654-931B-E843A1032652}"/>
              </a:ext>
            </a:extLst>
          </p:cNvPr>
          <p:cNvSpPr/>
          <p:nvPr/>
        </p:nvSpPr>
        <p:spPr>
          <a:xfrm>
            <a:off x="4759137" y="3059456"/>
            <a:ext cx="969309" cy="2644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Arrow: Bent-Up 44">
            <a:extLst>
              <a:ext uri="{FF2B5EF4-FFF2-40B4-BE49-F238E27FC236}">
                <a16:creationId xmlns:a16="http://schemas.microsoft.com/office/drawing/2014/main" id="{01360D38-6759-633E-E8A6-D14464036D17}"/>
              </a:ext>
            </a:extLst>
          </p:cNvPr>
          <p:cNvSpPr/>
          <p:nvPr/>
        </p:nvSpPr>
        <p:spPr>
          <a:xfrm>
            <a:off x="4742327" y="3429000"/>
            <a:ext cx="1766048" cy="2064574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11640C2-68E7-0AAC-5E49-32E3E4093967}"/>
              </a:ext>
            </a:extLst>
          </p:cNvPr>
          <p:cNvCxnSpPr>
            <a:cxnSpLocks/>
          </p:cNvCxnSpPr>
          <p:nvPr/>
        </p:nvCxnSpPr>
        <p:spPr>
          <a:xfrm>
            <a:off x="5002306" y="233082"/>
            <a:ext cx="42293" cy="6490447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Arrow: Right 46">
            <a:extLst>
              <a:ext uri="{FF2B5EF4-FFF2-40B4-BE49-F238E27FC236}">
                <a16:creationId xmlns:a16="http://schemas.microsoft.com/office/drawing/2014/main" id="{2E425310-D2BE-55AA-89AE-3BF9F8743C82}"/>
              </a:ext>
            </a:extLst>
          </p:cNvPr>
          <p:cNvSpPr/>
          <p:nvPr/>
        </p:nvSpPr>
        <p:spPr>
          <a:xfrm>
            <a:off x="5019044" y="423524"/>
            <a:ext cx="4268389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Common</a:t>
            </a:r>
            <a:endParaRPr lang="en-US" dirty="0"/>
          </a:p>
        </p:txBody>
      </p:sp>
      <p:sp>
        <p:nvSpPr>
          <p:cNvPr id="48" name="Arrow: Right 47">
            <a:extLst>
              <a:ext uri="{FF2B5EF4-FFF2-40B4-BE49-F238E27FC236}">
                <a16:creationId xmlns:a16="http://schemas.microsoft.com/office/drawing/2014/main" id="{8B4205C9-18B3-20C9-B927-FD713DE80722}"/>
              </a:ext>
            </a:extLst>
          </p:cNvPr>
          <p:cNvSpPr/>
          <p:nvPr/>
        </p:nvSpPr>
        <p:spPr>
          <a:xfrm flipH="1">
            <a:off x="3621742" y="419382"/>
            <a:ext cx="1372195" cy="397354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Proprietary</a:t>
            </a:r>
            <a:endParaRPr lang="en-US" dirty="0"/>
          </a:p>
        </p:txBody>
      </p:sp>
      <p:pic>
        <p:nvPicPr>
          <p:cNvPr id="52" name="Picture 8" descr="Vision Pro: Apple liefert Datenbrille ab Februar aus - DER SPIEGEL">
            <a:extLst>
              <a:ext uri="{FF2B5EF4-FFF2-40B4-BE49-F238E27FC236}">
                <a16:creationId xmlns:a16="http://schemas.microsoft.com/office/drawing/2014/main" id="{39B09D75-85EA-70BB-BD9D-BFE6E2496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3" y="938267"/>
            <a:ext cx="1766048" cy="99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2" descr="Xiaomi 14 Ultra 5G 16/512GB Dual-SIM Smartphone black">
            <a:extLst>
              <a:ext uri="{FF2B5EF4-FFF2-40B4-BE49-F238E27FC236}">
                <a16:creationId xmlns:a16="http://schemas.microsoft.com/office/drawing/2014/main" id="{0ECC19B9-F4B0-4CA9-86A8-4015964085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3" y="2241081"/>
            <a:ext cx="1595607" cy="159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32 Inch 4K 3D LED Display 3D Autostereoscopic without Glasses 9 Lens  Lenticular Display System with inbuilt Android 7.1">
            <a:extLst>
              <a:ext uri="{FF2B5EF4-FFF2-40B4-BE49-F238E27FC236}">
                <a16:creationId xmlns:a16="http://schemas.microsoft.com/office/drawing/2014/main" id="{138D6C8A-1812-2433-2487-76E72E1F9C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4" y="3799517"/>
            <a:ext cx="1595607" cy="159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oherent bringt AR-Technologie voran | Coherent">
            <a:extLst>
              <a:ext uri="{FF2B5EF4-FFF2-40B4-BE49-F238E27FC236}">
                <a16:creationId xmlns:a16="http://schemas.microsoft.com/office/drawing/2014/main" id="{C948E062-AC09-80DF-9088-A88F20E474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7203" y="5257350"/>
            <a:ext cx="1771280" cy="106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29" name="Straight Connector 1028">
            <a:extLst>
              <a:ext uri="{FF2B5EF4-FFF2-40B4-BE49-F238E27FC236}">
                <a16:creationId xmlns:a16="http://schemas.microsoft.com/office/drawing/2014/main" id="{531FA0F2-2055-942B-E3D2-80D91EFD305D}"/>
              </a:ext>
            </a:extLst>
          </p:cNvPr>
          <p:cNvCxnSpPr>
            <a:cxnSpLocks/>
          </p:cNvCxnSpPr>
          <p:nvPr/>
        </p:nvCxnSpPr>
        <p:spPr>
          <a:xfrm flipH="1">
            <a:off x="15055221" y="293283"/>
            <a:ext cx="5" cy="6430246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1" name="Rectangle 1030">
            <a:extLst>
              <a:ext uri="{FF2B5EF4-FFF2-40B4-BE49-F238E27FC236}">
                <a16:creationId xmlns:a16="http://schemas.microsoft.com/office/drawing/2014/main" id="{4D08E54C-58AE-BED4-8406-2FC2BCCFD408}"/>
              </a:ext>
            </a:extLst>
          </p:cNvPr>
          <p:cNvSpPr/>
          <p:nvPr/>
        </p:nvSpPr>
        <p:spPr>
          <a:xfrm>
            <a:off x="15055226" y="1124567"/>
            <a:ext cx="1004047" cy="57374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33" name="Arrow: Right 1032">
            <a:extLst>
              <a:ext uri="{FF2B5EF4-FFF2-40B4-BE49-F238E27FC236}">
                <a16:creationId xmlns:a16="http://schemas.microsoft.com/office/drawing/2014/main" id="{48DAA2DA-7DFC-876A-01FE-3ED6D1959D15}"/>
              </a:ext>
            </a:extLst>
          </p:cNvPr>
          <p:cNvSpPr/>
          <p:nvPr/>
        </p:nvSpPr>
        <p:spPr>
          <a:xfrm>
            <a:off x="15055226" y="294231"/>
            <a:ext cx="1643427" cy="397354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Proprietary</a:t>
            </a:r>
            <a:endParaRPr lang="en-US" dirty="0"/>
          </a:p>
        </p:txBody>
      </p:sp>
      <p:sp>
        <p:nvSpPr>
          <p:cNvPr id="1035" name="Arrow: Right 1034">
            <a:extLst>
              <a:ext uri="{FF2B5EF4-FFF2-40B4-BE49-F238E27FC236}">
                <a16:creationId xmlns:a16="http://schemas.microsoft.com/office/drawing/2014/main" id="{8C38748F-323D-5477-17A4-FEF2C9EF8D4E}"/>
              </a:ext>
            </a:extLst>
          </p:cNvPr>
          <p:cNvSpPr/>
          <p:nvPr/>
        </p:nvSpPr>
        <p:spPr>
          <a:xfrm flipH="1">
            <a:off x="9304170" y="420163"/>
            <a:ext cx="5751056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Common</a:t>
            </a:r>
            <a:endParaRPr lang="en-US" dirty="0"/>
          </a:p>
        </p:txBody>
      </p:sp>
      <p:sp>
        <p:nvSpPr>
          <p:cNvPr id="1039" name="Rectangle 1038">
            <a:extLst>
              <a:ext uri="{FF2B5EF4-FFF2-40B4-BE49-F238E27FC236}">
                <a16:creationId xmlns:a16="http://schemas.microsoft.com/office/drawing/2014/main" id="{172FF1BE-45C2-3088-FAC9-275D357FAF97}"/>
              </a:ext>
            </a:extLst>
          </p:cNvPr>
          <p:cNvSpPr/>
          <p:nvPr/>
        </p:nvSpPr>
        <p:spPr>
          <a:xfrm>
            <a:off x="15164921" y="2763060"/>
            <a:ext cx="1004047" cy="57374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1" name="Rectangle 1040">
            <a:extLst>
              <a:ext uri="{FF2B5EF4-FFF2-40B4-BE49-F238E27FC236}">
                <a16:creationId xmlns:a16="http://schemas.microsoft.com/office/drawing/2014/main" id="{B87C748C-5990-340B-C446-F926C02D3FA9}"/>
              </a:ext>
            </a:extLst>
          </p:cNvPr>
          <p:cNvSpPr/>
          <p:nvPr/>
        </p:nvSpPr>
        <p:spPr>
          <a:xfrm>
            <a:off x="15055224" y="4310449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2" name="Rectangle 1041">
            <a:extLst>
              <a:ext uri="{FF2B5EF4-FFF2-40B4-BE49-F238E27FC236}">
                <a16:creationId xmlns:a16="http://schemas.microsoft.com/office/drawing/2014/main" id="{DA68C377-C8B4-AC26-EC74-6FACE2A8B529}"/>
              </a:ext>
            </a:extLst>
          </p:cNvPr>
          <p:cNvSpPr/>
          <p:nvPr/>
        </p:nvSpPr>
        <p:spPr>
          <a:xfrm>
            <a:off x="15055226" y="5446562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3" name="Rectangle 1042">
            <a:extLst>
              <a:ext uri="{FF2B5EF4-FFF2-40B4-BE49-F238E27FC236}">
                <a16:creationId xmlns:a16="http://schemas.microsoft.com/office/drawing/2014/main" id="{3907DDBE-705E-1555-F130-501AB4F1B7A0}"/>
              </a:ext>
            </a:extLst>
          </p:cNvPr>
          <p:cNvSpPr/>
          <p:nvPr/>
        </p:nvSpPr>
        <p:spPr>
          <a:xfrm>
            <a:off x="13029203" y="2855259"/>
            <a:ext cx="1004047" cy="573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Decode</a:t>
            </a:r>
            <a:endParaRPr lang="en-US" dirty="0"/>
          </a:p>
        </p:txBody>
      </p:sp>
      <p:sp>
        <p:nvSpPr>
          <p:cNvPr id="1044" name="Arrow: Bent-Up 1043">
            <a:extLst>
              <a:ext uri="{FF2B5EF4-FFF2-40B4-BE49-F238E27FC236}">
                <a16:creationId xmlns:a16="http://schemas.microsoft.com/office/drawing/2014/main" id="{9AAB4EB2-2A99-D860-ADF2-6ADC2B371F20}"/>
              </a:ext>
            </a:extLst>
          </p:cNvPr>
          <p:cNvSpPr/>
          <p:nvPr/>
        </p:nvSpPr>
        <p:spPr>
          <a:xfrm rot="5400000" flipH="1">
            <a:off x="13355068" y="1158688"/>
            <a:ext cx="1766048" cy="1634263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5" name="Arrow: Right 1044">
            <a:extLst>
              <a:ext uri="{FF2B5EF4-FFF2-40B4-BE49-F238E27FC236}">
                <a16:creationId xmlns:a16="http://schemas.microsoft.com/office/drawing/2014/main" id="{7E51995E-2EB8-9822-07E3-A72BAB29069E}"/>
              </a:ext>
            </a:extLst>
          </p:cNvPr>
          <p:cNvSpPr/>
          <p:nvPr/>
        </p:nvSpPr>
        <p:spPr>
          <a:xfrm>
            <a:off x="14050617" y="2978050"/>
            <a:ext cx="1114302" cy="2644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6" name="Arrow: Bent-Up 1045">
            <a:extLst>
              <a:ext uri="{FF2B5EF4-FFF2-40B4-BE49-F238E27FC236}">
                <a16:creationId xmlns:a16="http://schemas.microsoft.com/office/drawing/2014/main" id="{8597DECF-179C-2635-6FB4-478793FF7647}"/>
              </a:ext>
            </a:extLst>
          </p:cNvPr>
          <p:cNvSpPr/>
          <p:nvPr/>
        </p:nvSpPr>
        <p:spPr>
          <a:xfrm rot="5400000">
            <a:off x="13710333" y="3416740"/>
            <a:ext cx="1332625" cy="1357150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7" name="Arrow: Bent-Up 1046">
            <a:extLst>
              <a:ext uri="{FF2B5EF4-FFF2-40B4-BE49-F238E27FC236}">
                <a16:creationId xmlns:a16="http://schemas.microsoft.com/office/drawing/2014/main" id="{345BFAB4-744E-479A-6114-EC2685911782}"/>
              </a:ext>
            </a:extLst>
          </p:cNvPr>
          <p:cNvSpPr/>
          <p:nvPr/>
        </p:nvSpPr>
        <p:spPr>
          <a:xfrm rot="5400000">
            <a:off x="12864111" y="3847120"/>
            <a:ext cx="2594766" cy="1751599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24C4A9A7-48DA-C318-8C77-0B429E800DEF}"/>
              </a:ext>
            </a:extLst>
          </p:cNvPr>
          <p:cNvSpPr/>
          <p:nvPr/>
        </p:nvSpPr>
        <p:spPr>
          <a:xfrm>
            <a:off x="6741458" y="2939685"/>
            <a:ext cx="6279343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Communication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8776EE1-7263-6A80-226E-737B6BF04245}"/>
              </a:ext>
            </a:extLst>
          </p:cNvPr>
          <p:cNvCxnSpPr>
            <a:cxnSpLocks/>
          </p:cNvCxnSpPr>
          <p:nvPr/>
        </p:nvCxnSpPr>
        <p:spPr>
          <a:xfrm flipH="1">
            <a:off x="11787930" y="2361305"/>
            <a:ext cx="7222" cy="1475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1B58ECE8-848F-FDFA-EA61-254E9465749F}"/>
              </a:ext>
            </a:extLst>
          </p:cNvPr>
          <p:cNvSpPr/>
          <p:nvPr/>
        </p:nvSpPr>
        <p:spPr>
          <a:xfrm>
            <a:off x="11121738" y="1698308"/>
            <a:ext cx="1382685" cy="662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/>
              <a:t>Interop</a:t>
            </a:r>
            <a:endParaRPr lang="de-DE" dirty="0"/>
          </a:p>
          <a:p>
            <a:pPr algn="ctr"/>
            <a:r>
              <a:rPr lang="de-DE" dirty="0" err="1"/>
              <a:t>point</a:t>
            </a:r>
            <a:r>
              <a:rPr lang="de-DE" dirty="0"/>
              <a:t> 1</a:t>
            </a:r>
            <a:endParaRPr lang="en-US" dirty="0"/>
          </a:p>
        </p:txBody>
      </p:sp>
      <p:sp>
        <p:nvSpPr>
          <p:cNvPr id="10" name="Arrow: Left-Right 9">
            <a:extLst>
              <a:ext uri="{FF2B5EF4-FFF2-40B4-BE49-F238E27FC236}">
                <a16:creationId xmlns:a16="http://schemas.microsoft.com/office/drawing/2014/main" id="{010F790B-A2C3-EABB-8B66-46F9C6DDF04D}"/>
              </a:ext>
            </a:extLst>
          </p:cNvPr>
          <p:cNvSpPr/>
          <p:nvPr/>
        </p:nvSpPr>
        <p:spPr>
          <a:xfrm>
            <a:off x="5019044" y="6065947"/>
            <a:ext cx="10018250" cy="591670"/>
          </a:xfrm>
          <a:prstGeom prst="leftRightArrow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Interoperable well-defined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676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DD83DA-C07B-578D-265E-142B34EEBB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IPhone 15 Pro Unveils Spatial Video Capture Relive Memories In 3D">
            <a:extLst>
              <a:ext uri="{FF2B5EF4-FFF2-40B4-BE49-F238E27FC236}">
                <a16:creationId xmlns:a16="http://schemas.microsoft.com/office/drawing/2014/main" id="{91A71483-AF72-D22A-CFD0-CA96764CD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79" y="333935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Galaxy S24 Ultra | Galaxy AI | Samsung DE">
            <a:extLst>
              <a:ext uri="{FF2B5EF4-FFF2-40B4-BE49-F238E27FC236}">
                <a16:creationId xmlns:a16="http://schemas.microsoft.com/office/drawing/2014/main" id="{D327DD87-3521-51BE-ECAC-0D57AE68D5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80" y="2361305"/>
            <a:ext cx="2857500" cy="1862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>
            <a:extLst>
              <a:ext uri="{FF2B5EF4-FFF2-40B4-BE49-F238E27FC236}">
                <a16:creationId xmlns:a16="http://schemas.microsoft.com/office/drawing/2014/main" id="{1073606A-6049-D43A-FCEC-D4A08CE535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79" y="4583208"/>
            <a:ext cx="2840762" cy="1600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Cylinder 33">
            <a:extLst>
              <a:ext uri="{FF2B5EF4-FFF2-40B4-BE49-F238E27FC236}">
                <a16:creationId xmlns:a16="http://schemas.microsoft.com/office/drawing/2014/main" id="{CE2939C6-568D-BA48-652E-0EFEBE70E055}"/>
              </a:ext>
            </a:extLst>
          </p:cNvPr>
          <p:cNvSpPr/>
          <p:nvPr/>
        </p:nvSpPr>
        <p:spPr>
          <a:xfrm>
            <a:off x="9144001" y="2725342"/>
            <a:ext cx="1427246" cy="719418"/>
          </a:xfrm>
          <a:prstGeom prst="ca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Real-time</a:t>
            </a:r>
          </a:p>
          <a:p>
            <a:pPr algn="ctr"/>
            <a:r>
              <a:rPr lang="de-DE" dirty="0"/>
              <a:t>Processing</a:t>
            </a:r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7F13911-D67D-7E21-9DDA-05080FD677A2}"/>
              </a:ext>
            </a:extLst>
          </p:cNvPr>
          <p:cNvSpPr/>
          <p:nvPr/>
        </p:nvSpPr>
        <p:spPr>
          <a:xfrm>
            <a:off x="5728446" y="2855259"/>
            <a:ext cx="1004047" cy="573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Encode</a:t>
            </a:r>
            <a:endParaRPr lang="en-US" dirty="0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B68FE224-8953-CA5C-A2BC-222831C24F81}"/>
              </a:ext>
            </a:extLst>
          </p:cNvPr>
          <p:cNvSpPr/>
          <p:nvPr/>
        </p:nvSpPr>
        <p:spPr>
          <a:xfrm>
            <a:off x="3123079" y="1042147"/>
            <a:ext cx="615203" cy="264459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3093874-C221-A8CE-15F0-2A494A04CFF2}"/>
              </a:ext>
            </a:extLst>
          </p:cNvPr>
          <p:cNvSpPr/>
          <p:nvPr/>
        </p:nvSpPr>
        <p:spPr>
          <a:xfrm>
            <a:off x="3738282" y="887505"/>
            <a:ext cx="1004047" cy="57374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Pre-Process</a:t>
            </a:r>
            <a:endParaRPr lang="en-US" dirty="0"/>
          </a:p>
        </p:txBody>
      </p:sp>
      <p:sp>
        <p:nvSpPr>
          <p:cNvPr id="39" name="Arrow: Bent-Up 38">
            <a:extLst>
              <a:ext uri="{FF2B5EF4-FFF2-40B4-BE49-F238E27FC236}">
                <a16:creationId xmlns:a16="http://schemas.microsoft.com/office/drawing/2014/main" id="{9AF78C29-02CC-FC32-DF62-A63428221171}"/>
              </a:ext>
            </a:extLst>
          </p:cNvPr>
          <p:cNvSpPr/>
          <p:nvPr/>
        </p:nvSpPr>
        <p:spPr>
          <a:xfrm rot="10800000" flipH="1">
            <a:off x="4742329" y="1096383"/>
            <a:ext cx="1766048" cy="1758876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B76758E-1A23-A125-DE2D-9AC78CF0B534}"/>
              </a:ext>
            </a:extLst>
          </p:cNvPr>
          <p:cNvSpPr/>
          <p:nvPr/>
        </p:nvSpPr>
        <p:spPr>
          <a:xfrm>
            <a:off x="3738281" y="2890107"/>
            <a:ext cx="1004047" cy="57374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Pre-Process</a:t>
            </a:r>
            <a:endParaRPr lang="en-US" dirty="0"/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C3D01205-E957-90F4-0B60-EE5E6E60AED2}"/>
              </a:ext>
            </a:extLst>
          </p:cNvPr>
          <p:cNvSpPr/>
          <p:nvPr/>
        </p:nvSpPr>
        <p:spPr>
          <a:xfrm>
            <a:off x="3123079" y="3044749"/>
            <a:ext cx="615203" cy="264459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AA49807-17F8-F7E7-15C9-C8B2369EC2D6}"/>
              </a:ext>
            </a:extLst>
          </p:cNvPr>
          <p:cNvSpPr/>
          <p:nvPr/>
        </p:nvSpPr>
        <p:spPr>
          <a:xfrm>
            <a:off x="3738280" y="5096686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Pre-Process</a:t>
            </a:r>
            <a:endParaRPr lang="en-US" dirty="0"/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D96F3B80-BCB1-7106-E31B-530A82E8B65E}"/>
              </a:ext>
            </a:extLst>
          </p:cNvPr>
          <p:cNvSpPr/>
          <p:nvPr/>
        </p:nvSpPr>
        <p:spPr>
          <a:xfrm>
            <a:off x="3123752" y="5216714"/>
            <a:ext cx="631938" cy="33368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7C4C3A47-DD97-E09F-85D5-CFF0548E891E}"/>
              </a:ext>
            </a:extLst>
          </p:cNvPr>
          <p:cNvSpPr/>
          <p:nvPr/>
        </p:nvSpPr>
        <p:spPr>
          <a:xfrm>
            <a:off x="4759137" y="3059456"/>
            <a:ext cx="969309" cy="2644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Arrow: Bent-Up 44">
            <a:extLst>
              <a:ext uri="{FF2B5EF4-FFF2-40B4-BE49-F238E27FC236}">
                <a16:creationId xmlns:a16="http://schemas.microsoft.com/office/drawing/2014/main" id="{CAFE28A9-8B5C-D3D9-D556-3A00BDD6D965}"/>
              </a:ext>
            </a:extLst>
          </p:cNvPr>
          <p:cNvSpPr/>
          <p:nvPr/>
        </p:nvSpPr>
        <p:spPr>
          <a:xfrm>
            <a:off x="4742327" y="3429000"/>
            <a:ext cx="1766048" cy="2064574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ABFFC615-092C-530D-BF16-A59A80126C45}"/>
              </a:ext>
            </a:extLst>
          </p:cNvPr>
          <p:cNvCxnSpPr>
            <a:cxnSpLocks/>
          </p:cNvCxnSpPr>
          <p:nvPr/>
        </p:nvCxnSpPr>
        <p:spPr>
          <a:xfrm>
            <a:off x="5002306" y="233082"/>
            <a:ext cx="42293" cy="6490447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Arrow: Right 46">
            <a:extLst>
              <a:ext uri="{FF2B5EF4-FFF2-40B4-BE49-F238E27FC236}">
                <a16:creationId xmlns:a16="http://schemas.microsoft.com/office/drawing/2014/main" id="{A2886621-648A-9496-6D09-3A66540E0EEC}"/>
              </a:ext>
            </a:extLst>
          </p:cNvPr>
          <p:cNvSpPr/>
          <p:nvPr/>
        </p:nvSpPr>
        <p:spPr>
          <a:xfrm>
            <a:off x="5019044" y="423524"/>
            <a:ext cx="4268389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Common</a:t>
            </a:r>
            <a:endParaRPr lang="en-US" dirty="0"/>
          </a:p>
        </p:txBody>
      </p:sp>
      <p:sp>
        <p:nvSpPr>
          <p:cNvPr id="48" name="Arrow: Right 47">
            <a:extLst>
              <a:ext uri="{FF2B5EF4-FFF2-40B4-BE49-F238E27FC236}">
                <a16:creationId xmlns:a16="http://schemas.microsoft.com/office/drawing/2014/main" id="{C9BB644A-24C3-87E5-1811-B52163D7D97C}"/>
              </a:ext>
            </a:extLst>
          </p:cNvPr>
          <p:cNvSpPr/>
          <p:nvPr/>
        </p:nvSpPr>
        <p:spPr>
          <a:xfrm flipH="1">
            <a:off x="3621742" y="419382"/>
            <a:ext cx="1372195" cy="397354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Proprietary</a:t>
            </a:r>
            <a:endParaRPr lang="en-US" dirty="0"/>
          </a:p>
        </p:txBody>
      </p:sp>
      <p:sp>
        <p:nvSpPr>
          <p:cNvPr id="49" name="Arrow: Right 48">
            <a:extLst>
              <a:ext uri="{FF2B5EF4-FFF2-40B4-BE49-F238E27FC236}">
                <a16:creationId xmlns:a16="http://schemas.microsoft.com/office/drawing/2014/main" id="{D3D78420-DD47-EC2F-CE3A-879D845C6298}"/>
              </a:ext>
            </a:extLst>
          </p:cNvPr>
          <p:cNvSpPr/>
          <p:nvPr/>
        </p:nvSpPr>
        <p:spPr>
          <a:xfrm>
            <a:off x="6732493" y="2911789"/>
            <a:ext cx="2411507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Stream via 5G</a:t>
            </a:r>
            <a:endParaRPr lang="en-US" dirty="0"/>
          </a:p>
        </p:txBody>
      </p:sp>
      <p:pic>
        <p:nvPicPr>
          <p:cNvPr id="52" name="Picture 8" descr="Vision Pro: Apple liefert Datenbrille ab Februar aus - DER SPIEGEL">
            <a:extLst>
              <a:ext uri="{FF2B5EF4-FFF2-40B4-BE49-F238E27FC236}">
                <a16:creationId xmlns:a16="http://schemas.microsoft.com/office/drawing/2014/main" id="{2B474BA8-C345-3BBB-9691-BE1F84E7AB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3" y="938267"/>
            <a:ext cx="1766048" cy="99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2" descr="Xiaomi 14 Ultra 5G 16/512GB Dual-SIM Smartphone black">
            <a:extLst>
              <a:ext uri="{FF2B5EF4-FFF2-40B4-BE49-F238E27FC236}">
                <a16:creationId xmlns:a16="http://schemas.microsoft.com/office/drawing/2014/main" id="{78D51748-7373-9508-47E6-19F3821E11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3" y="2241081"/>
            <a:ext cx="1595607" cy="159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32 Inch 4K 3D LED Display 3D Autostereoscopic without Glasses 9 Lens  Lenticular Display System with inbuilt Android 7.1">
            <a:extLst>
              <a:ext uri="{FF2B5EF4-FFF2-40B4-BE49-F238E27FC236}">
                <a16:creationId xmlns:a16="http://schemas.microsoft.com/office/drawing/2014/main" id="{BBA0D146-AC11-E819-9B62-D2EBAFD57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9274" y="3799517"/>
            <a:ext cx="1595607" cy="159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oherent bringt AR-Technologie voran | Coherent">
            <a:extLst>
              <a:ext uri="{FF2B5EF4-FFF2-40B4-BE49-F238E27FC236}">
                <a16:creationId xmlns:a16="http://schemas.microsoft.com/office/drawing/2014/main" id="{3F2BFA2B-3DFA-D9A8-20E5-B88F353F75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7203" y="5257350"/>
            <a:ext cx="1771280" cy="106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29" name="Straight Connector 1028">
            <a:extLst>
              <a:ext uri="{FF2B5EF4-FFF2-40B4-BE49-F238E27FC236}">
                <a16:creationId xmlns:a16="http://schemas.microsoft.com/office/drawing/2014/main" id="{3205C239-9DA0-330A-350C-3BDC2D733E87}"/>
              </a:ext>
            </a:extLst>
          </p:cNvPr>
          <p:cNvCxnSpPr>
            <a:cxnSpLocks/>
          </p:cNvCxnSpPr>
          <p:nvPr/>
        </p:nvCxnSpPr>
        <p:spPr>
          <a:xfrm flipH="1">
            <a:off x="15055221" y="293283"/>
            <a:ext cx="5" cy="6430246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1" name="Rectangle 1030">
            <a:extLst>
              <a:ext uri="{FF2B5EF4-FFF2-40B4-BE49-F238E27FC236}">
                <a16:creationId xmlns:a16="http://schemas.microsoft.com/office/drawing/2014/main" id="{3A131A4A-CF9B-8924-C765-41BABA6BC66C}"/>
              </a:ext>
            </a:extLst>
          </p:cNvPr>
          <p:cNvSpPr/>
          <p:nvPr/>
        </p:nvSpPr>
        <p:spPr>
          <a:xfrm>
            <a:off x="15055226" y="1124567"/>
            <a:ext cx="1004047" cy="57374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33" name="Arrow: Right 1032">
            <a:extLst>
              <a:ext uri="{FF2B5EF4-FFF2-40B4-BE49-F238E27FC236}">
                <a16:creationId xmlns:a16="http://schemas.microsoft.com/office/drawing/2014/main" id="{62A994B2-454F-A11B-55F5-FFB086915CBE}"/>
              </a:ext>
            </a:extLst>
          </p:cNvPr>
          <p:cNvSpPr/>
          <p:nvPr/>
        </p:nvSpPr>
        <p:spPr>
          <a:xfrm>
            <a:off x="15055226" y="294231"/>
            <a:ext cx="1643427" cy="397354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Proprietary</a:t>
            </a:r>
            <a:endParaRPr lang="en-US" dirty="0"/>
          </a:p>
        </p:txBody>
      </p:sp>
      <p:sp>
        <p:nvSpPr>
          <p:cNvPr id="1035" name="Arrow: Right 1034">
            <a:extLst>
              <a:ext uri="{FF2B5EF4-FFF2-40B4-BE49-F238E27FC236}">
                <a16:creationId xmlns:a16="http://schemas.microsoft.com/office/drawing/2014/main" id="{A86BCCCD-1CD6-8853-3D65-50218970447B}"/>
              </a:ext>
            </a:extLst>
          </p:cNvPr>
          <p:cNvSpPr/>
          <p:nvPr/>
        </p:nvSpPr>
        <p:spPr>
          <a:xfrm flipH="1">
            <a:off x="9304170" y="420163"/>
            <a:ext cx="5751056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Common</a:t>
            </a:r>
            <a:endParaRPr lang="en-US" dirty="0"/>
          </a:p>
        </p:txBody>
      </p:sp>
      <p:sp>
        <p:nvSpPr>
          <p:cNvPr id="1039" name="Rectangle 1038">
            <a:extLst>
              <a:ext uri="{FF2B5EF4-FFF2-40B4-BE49-F238E27FC236}">
                <a16:creationId xmlns:a16="http://schemas.microsoft.com/office/drawing/2014/main" id="{F407ECD7-DF26-7E33-B645-5EE42E247357}"/>
              </a:ext>
            </a:extLst>
          </p:cNvPr>
          <p:cNvSpPr/>
          <p:nvPr/>
        </p:nvSpPr>
        <p:spPr>
          <a:xfrm>
            <a:off x="15164921" y="2763060"/>
            <a:ext cx="1004047" cy="573741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1" name="Rectangle 1040">
            <a:extLst>
              <a:ext uri="{FF2B5EF4-FFF2-40B4-BE49-F238E27FC236}">
                <a16:creationId xmlns:a16="http://schemas.microsoft.com/office/drawing/2014/main" id="{C082DC0D-0EB2-0F95-636B-7EA0C9631900}"/>
              </a:ext>
            </a:extLst>
          </p:cNvPr>
          <p:cNvSpPr/>
          <p:nvPr/>
        </p:nvSpPr>
        <p:spPr>
          <a:xfrm>
            <a:off x="15055224" y="4310449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2" name="Rectangle 1041">
            <a:extLst>
              <a:ext uri="{FF2B5EF4-FFF2-40B4-BE49-F238E27FC236}">
                <a16:creationId xmlns:a16="http://schemas.microsoft.com/office/drawing/2014/main" id="{0B6775E7-30C9-4910-A4FA-FC6A002332CE}"/>
              </a:ext>
            </a:extLst>
          </p:cNvPr>
          <p:cNvSpPr/>
          <p:nvPr/>
        </p:nvSpPr>
        <p:spPr>
          <a:xfrm>
            <a:off x="15055226" y="5446562"/>
            <a:ext cx="1004047" cy="5737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Pre-render</a:t>
            </a:r>
            <a:endParaRPr lang="en-US" dirty="0"/>
          </a:p>
        </p:txBody>
      </p:sp>
      <p:sp>
        <p:nvSpPr>
          <p:cNvPr id="1043" name="Rectangle 1042">
            <a:extLst>
              <a:ext uri="{FF2B5EF4-FFF2-40B4-BE49-F238E27FC236}">
                <a16:creationId xmlns:a16="http://schemas.microsoft.com/office/drawing/2014/main" id="{8AB07288-30F2-0E18-2FDB-9A4EA94201DA}"/>
              </a:ext>
            </a:extLst>
          </p:cNvPr>
          <p:cNvSpPr/>
          <p:nvPr/>
        </p:nvSpPr>
        <p:spPr>
          <a:xfrm>
            <a:off x="13029203" y="2855259"/>
            <a:ext cx="1004047" cy="573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Decode</a:t>
            </a:r>
            <a:endParaRPr lang="en-US" dirty="0"/>
          </a:p>
        </p:txBody>
      </p:sp>
      <p:sp>
        <p:nvSpPr>
          <p:cNvPr id="1044" name="Arrow: Bent-Up 1043">
            <a:extLst>
              <a:ext uri="{FF2B5EF4-FFF2-40B4-BE49-F238E27FC236}">
                <a16:creationId xmlns:a16="http://schemas.microsoft.com/office/drawing/2014/main" id="{60B7C47C-7D23-7CD8-0439-B6056DC8E8DD}"/>
              </a:ext>
            </a:extLst>
          </p:cNvPr>
          <p:cNvSpPr/>
          <p:nvPr/>
        </p:nvSpPr>
        <p:spPr>
          <a:xfrm rot="5400000" flipH="1">
            <a:off x="13355068" y="1158688"/>
            <a:ext cx="1766048" cy="1634263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5" name="Arrow: Right 1044">
            <a:extLst>
              <a:ext uri="{FF2B5EF4-FFF2-40B4-BE49-F238E27FC236}">
                <a16:creationId xmlns:a16="http://schemas.microsoft.com/office/drawing/2014/main" id="{61B16888-5376-F7CD-9706-A5A16DA2AFD8}"/>
              </a:ext>
            </a:extLst>
          </p:cNvPr>
          <p:cNvSpPr/>
          <p:nvPr/>
        </p:nvSpPr>
        <p:spPr>
          <a:xfrm>
            <a:off x="14050617" y="2978050"/>
            <a:ext cx="1114302" cy="26445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6" name="Arrow: Bent-Up 1045">
            <a:extLst>
              <a:ext uri="{FF2B5EF4-FFF2-40B4-BE49-F238E27FC236}">
                <a16:creationId xmlns:a16="http://schemas.microsoft.com/office/drawing/2014/main" id="{E12BA73B-3C85-E785-5122-D337E1D89210}"/>
              </a:ext>
            </a:extLst>
          </p:cNvPr>
          <p:cNvSpPr/>
          <p:nvPr/>
        </p:nvSpPr>
        <p:spPr>
          <a:xfrm rot="5400000">
            <a:off x="13710333" y="3416740"/>
            <a:ext cx="1332625" cy="1357150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7" name="Arrow: Bent-Up 1046">
            <a:extLst>
              <a:ext uri="{FF2B5EF4-FFF2-40B4-BE49-F238E27FC236}">
                <a16:creationId xmlns:a16="http://schemas.microsoft.com/office/drawing/2014/main" id="{E82764CA-E5C7-56DA-C5A5-062CE8B465A1}"/>
              </a:ext>
            </a:extLst>
          </p:cNvPr>
          <p:cNvSpPr/>
          <p:nvPr/>
        </p:nvSpPr>
        <p:spPr>
          <a:xfrm rot="5400000">
            <a:off x="12864111" y="3847120"/>
            <a:ext cx="2594766" cy="1751599"/>
          </a:xfrm>
          <a:prstGeom prst="bentUpArrow">
            <a:avLst>
              <a:gd name="adj1" fmla="val 9709"/>
              <a:gd name="adj2" fmla="val 16336"/>
              <a:gd name="adj3" fmla="val 1480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3F78F2F0-C94E-CF34-DFF7-D77EB509AC79}"/>
              </a:ext>
            </a:extLst>
          </p:cNvPr>
          <p:cNvSpPr/>
          <p:nvPr/>
        </p:nvSpPr>
        <p:spPr>
          <a:xfrm>
            <a:off x="10577105" y="2903825"/>
            <a:ext cx="2434731" cy="40341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Stream via 5G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498A440-5791-A296-19FC-91419F212962}"/>
              </a:ext>
            </a:extLst>
          </p:cNvPr>
          <p:cNvCxnSpPr>
            <a:cxnSpLocks/>
          </p:cNvCxnSpPr>
          <p:nvPr/>
        </p:nvCxnSpPr>
        <p:spPr>
          <a:xfrm flipH="1">
            <a:off x="8068919" y="2361305"/>
            <a:ext cx="7222" cy="1475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72F4F545-E2A9-1539-E4FD-86F275B02D52}"/>
              </a:ext>
            </a:extLst>
          </p:cNvPr>
          <p:cNvSpPr/>
          <p:nvPr/>
        </p:nvSpPr>
        <p:spPr>
          <a:xfrm>
            <a:off x="7402727" y="1698308"/>
            <a:ext cx="1382685" cy="662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/>
              <a:t>Interop</a:t>
            </a:r>
            <a:r>
              <a:rPr lang="de-DE" dirty="0"/>
              <a:t> </a:t>
            </a:r>
            <a:r>
              <a:rPr lang="de-DE" dirty="0" err="1"/>
              <a:t>point</a:t>
            </a:r>
            <a:r>
              <a:rPr lang="de-DE" dirty="0"/>
              <a:t> 2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4C308D0-C1AF-CB5F-1B24-4A8B1BF7B036}"/>
              </a:ext>
            </a:extLst>
          </p:cNvPr>
          <p:cNvCxnSpPr>
            <a:cxnSpLocks/>
          </p:cNvCxnSpPr>
          <p:nvPr/>
        </p:nvCxnSpPr>
        <p:spPr>
          <a:xfrm flipH="1">
            <a:off x="11787930" y="2361305"/>
            <a:ext cx="7222" cy="1475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1F06B61F-8C9A-CACE-F973-CB25B0E43B9F}"/>
              </a:ext>
            </a:extLst>
          </p:cNvPr>
          <p:cNvSpPr/>
          <p:nvPr/>
        </p:nvSpPr>
        <p:spPr>
          <a:xfrm>
            <a:off x="11121738" y="1698308"/>
            <a:ext cx="1382685" cy="662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/>
              <a:t>Interop</a:t>
            </a:r>
            <a:r>
              <a:rPr lang="de-DE" dirty="0"/>
              <a:t> </a:t>
            </a:r>
            <a:r>
              <a:rPr lang="de-DE" dirty="0" err="1"/>
              <a:t>point</a:t>
            </a:r>
            <a:r>
              <a:rPr lang="de-DE" dirty="0"/>
              <a:t> 1</a:t>
            </a:r>
            <a:endParaRPr lang="en-US" dirty="0"/>
          </a:p>
        </p:txBody>
      </p:sp>
      <p:sp>
        <p:nvSpPr>
          <p:cNvPr id="10" name="Arrow: Left-Right 9">
            <a:extLst>
              <a:ext uri="{FF2B5EF4-FFF2-40B4-BE49-F238E27FC236}">
                <a16:creationId xmlns:a16="http://schemas.microsoft.com/office/drawing/2014/main" id="{A16AC0DD-3851-BFF5-2167-CD14053BE6B2}"/>
              </a:ext>
            </a:extLst>
          </p:cNvPr>
          <p:cNvSpPr/>
          <p:nvPr/>
        </p:nvSpPr>
        <p:spPr>
          <a:xfrm>
            <a:off x="5019044" y="6065947"/>
            <a:ext cx="10018250" cy="591670"/>
          </a:xfrm>
          <a:prstGeom prst="leftRightArrow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Interoperable well-defined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357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e40374fb-a6cc-4854-989f-c1d94a7967ee" ContentTypeId="0x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8A5A417CB33747BB52BECDF96CC03A" ma:contentTypeVersion="17" ma:contentTypeDescription="Create a new document." ma:contentTypeScope="" ma:versionID="166c667d459ed5c6a237a9b262aa7ad8">
  <xsd:schema xmlns:xsd="http://www.w3.org/2001/XMLSchema" xmlns:xs="http://www.w3.org/2001/XMLSchema" xmlns:p="http://schemas.microsoft.com/office/2006/metadata/properties" xmlns:ns2="0d209a32-3555-4d87-bf9f-eb8f9eb1bbf5" xmlns:ns3="88c15de4-021a-4648-8337-387f179463ee" targetNamespace="http://schemas.microsoft.com/office/2006/metadata/properties" ma:root="true" ma:fieldsID="93e138b2d7951d8e1b7c54ea25f4816a" ns2:_="" ns3:_="">
    <xsd:import namespace="0d209a32-3555-4d87-bf9f-eb8f9eb1bbf5"/>
    <xsd:import namespace="88c15de4-021a-4648-8337-387f179463e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209a32-3555-4d87-bf9f-eb8f9eb1bb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e40374fb-a6cc-4854-989f-c1d94a7967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c15de4-021a-4648-8337-387f179463ee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1716f9b7-edf9-443f-9c69-5f0d63a57c65}" ma:internalName="TaxCatchAll" ma:showField="CatchAllData" ma:web="88c15de4-021a-4648-8337-387f179463e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7E87F33-84C0-4800-AB27-65C38B1114F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FD640A4-416D-46CB-84F6-02B47B14672D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FA611CF9-954D-46F4-BDA8-6A96356986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d209a32-3555-4d87-bf9f-eb8f9eb1bbf5"/>
    <ds:schemaRef ds:uri="88c15de4-021a-4648-8337-387f179463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50</Words>
  <Application>Microsoft Office PowerPoint</Application>
  <PresentationFormat>Custom</PresentationFormat>
  <Paragraphs>37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Stockhammer</dc:creator>
  <cp:lastModifiedBy>Kroon, Bart</cp:lastModifiedBy>
  <cp:revision>1</cp:revision>
  <dcterms:created xsi:type="dcterms:W3CDTF">2024-04-10T19:56:18Z</dcterms:created>
  <dcterms:modified xsi:type="dcterms:W3CDTF">2024-05-07T11:18:32Z</dcterms:modified>
</cp:coreProperties>
</file>