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17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19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421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523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025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557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067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98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785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31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658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9147D-1BF2-4801-B1F6-A712506DC26A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38BF4-8F9F-47F5-9A7C-C108CCD8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29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n/maps/place/Red+Rhino+-+Craft+Brewery+and+Inspired+Kitchen/@17.4332282,78.3759811,17z/data=!3m1!4b1!4m6!3m5!1s0x3bcb930743f0b6f7:0xe0d9fefbd3275574!8m2!3d17.4332282!4d78.378556!16s%2Fg%2F11rvlzvrhv?entry=ttu&amp;g_ep=EgoyMDI0MTAwOS4wIKXMDSoASAFQAw%3D%3D" TargetMode="External"/><Relationship Id="rId2" Type="http://schemas.openxmlformats.org/officeDocument/2006/relationships/hyperlink" Target="https://redrhino.co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0.10.10.10/ftp/SA/SA3/Inbox/Food%20and%20Drinks%20Menu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SA3 Social Dinner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Venue: Red Rhino - Craft Brewery and Inspired Kitchen” (</a:t>
            </a:r>
            <a:r>
              <a:rPr lang="en-IN" dirty="0" smtClean="0">
                <a:hlinkClick r:id="rId2"/>
              </a:rPr>
              <a:t>https://redrhino.co.in</a:t>
            </a:r>
            <a:r>
              <a:rPr lang="en-IN" dirty="0" smtClean="0">
                <a:hlinkClick r:id="rId2"/>
              </a:rPr>
              <a:t>/</a:t>
            </a:r>
            <a:r>
              <a:rPr lang="en-IN" dirty="0" smtClean="0"/>
              <a:t>). </a:t>
            </a:r>
          </a:p>
          <a:p>
            <a:r>
              <a:rPr lang="en-IN" dirty="0" smtClean="0"/>
              <a:t>Location info: </a:t>
            </a:r>
            <a:r>
              <a:rPr lang="en-IN" dirty="0">
                <a:hlinkClick r:id="rId3"/>
              </a:rPr>
              <a:t>Red Rhino - Craft Brewery and Inspired Kitchen - Google Maps</a:t>
            </a:r>
            <a:r>
              <a:rPr lang="en-IN" dirty="0" smtClean="0"/>
              <a:t> </a:t>
            </a:r>
            <a:endParaRPr lang="en-IN" dirty="0" smtClean="0"/>
          </a:p>
          <a:p>
            <a:r>
              <a:rPr lang="en-IN" dirty="0" smtClean="0"/>
              <a:t>Date and Time: 16 Oct 2024, Wednesday. 19:30 – 22:30</a:t>
            </a:r>
          </a:p>
          <a:p>
            <a:r>
              <a:rPr lang="en-IN" dirty="0" smtClean="0"/>
              <a:t>Food and Drinks: Menu of the restaurant can be downloaded from here: </a:t>
            </a:r>
            <a:r>
              <a:rPr lang="en-IN" dirty="0" smtClean="0">
                <a:hlinkClick r:id="rId4"/>
              </a:rPr>
              <a:t>link</a:t>
            </a:r>
            <a:endParaRPr lang="en-IN" dirty="0" smtClean="0"/>
          </a:p>
          <a:p>
            <a:r>
              <a:rPr lang="en-IN" dirty="0" smtClean="0"/>
              <a:t>Commute: Individually arranged. Ola/Uber or Novotel/AVASA reception can help you with taxi booking.</a:t>
            </a:r>
          </a:p>
        </p:txBody>
      </p:sp>
    </p:spTree>
    <p:extLst>
      <p:ext uri="{BB962C8B-B14F-4D97-AF65-F5344CB8AC3E}">
        <p14:creationId xmlns:p14="http://schemas.microsoft.com/office/powerpoint/2010/main" val="1699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SA3 Social Dinner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SA3 Social Dinner</dc:title>
  <dc:creator>Samsung</dc:creator>
  <cp:lastModifiedBy>r1</cp:lastModifiedBy>
  <cp:revision>5</cp:revision>
  <dcterms:created xsi:type="dcterms:W3CDTF">2024-10-15T08:06:06Z</dcterms:created>
  <dcterms:modified xsi:type="dcterms:W3CDTF">2024-10-15T08:23:02Z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