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303" r:id="rId3"/>
    <p:sldId id="829" r:id="rId4"/>
    <p:sldId id="830" r:id="rId5"/>
    <p:sldId id="831" r:id="rId6"/>
    <p:sldId id="832" r:id="rId7"/>
    <p:sldId id="810" r:id="rId8"/>
    <p:sldId id="83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5" autoAdjust="0"/>
    <p:restoredTop sz="96357" autoAdjust="0"/>
  </p:normalViewPr>
  <p:slideViewPr>
    <p:cSldViewPr snapToGrid="0">
      <p:cViewPr varScale="1">
        <p:scale>
          <a:sx n="92" d="100"/>
          <a:sy n="92" d="100"/>
        </p:scale>
        <p:origin x="206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25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5E997-3CBD-4B8E-AB1A-9176C94880A7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05DF1-3502-4790-A994-0CB09044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EEED-A535-4649-9BF7-2F6417B2D9D5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0578-853A-49A7-9C89-9D15F25719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31A0830-7958-478F-A687-980EFBB47EC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t>6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18"/>
            <a:ext cx="7747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 WG2 Meeting #16</a:t>
            </a:r>
            <a:r>
              <a:rPr lang="en-US" alt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5</a:t>
            </a:r>
            <a:endParaRPr lang="de-DE" altLang="ko-KR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en-US" altLang="ko-KR" sz="1200" b="1" kern="120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Haderabad, India, 14-18 October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34139"/>
            <a:ext cx="7297560" cy="242887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</a:t>
            </a:r>
            <a:r>
              <a:rPr lang="en-US" altLang="de-DE" sz="1200" dirty="0">
                <a:solidFill>
                  <a:schemeClr val="bg1"/>
                </a:solidFill>
              </a:rPr>
              <a:t>#165  Haderabad, India, 14-18 October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0315" y="2194560"/>
            <a:ext cx="9487535" cy="1101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600" b="1" dirty="0"/>
              <a:t>eEDGE_5GC_Ph3</a:t>
            </a:r>
            <a:br>
              <a:rPr lang="en-US" altLang="zh-CN" sz="3600" b="1" dirty="0"/>
            </a:br>
            <a:r>
              <a:rPr lang="en-US" altLang="zh-CN" sz="3600" b="1" dirty="0"/>
              <a:t>Tuesday Q0 drafting session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3065145" y="4057015"/>
            <a:ext cx="6400800" cy="94488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zh-CN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fr-FR" sz="1800" dirty="0">
                <a:latin typeface="Arial" panose="020B0604020202020204" pitchFamily="34" charset="0"/>
              </a:rPr>
              <a:t>Dario S. </a:t>
            </a:r>
            <a:r>
              <a:rPr lang="en-US" altLang="fr-FR" sz="1800">
                <a:latin typeface="Arial" panose="020B0604020202020204" pitchFamily="34" charset="0"/>
              </a:rPr>
              <a:t>Tonesi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8BFDD-5F7F-489B-F039-02FE35CE7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AEEBF-C383-71F9-F481-61BF3F7BF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KI#1: I-SMF based EAS discovery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Discovery and insertion of I-SMF: AMF-based vs. SMF-based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Local offload policy (generation of N4 rules by I-SMF)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KI#2: PSA UPF discovery based on N6 delay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Reporting of N6 delay: SBI vs. non-SBI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30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420AE-51B9-2100-39FF-2599196D0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KI#1: I-SMF based EAS discovery:</a:t>
            </a:r>
            <a:br>
              <a:rPr lang="en-US" dirty="0"/>
            </a:br>
            <a:r>
              <a:rPr lang="en-US" dirty="0"/>
              <a:t>Discovery and insertion of I-SMF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0F6DD-EBFC-D1DD-6CCA-2D32AAD8F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Options: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S2-2409762, Huawei et al. </a:t>
            </a:r>
          </a:p>
          <a:p>
            <a:pPr lvl="1"/>
            <a:r>
              <a:rPr lang="en-US" b="1" dirty="0"/>
              <a:t>AMF selects and inserts I-SMF </a:t>
            </a:r>
            <a:r>
              <a:rPr lang="en-US" dirty="0"/>
              <a:t>during PDU session establishment </a:t>
            </a:r>
            <a:r>
              <a:rPr lang="en-US" b="1" dirty="0"/>
              <a:t>based on subscription info </a:t>
            </a:r>
            <a:r>
              <a:rPr lang="en-US" dirty="0"/>
              <a:t>(local offload allowed indication, DNN/S-NSSAI).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S2-2410604, Nokia.</a:t>
            </a:r>
          </a:p>
          <a:p>
            <a:pPr lvl="1"/>
            <a:r>
              <a:rPr lang="en-US" b="1" dirty="0"/>
              <a:t>AMF selects and inserts I-SMF </a:t>
            </a:r>
            <a:r>
              <a:rPr lang="en-US" dirty="0"/>
              <a:t>during PDU session establishment </a:t>
            </a:r>
            <a:r>
              <a:rPr lang="en-US" b="1" dirty="0"/>
              <a:t>based on information from SMF (target DNAI)</a:t>
            </a:r>
          </a:p>
          <a:p>
            <a:pPr marL="0" indent="0">
              <a:buNone/>
            </a:pPr>
            <a:r>
              <a:rPr lang="en-US" dirty="0"/>
              <a:t>Questions:</a:t>
            </a:r>
          </a:p>
          <a:p>
            <a:r>
              <a:rPr lang="en-US" dirty="0"/>
              <a:t>Do you support Option 1?</a:t>
            </a:r>
          </a:p>
          <a:p>
            <a:pPr lvl="1"/>
            <a:r>
              <a:rPr lang="en-US" dirty="0"/>
              <a:t>Yes: Huawei, Samsung, ZTE, LGE, Intel</a:t>
            </a:r>
          </a:p>
          <a:p>
            <a:pPr lvl="1"/>
            <a:r>
              <a:rPr lang="en-US" dirty="0"/>
              <a:t>No: Nokia (objects)</a:t>
            </a:r>
          </a:p>
          <a:p>
            <a:r>
              <a:rPr lang="en-US" dirty="0"/>
              <a:t>Do you support Option 2?</a:t>
            </a:r>
          </a:p>
          <a:p>
            <a:pPr lvl="1"/>
            <a:r>
              <a:rPr lang="en-US" dirty="0"/>
              <a:t>Yes: Nokia, CMCC</a:t>
            </a:r>
          </a:p>
          <a:p>
            <a:pPr lvl="1"/>
            <a:r>
              <a:rPr lang="en-US" dirty="0"/>
              <a:t>No: Huawei, Samsung (Huawei objects</a:t>
            </a:r>
          </a:p>
          <a:p>
            <a:pPr marL="0" indent="0">
              <a:buNone/>
            </a:pPr>
            <a:r>
              <a:rPr lang="en-US" b="1" dirty="0">
                <a:highlight>
                  <a:srgbClr val="00FF00"/>
                </a:highlight>
              </a:rPr>
              <a:t>Way forward: focus on the common part of the two CRs and do not provide details about I-SMF insertion. Let’s work on revision on 10604. Huawei will hold the pen</a:t>
            </a:r>
            <a:r>
              <a:rPr lang="en-US" b="1" dirty="0"/>
              <a:t>.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1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420AE-51B9-2100-39FF-2599196D0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KI#1: I-SMF based EAS discovery:</a:t>
            </a:r>
            <a:br>
              <a:rPr lang="en-US" sz="3200" dirty="0"/>
            </a:br>
            <a:r>
              <a:rPr lang="en-US" sz="3200" dirty="0"/>
              <a:t>Local offload policy (generation of N4 rules by I-SMF))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0F6DD-EBFC-D1DD-6CCA-2D32AAD8F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S2-2410249, Huawei. </a:t>
            </a:r>
          </a:p>
          <a:p>
            <a:pPr lvl="1"/>
            <a:r>
              <a:rPr lang="en-US" dirty="0"/>
              <a:t>I-SMF generates </a:t>
            </a:r>
            <a:r>
              <a:rPr lang="en-US" b="1" dirty="0"/>
              <a:t>N4 rules based on DNS query result </a:t>
            </a:r>
            <a:r>
              <a:rPr lang="en-US" dirty="0"/>
              <a:t>(requires </a:t>
            </a:r>
            <a:r>
              <a:rPr lang="en-US" b="1" dirty="0"/>
              <a:t>I-SMF&lt;&gt;PCF interface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Nokia (no document; existing behavior) </a:t>
            </a:r>
          </a:p>
          <a:p>
            <a:pPr lvl="1"/>
            <a:r>
              <a:rPr lang="en-US" dirty="0"/>
              <a:t>I-SMF generates </a:t>
            </a:r>
            <a:r>
              <a:rPr lang="en-US" b="1" dirty="0"/>
              <a:t>N4 rules based on input from SMF</a:t>
            </a:r>
            <a:r>
              <a:rPr lang="en-US" dirty="0"/>
              <a:t> (</a:t>
            </a:r>
            <a:r>
              <a:rPr lang="en-US" b="1" dirty="0"/>
              <a:t>no I-SMF&lt;&gt;PCF interface </a:t>
            </a:r>
            <a:r>
              <a:rPr lang="en-US" dirty="0"/>
              <a:t>required)</a:t>
            </a:r>
          </a:p>
          <a:p>
            <a:pPr marL="0" indent="0">
              <a:buNone/>
            </a:pPr>
            <a:r>
              <a:rPr lang="en-US" b="1" dirty="0">
                <a:highlight>
                  <a:srgbClr val="00FF00"/>
                </a:highlight>
              </a:rPr>
              <a:t>Way forward: more work offline. If no agreement during main session, option 1 will be noted)</a:t>
            </a:r>
            <a:endParaRPr lang="en-US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8806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420AE-51B9-2100-39FF-2599196D0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KI#2: PSA UPF discovery based on N6 delay</a:t>
            </a:r>
            <a:br>
              <a:rPr lang="en-US" dirty="0"/>
            </a:br>
            <a:r>
              <a:rPr lang="en-US" dirty="0"/>
              <a:t>Reporting of N6 delay: SBI vs. non-SBI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0F6DD-EBFC-D1DD-6CCA-2D32AAD8F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Assumptions: </a:t>
            </a:r>
            <a:r>
              <a:rPr lang="en-US" b="1" dirty="0"/>
              <a:t>subscription</a:t>
            </a:r>
            <a:r>
              <a:rPr lang="en-US" dirty="0"/>
              <a:t> and </a:t>
            </a:r>
            <a:r>
              <a:rPr lang="en-US" b="1" dirty="0"/>
              <a:t>configuration</a:t>
            </a:r>
            <a:r>
              <a:rPr lang="en-US" dirty="0"/>
              <a:t> done via N4 </a:t>
            </a:r>
            <a:r>
              <a:rPr lang="en-US" dirty="0" err="1"/>
              <a:t>i</a:t>
            </a:r>
            <a:r>
              <a:rPr lang="en-US" dirty="0"/>
              <a:t>/f.</a:t>
            </a:r>
          </a:p>
          <a:p>
            <a:pPr marL="0" indent="0">
              <a:buNone/>
            </a:pPr>
            <a:r>
              <a:rPr lang="en-US" dirty="0"/>
              <a:t>Options for </a:t>
            </a:r>
            <a:r>
              <a:rPr lang="en-US" b="1" dirty="0"/>
              <a:t>reporting</a:t>
            </a:r>
            <a:r>
              <a:rPr lang="en-US" dirty="0"/>
              <a:t> N6 delay measurements by UPF to SMF.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S2-2409770, Huawei.</a:t>
            </a:r>
          </a:p>
          <a:p>
            <a:pPr lvl="1"/>
            <a:r>
              <a:rPr lang="en-US" dirty="0"/>
              <a:t>Via N4 interface (non-SBI)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S2-2410598, Nokia.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Via Service Based Interface (SBI). </a:t>
            </a:r>
          </a:p>
          <a:p>
            <a:pPr marL="0" indent="0">
              <a:buNone/>
            </a:pPr>
            <a:r>
              <a:rPr lang="en-US" b="1" dirty="0">
                <a:highlight>
                  <a:srgbClr val="00FF00"/>
                </a:highlight>
              </a:rPr>
              <a:t>Proposed way forward: Take 9770 as baseline.</a:t>
            </a:r>
            <a:endParaRPr lang="en-US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35337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9032" y="2194371"/>
            <a:ext cx="5566488" cy="171261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Thank you</a:t>
            </a:r>
            <a:endParaRPr lang="en-GB" sz="2400" b="1" dirty="0"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DCA14-0F36-237A-2625-CED0E90E1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SoH</a:t>
            </a:r>
            <a:r>
              <a:rPr lang="en-US" dirty="0"/>
              <a:t> question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F082D-F0B0-9C44-06F7-26E306C74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Option 1?</a:t>
            </a:r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r>
              <a:rPr lang="en-US" dirty="0"/>
              <a:t>Do you support Option 2?</a:t>
            </a:r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42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395</Words>
  <Application>Microsoft Office PowerPoint</Application>
  <PresentationFormat>Widescreen</PresentationFormat>
  <Paragraphs>51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等线</vt:lpstr>
      <vt:lpstr>等线 Light</vt:lpstr>
      <vt:lpstr>Arial</vt:lpstr>
      <vt:lpstr>Calibri</vt:lpstr>
      <vt:lpstr>Times New Roman</vt:lpstr>
      <vt:lpstr>Office 主题​​</vt:lpstr>
      <vt:lpstr>Office Theme</vt:lpstr>
      <vt:lpstr>eEDGE_5GC_Ph3 Tuesday Q0 drafting session</vt:lpstr>
      <vt:lpstr>Tentative agenda</vt:lpstr>
      <vt:lpstr>KI#1: I-SMF based EAS discovery: Discovery and insertion of I-SMF</vt:lpstr>
      <vt:lpstr>KI#1: I-SMF based EAS discovery: Local offload policy (generation of N4 rules by I-SMF))</vt:lpstr>
      <vt:lpstr>KI#2: PSA UPF discovery based on N6 delay Reporting of N6 delay: SBI vs. non-SBI</vt:lpstr>
      <vt:lpstr>Thank you</vt:lpstr>
      <vt:lpstr>SoH question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vivo1</dc:creator>
  <cp:lastModifiedBy>Dario Serafino Tonesi</cp:lastModifiedBy>
  <cp:revision>308</cp:revision>
  <dcterms:created xsi:type="dcterms:W3CDTF">2024-05-14T06:34:00Z</dcterms:created>
  <dcterms:modified xsi:type="dcterms:W3CDTF">2024-10-15T03:21:13Z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2BBE1826C1364815A742E36734492194</vt:lpwstr>
  </property>
  <property fmtid="{D5CDD505-2E9C-101B-9397-08002B2CF9AE}" pid="3" name="KSOProductBuildVer">
    <vt:lpwstr>2052-11.8.2.12085</vt:lpwstr>
  </property>
</Properties>
</file>