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64" r:id="rId3"/>
  </p:sldMasterIdLst>
  <p:notesMasterIdLst>
    <p:notesMasterId r:id="rId12"/>
  </p:notesMasterIdLst>
  <p:handoutMasterIdLst>
    <p:handoutMasterId r:id="rId13"/>
  </p:handoutMasterIdLst>
  <p:sldIdLst>
    <p:sldId id="303" r:id="rId4"/>
    <p:sldId id="812" r:id="rId5"/>
    <p:sldId id="821" r:id="rId6"/>
    <p:sldId id="826" r:id="rId7"/>
    <p:sldId id="827" r:id="rId8"/>
    <p:sldId id="828" r:id="rId9"/>
    <p:sldId id="825" r:id="rId10"/>
    <p:sldId id="81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8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KI#1: Extensible IMS mechanism supporting IMS events in the context of DC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75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enhances</a:t>
            </a:r>
            <a:r>
              <a:rPr sz="1600" dirty="0"/>
              <a:t> </a:t>
            </a:r>
            <a:r>
              <a:rPr lang="en-US" sz="1600" dirty="0"/>
              <a:t>IMS </a:t>
            </a:r>
            <a:r>
              <a:rPr sz="1600" dirty="0"/>
              <a:t>architectural and procedur</a:t>
            </a:r>
            <a:r>
              <a:rPr lang="en-US" sz="1600" dirty="0"/>
              <a:t>es</a:t>
            </a:r>
            <a:r>
              <a:rPr sz="1600" dirty="0"/>
              <a:t> to support an extensible mechanism that enables trusted and untrusted applications to subscribe to and receive reports about IMS events related to IMS services in the context of Data Channel communication.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 is how to enahnce IMS AS service to support subscription and notification of events to AF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A: define a new IMS AS service specific for event exposure to AF (S2-2409982)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B: update existing IMS AS service Nimsas_SessionEventControl to also support event exposure to AF (S2-2410446)</a:t>
            </a:r>
            <a:endParaRPr sz="1600" dirty="0"/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020" y="2745740"/>
            <a:ext cx="6057900" cy="15957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475" y="4639945"/>
            <a:ext cx="6107430" cy="1353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KI#1: </a:t>
            </a:r>
            <a:r>
              <a:rPr lang="en-US" altLang="zh-CN" sz="2800" dirty="0">
                <a:sym typeface="+mn-ea"/>
              </a:rPr>
              <a:t>Extensible IMS mechanism supporting IMS events in the context of DC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382774"/>
            <a:ext cx="11424877" cy="227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how to enahnce IMS AS service to support subscription and notification of events to AF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Define new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Update existing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endParaRPr lang="en-US" altLang="zh-CN" sz="1400" b="1" dirty="0">
              <a:highlight>
                <a:srgbClr val="00FF00"/>
              </a:highlight>
            </a:endParaRPr>
          </a:p>
          <a:p>
            <a:r>
              <a:rPr lang="en-US" altLang="zh-CN" sz="1600" b="1" dirty="0"/>
              <a:t>     </a:t>
            </a: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703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issues are related to the architecture of MF retrieving Avatar representation from BAR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where the Avatar ID list is stored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HSS (S2-2</a:t>
            </a:r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/>
              <a:t>10354)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BAR (S2-2</a:t>
            </a:r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/>
              <a:t>10217)</a:t>
            </a:r>
          </a:p>
          <a:p>
            <a:pPr marL="1257300" lvl="2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highlight>
                  <a:srgbClr val="FFFF00"/>
                </a:highlight>
              </a:rPr>
              <a:t>Option 1.3: </a:t>
            </a:r>
            <a:r>
              <a:rPr lang="en-US" sz="1600" dirty="0">
                <a:highlight>
                  <a:srgbClr val="FFFF00"/>
                </a:highlight>
                <a:sym typeface="+mn-ea"/>
              </a:rPr>
              <a:t>the Avatar ID list is local available in the UE before initiating the IMS Session (S2-2410524)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Issue 2: How the UE got authorized when UE request to use certain avatar representation.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Option 2.1: UE send request to DC AS through ADC, and DC AS will authorize the download. </a:t>
            </a:r>
            <a:r>
              <a:rPr lang="en-US" sz="1600" dirty="0">
                <a:solidFill>
                  <a:schemeClr val="accent1"/>
                </a:solidFill>
                <a:sym typeface="+mn-ea"/>
              </a:rPr>
              <a:t>(S2-2410354)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Option 2.2: UE send request to the DCSF through SDP, and DCSF will authorize the download, (S2-2410217)</a:t>
            </a:r>
            <a:endParaRPr lang="en-US" sz="1600" dirty="0">
              <a:solidFill>
                <a:schemeClr val="accent1"/>
              </a:solidFill>
              <a:sym typeface="+mn-ea"/>
            </a:endParaRP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3: whether direct interface between UE and BAR is supported </a:t>
            </a:r>
            <a:r>
              <a:rPr lang="en-US" sz="1600" dirty="0">
                <a:highlight>
                  <a:srgbClr val="FFFF00"/>
                </a:highlight>
                <a:sym typeface="+mn-ea"/>
              </a:rPr>
              <a:t>for user management of avatar representation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3.1: </a:t>
            </a:r>
            <a:r>
              <a:rPr lang="en-US" sz="1600"/>
              <a:t>supported (</a:t>
            </a:r>
            <a:r>
              <a:rPr lang="en-US" sz="1600" dirty="0"/>
              <a:t>S2-2410524)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3.2: not supported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169414"/>
            <a:ext cx="1142487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400" b="1" dirty="0"/>
              <a:t>Q1: </a:t>
            </a:r>
            <a:r>
              <a:rPr lang="en-US" sz="1400" dirty="0">
                <a:sym typeface="+mn-ea"/>
              </a:rPr>
              <a:t>where the Avatar ID list is stored</a:t>
            </a:r>
            <a:endParaRPr lang="en-US" altLang="zh-CN" sz="14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Option 1.1: </a:t>
            </a:r>
            <a:r>
              <a:rPr lang="en-US" sz="1400" dirty="0">
                <a:sym typeface="+mn-ea"/>
              </a:rPr>
              <a:t>the Avatar ID list is stored in HSS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Option 1.2: </a:t>
            </a:r>
            <a:r>
              <a:rPr lang="en-US" sz="1400" dirty="0">
                <a:sym typeface="+mn-ea"/>
              </a:rPr>
              <a:t>the Avatar ID list is stored in BAR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Option 1.3: </a:t>
            </a:r>
            <a:r>
              <a:rPr lang="en-US" sz="1400" dirty="0">
                <a:highlight>
                  <a:srgbClr val="FFFF00"/>
                </a:highlight>
                <a:sym typeface="+mn-ea"/>
              </a:rPr>
              <a:t>the Avatar ID list is local available in the UE before initiating the IMS Session</a:t>
            </a:r>
            <a:endParaRPr lang="en-US" altLang="zh-CN" sz="1400" dirty="0">
              <a:highlight>
                <a:srgbClr val="FFFF00"/>
              </a:highlight>
            </a:endParaRP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Yes: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No:</a:t>
            </a:r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Q2: </a:t>
            </a:r>
            <a:r>
              <a:rPr lang="en-US" sz="1400" dirty="0">
                <a:solidFill>
                  <a:schemeClr val="accent1"/>
                </a:solidFill>
                <a:sym typeface="+mn-ea"/>
              </a:rPr>
              <a:t>How the UE got authorized when UE request to use certain avatar representation </a:t>
            </a:r>
            <a:endParaRPr lang="en-US" sz="1400" dirty="0">
              <a:solidFill>
                <a:schemeClr val="accent1"/>
              </a:solidFill>
              <a:highlight>
                <a:srgbClr val="FFFF00"/>
              </a:highlight>
              <a:sym typeface="+mn-ea"/>
            </a:endParaRP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olidFill>
                  <a:schemeClr val="accent1"/>
                </a:solidFill>
                <a:sym typeface="+mn-ea"/>
              </a:rPr>
              <a:t>Option 2.1: MF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retrieves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avatar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representation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directly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from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BAR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over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“control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plane”,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or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from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BAR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via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DCAS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over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“control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plane”</a:t>
            </a:r>
            <a:r>
              <a:rPr lang="en-US" altLang="zh-CN" sz="1400" dirty="0">
                <a:solidFill>
                  <a:schemeClr val="accent1"/>
                </a:solidFill>
                <a:sym typeface="+mn-ea"/>
              </a:rPr>
              <a:t> (S2-2410354)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olidFill>
                  <a:schemeClr val="accent1"/>
                </a:solidFill>
                <a:sym typeface="+mn-ea"/>
              </a:rPr>
              <a:t>Option </a:t>
            </a:r>
            <a:r>
              <a:rPr lang="en-US" altLang="zh-CN" sz="1400">
                <a:solidFill>
                  <a:schemeClr val="accent1"/>
                </a:solidFill>
                <a:sym typeface="+mn-ea"/>
              </a:rPr>
              <a:t>2.2: MF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retrieves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avatar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representation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directly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from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BAR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over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“media </a:t>
            </a:r>
            <a:r>
              <a:rPr lang="ko-KR" altLang="en-US" sz="1400" dirty="0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ko-KR" sz="1400" dirty="0">
                <a:solidFill>
                  <a:schemeClr val="accent1"/>
                </a:solidFill>
                <a:sym typeface="+mn-ea"/>
              </a:rPr>
              <a:t>plane”</a:t>
            </a:r>
            <a:r>
              <a:rPr lang="en-US" altLang="zh-CN" sz="1400" dirty="0">
                <a:solidFill>
                  <a:schemeClr val="accent1"/>
                </a:solidFill>
                <a:sym typeface="+mn-ea"/>
              </a:rPr>
              <a:t> (S2-2410217)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Q3: </a:t>
            </a:r>
            <a:r>
              <a:rPr lang="en-US" sz="1400" dirty="0">
                <a:sym typeface="+mn-ea"/>
              </a:rPr>
              <a:t>whether direct interface between UE and BAR is supported </a:t>
            </a:r>
            <a:r>
              <a:rPr lang="en-US" sz="1400" dirty="0">
                <a:highlight>
                  <a:srgbClr val="FFFF00"/>
                </a:highlight>
                <a:sym typeface="+mn-ea"/>
              </a:rPr>
              <a:t>for user management of avatar representation</a:t>
            </a:r>
            <a:endParaRPr lang="en-US" altLang="zh-CN" sz="1400" b="1" dirty="0">
              <a:highlight>
                <a:srgbClr val="FFFF00"/>
              </a:highlight>
            </a:endParaRP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3.1: </a:t>
            </a:r>
            <a:r>
              <a:rPr lang="en-US" sz="1400" dirty="0">
                <a:sym typeface="+mn-ea"/>
              </a:rPr>
              <a:t>supported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2.2: not supported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b="1" dirty="0">
              <a:highlight>
                <a:srgbClr val="00FF00"/>
              </a:highlight>
            </a:endParaRPr>
          </a:p>
          <a:p>
            <a:endParaRPr lang="en-US" altLang="zh-CN" sz="14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 some issues need to be discussed and decided during normative phase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subscriber, the authorization information should be stored as transparent data in HSS and not standardized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subscriber, the authorization information should be stored as service profile and be standardized over Cx/N70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If both options are supported, whether supporting co-existence of both option in one network need to be considered</a:t>
            </a:r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is provisioned via OAM, thus provisiong of RCD information via NEF is not supported (S2-2410189)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(S2-2410511)</a:t>
            </a: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18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authorization information should be stored in transparent data or service profile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only </a:t>
            </a:r>
            <a:r>
              <a:rPr lang="en-US" altLang="zh-CN" sz="1600" dirty="0"/>
              <a:t>Option 1.1 is supported: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only Option 1.2 is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Both option 1.1 and 1.2 are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whether supporting co-existence of both option 1.1 and 1.2 in one network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how to support provisioning of RCD information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via OAM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via NEF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903</Words>
  <Application>Microsoft Office PowerPoint</Application>
  <PresentationFormat>와이드스크린</PresentationFormat>
  <Paragraphs>96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Office Theme</vt:lpstr>
      <vt:lpstr>1_Office 主题​​</vt:lpstr>
      <vt:lpstr>SoH Questions for NG_RTC_Ph2 way forward </vt:lpstr>
      <vt:lpstr>KI#1: Extensible IMS mechanism supporting IMS events in the context of DC communication</vt:lpstr>
      <vt:lpstr>SoH for KI#1: Extensible IMS mechanism supporting IMS events in the context of DC communication</vt:lpstr>
      <vt:lpstr>KI#8: Support of IMS Avatar Communication</vt:lpstr>
      <vt:lpstr>SoH for KI#8: Support of IMS Avatar Communication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DongYeon Kim</cp:lastModifiedBy>
  <cp:revision>294</cp:revision>
  <dcterms:created xsi:type="dcterms:W3CDTF">2024-05-14T06:34:00Z</dcterms:created>
  <dcterms:modified xsi:type="dcterms:W3CDTF">2024-10-15T07:27:07Z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2BBE1826C1364815A742E36734492194</vt:lpwstr>
  </property>
  <property fmtid="{D5CDD505-2E9C-101B-9397-08002B2CF9AE}" pid="3" name="KSOProductBuildVer">
    <vt:lpwstr>2052-11.8.2.12085</vt:lpwstr>
  </property>
</Properties>
</file>