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1"/>
  </p:notesMasterIdLst>
  <p:handoutMasterIdLst>
    <p:handoutMasterId r:id="rId12"/>
  </p:handoutMasterIdLst>
  <p:sldIdLst>
    <p:sldId id="303" r:id="rId6"/>
    <p:sldId id="863" r:id="rId7"/>
    <p:sldId id="868" r:id="rId8"/>
    <p:sldId id="873" r:id="rId9"/>
    <p:sldId id="870" r:id="rId10"/>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F0"/>
    <a:srgbClr val="FFC000"/>
    <a:srgbClr val="BFBFBF"/>
    <a:srgbClr val="339933"/>
    <a:srgbClr val="632523"/>
    <a:srgbClr val="00CC00"/>
    <a:srgbClr val="B6BEC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56E298-0CFD-4BC3-9DF4-C8CF151CA504}" v="23" dt="2024-08-20T11:54:47.542"/>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54" autoAdjust="0"/>
    <p:restoredTop sz="82555" autoAdjust="0"/>
  </p:normalViewPr>
  <p:slideViewPr>
    <p:cSldViewPr snapToGrid="0">
      <p:cViewPr>
        <p:scale>
          <a:sx n="80" d="100"/>
          <a:sy n="80" d="100"/>
        </p:scale>
        <p:origin x="1147" y="-9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alina Mladin" userId="ecbe660b-0ff8-4b26-a091-67238c63dc76" providerId="ADAL" clId="{2F0FD6BC-3ABE-4599-82AF-EFFF2580EE3A}"/>
    <pc:docChg chg="undo custSel modSld">
      <pc:chgData name="Catalina Mladin" userId="ecbe660b-0ff8-4b26-a091-67238c63dc76" providerId="ADAL" clId="{2F0FD6BC-3ABE-4599-82AF-EFFF2580EE3A}" dt="2024-08-09T18:09:56.819" v="109" actId="20577"/>
      <pc:docMkLst>
        <pc:docMk/>
      </pc:docMkLst>
      <pc:sldChg chg="modSp mod">
        <pc:chgData name="Catalina Mladin" userId="ecbe660b-0ff8-4b26-a091-67238c63dc76" providerId="ADAL" clId="{2F0FD6BC-3ABE-4599-82AF-EFFF2580EE3A}" dt="2024-08-09T18:08:01.755" v="79" actId="20577"/>
        <pc:sldMkLst>
          <pc:docMk/>
          <pc:sldMk cId="0" sldId="303"/>
        </pc:sldMkLst>
        <pc:spChg chg="mod">
          <ac:chgData name="Catalina Mladin" userId="ecbe660b-0ff8-4b26-a091-67238c63dc76" providerId="ADAL" clId="{2F0FD6BC-3ABE-4599-82AF-EFFF2580EE3A}" dt="2024-08-09T18:08:01.755" v="79" actId="20577"/>
          <ac:spMkLst>
            <pc:docMk/>
            <pc:sldMk cId="0" sldId="303"/>
            <ac:spMk id="7" creationId="{00000000-0000-0000-0000-000000000000}"/>
          </ac:spMkLst>
        </pc:spChg>
      </pc:sldChg>
      <pc:sldChg chg="modSp mod">
        <pc:chgData name="Catalina Mladin" userId="ecbe660b-0ff8-4b26-a091-67238c63dc76" providerId="ADAL" clId="{2F0FD6BC-3ABE-4599-82AF-EFFF2580EE3A}" dt="2024-08-09T18:08:33.214" v="86" actId="20577"/>
        <pc:sldMkLst>
          <pc:docMk/>
          <pc:sldMk cId="1835246549" sldId="863"/>
        </pc:sldMkLst>
        <pc:spChg chg="mod">
          <ac:chgData name="Catalina Mladin" userId="ecbe660b-0ff8-4b26-a091-67238c63dc76" providerId="ADAL" clId="{2F0FD6BC-3ABE-4599-82AF-EFFF2580EE3A}" dt="2024-08-09T18:08:33.214" v="86" actId="20577"/>
          <ac:spMkLst>
            <pc:docMk/>
            <pc:sldMk cId="1835246549" sldId="863"/>
            <ac:spMk id="3" creationId="{9D509E97-C950-08D9-A774-D27F3BB133B3}"/>
          </ac:spMkLst>
        </pc:spChg>
      </pc:sldChg>
      <pc:sldChg chg="modSp mod">
        <pc:chgData name="Catalina Mladin" userId="ecbe660b-0ff8-4b26-a091-67238c63dc76" providerId="ADAL" clId="{2F0FD6BC-3ABE-4599-82AF-EFFF2580EE3A}" dt="2024-08-09T18:09:56.819" v="109" actId="20577"/>
        <pc:sldMkLst>
          <pc:docMk/>
          <pc:sldMk cId="2821219018" sldId="868"/>
        </pc:sldMkLst>
        <pc:spChg chg="mod">
          <ac:chgData name="Catalina Mladin" userId="ecbe660b-0ff8-4b26-a091-67238c63dc76" providerId="ADAL" clId="{2F0FD6BC-3ABE-4599-82AF-EFFF2580EE3A}" dt="2024-08-09T18:08:47.107" v="89" actId="20577"/>
          <ac:spMkLst>
            <pc:docMk/>
            <pc:sldMk cId="2821219018" sldId="868"/>
            <ac:spMk id="2" creationId="{A0A89ACB-7616-BACE-42DD-6654A889EBA0}"/>
          </ac:spMkLst>
        </pc:spChg>
        <pc:spChg chg="mod">
          <ac:chgData name="Catalina Mladin" userId="ecbe660b-0ff8-4b26-a091-67238c63dc76" providerId="ADAL" clId="{2F0FD6BC-3ABE-4599-82AF-EFFF2580EE3A}" dt="2024-08-09T18:09:56.819" v="109" actId="20577"/>
          <ac:spMkLst>
            <pc:docMk/>
            <pc:sldMk cId="2821219018" sldId="868"/>
            <ac:spMk id="3" creationId="{394EA9C9-5ADE-70A4-9662-D67232329D36}"/>
          </ac:spMkLst>
        </pc:spChg>
      </pc:sldChg>
      <pc:sldChg chg="addSp delSp modSp mod">
        <pc:chgData name="Catalina Mladin" userId="ecbe660b-0ff8-4b26-a091-67238c63dc76" providerId="ADAL" clId="{2F0FD6BC-3ABE-4599-82AF-EFFF2580EE3A}" dt="2024-08-09T18:09:18.040" v="94" actId="20577"/>
        <pc:sldMkLst>
          <pc:docMk/>
          <pc:sldMk cId="3969656449" sldId="870"/>
        </pc:sldMkLst>
        <pc:spChg chg="add mod">
          <ac:chgData name="Catalina Mladin" userId="ecbe660b-0ff8-4b26-a091-67238c63dc76" providerId="ADAL" clId="{2F0FD6BC-3ABE-4599-82AF-EFFF2580EE3A}" dt="2024-08-09T18:09:18.040" v="94" actId="20577"/>
          <ac:spMkLst>
            <pc:docMk/>
            <pc:sldMk cId="3969656449" sldId="870"/>
            <ac:spMk id="3" creationId="{93610ADE-4746-B4B5-CAAB-B294F5DA7986}"/>
          </ac:spMkLst>
        </pc:spChg>
        <pc:spChg chg="del">
          <ac:chgData name="Catalina Mladin" userId="ecbe660b-0ff8-4b26-a091-67238c63dc76" providerId="ADAL" clId="{2F0FD6BC-3ABE-4599-82AF-EFFF2580EE3A}" dt="2024-08-07T18:03:42.984" v="18" actId="478"/>
          <ac:spMkLst>
            <pc:docMk/>
            <pc:sldMk cId="3969656449" sldId="870"/>
            <ac:spMk id="6" creationId="{B81CD263-86B5-9D62-AE98-FD69050653B6}"/>
          </ac:spMkLst>
        </pc:spChg>
      </pc:sldChg>
      <pc:sldChg chg="modSp mod">
        <pc:chgData name="Catalina Mladin" userId="ecbe660b-0ff8-4b26-a091-67238c63dc76" providerId="ADAL" clId="{2F0FD6BC-3ABE-4599-82AF-EFFF2580EE3A}" dt="2024-08-07T21:06:28.169" v="46" actId="20577"/>
        <pc:sldMkLst>
          <pc:docMk/>
          <pc:sldMk cId="2344352457" sldId="871"/>
        </pc:sldMkLst>
        <pc:spChg chg="mod">
          <ac:chgData name="Catalina Mladin" userId="ecbe660b-0ff8-4b26-a091-67238c63dc76" providerId="ADAL" clId="{2F0FD6BC-3ABE-4599-82AF-EFFF2580EE3A}" dt="2024-08-07T21:06:28.169" v="46" actId="20577"/>
          <ac:spMkLst>
            <pc:docMk/>
            <pc:sldMk cId="2344352457" sldId="871"/>
            <ac:spMk id="5" creationId="{881C62B5-DCBD-9655-5D69-FD636A079DFF}"/>
          </ac:spMkLst>
        </pc:spChg>
      </pc:sldChg>
    </pc:docChg>
  </pc:docChgLst>
  <pc:docChgLst>
    <pc:chgData name="Catalina Mladin" userId="ecbe660b-0ff8-4b26-a091-67238c63dc76" providerId="ADAL" clId="{9FDC088F-9A3A-4A8A-AD80-0841A8D4806C}"/>
    <pc:docChg chg="undo custSel modSld">
      <pc:chgData name="Catalina Mladin" userId="ecbe660b-0ff8-4b26-a091-67238c63dc76" providerId="ADAL" clId="{9FDC088F-9A3A-4A8A-AD80-0841A8D4806C}" dt="2024-08-09T19:02:49.669" v="254" actId="20577"/>
      <pc:docMkLst>
        <pc:docMk/>
      </pc:docMkLst>
      <pc:sldChg chg="modSp mod">
        <pc:chgData name="Catalina Mladin" userId="ecbe660b-0ff8-4b26-a091-67238c63dc76" providerId="ADAL" clId="{9FDC088F-9A3A-4A8A-AD80-0841A8D4806C}" dt="2024-08-09T19:02:49.669" v="254" actId="20577"/>
        <pc:sldMkLst>
          <pc:docMk/>
          <pc:sldMk cId="0" sldId="303"/>
        </pc:sldMkLst>
        <pc:spChg chg="mod">
          <ac:chgData name="Catalina Mladin" userId="ecbe660b-0ff8-4b26-a091-67238c63dc76" providerId="ADAL" clId="{9FDC088F-9A3A-4A8A-AD80-0841A8D4806C}" dt="2024-08-09T19:02:49.669" v="254" actId="20577"/>
          <ac:spMkLst>
            <pc:docMk/>
            <pc:sldMk cId="0" sldId="303"/>
            <ac:spMk id="6150" creationId="{00000000-0000-0000-0000-000000000000}"/>
          </ac:spMkLst>
        </pc:spChg>
      </pc:sldChg>
      <pc:sldChg chg="modSp mod">
        <pc:chgData name="Catalina Mladin" userId="ecbe660b-0ff8-4b26-a091-67238c63dc76" providerId="ADAL" clId="{9FDC088F-9A3A-4A8A-AD80-0841A8D4806C}" dt="2024-08-09T18:57:23.102" v="138" actId="20577"/>
        <pc:sldMkLst>
          <pc:docMk/>
          <pc:sldMk cId="2821219018" sldId="868"/>
        </pc:sldMkLst>
        <pc:spChg chg="mod">
          <ac:chgData name="Catalina Mladin" userId="ecbe660b-0ff8-4b26-a091-67238c63dc76" providerId="ADAL" clId="{9FDC088F-9A3A-4A8A-AD80-0841A8D4806C}" dt="2024-08-09T18:57:23.102" v="138" actId="20577"/>
          <ac:spMkLst>
            <pc:docMk/>
            <pc:sldMk cId="2821219018" sldId="868"/>
            <ac:spMk id="3" creationId="{394EA9C9-5ADE-70A4-9662-D67232329D36}"/>
          </ac:spMkLst>
        </pc:spChg>
      </pc:sldChg>
      <pc:sldChg chg="modSp mod">
        <pc:chgData name="Catalina Mladin" userId="ecbe660b-0ff8-4b26-a091-67238c63dc76" providerId="ADAL" clId="{9FDC088F-9A3A-4A8A-AD80-0841A8D4806C}" dt="2024-08-09T18:58:01.761" v="141" actId="14100"/>
        <pc:sldMkLst>
          <pc:docMk/>
          <pc:sldMk cId="3969656449" sldId="870"/>
        </pc:sldMkLst>
        <pc:spChg chg="mod">
          <ac:chgData name="Catalina Mladin" userId="ecbe660b-0ff8-4b26-a091-67238c63dc76" providerId="ADAL" clId="{9FDC088F-9A3A-4A8A-AD80-0841A8D4806C}" dt="2024-08-09T18:57:11.329" v="137" actId="255"/>
          <ac:spMkLst>
            <pc:docMk/>
            <pc:sldMk cId="3969656449" sldId="870"/>
            <ac:spMk id="3" creationId="{93610ADE-4746-B4B5-CAAB-B294F5DA7986}"/>
          </ac:spMkLst>
        </pc:spChg>
        <pc:graphicFrameChg chg="mod">
          <ac:chgData name="Catalina Mladin" userId="ecbe660b-0ff8-4b26-a091-67238c63dc76" providerId="ADAL" clId="{9FDC088F-9A3A-4A8A-AD80-0841A8D4806C}" dt="2024-08-09T18:58:01.761" v="141" actId="14100"/>
          <ac:graphicFrameMkLst>
            <pc:docMk/>
            <pc:sldMk cId="3969656449" sldId="870"/>
            <ac:graphicFrameMk id="7" creationId="{C95A78E7-3552-F355-D171-AC02DFEF8311}"/>
          </ac:graphicFrameMkLst>
        </pc:graphicFrameChg>
      </pc:sldChg>
    </pc:docChg>
  </pc:docChgLst>
  <pc:docChgLst>
    <pc:chgData name="Ulises Olvera-Hernandez" userId="818d0d9c-4931-4c23-83b4-d368b3e43970" providerId="ADAL" clId="{934B41AD-6A44-4884-B175-1599BD5A198E}"/>
    <pc:docChg chg="modSld">
      <pc:chgData name="Ulises Olvera-Hernandez" userId="818d0d9c-4931-4c23-83b4-d368b3e43970" providerId="ADAL" clId="{934B41AD-6A44-4884-B175-1599BD5A198E}" dt="2024-08-09T15:36:37.856" v="28" actId="20577"/>
      <pc:docMkLst>
        <pc:docMk/>
      </pc:docMkLst>
      <pc:sldChg chg="modSp mod">
        <pc:chgData name="Ulises Olvera-Hernandez" userId="818d0d9c-4931-4c23-83b4-d368b3e43970" providerId="ADAL" clId="{934B41AD-6A44-4884-B175-1599BD5A198E}" dt="2024-08-09T15:36:37.856" v="28" actId="20577"/>
        <pc:sldMkLst>
          <pc:docMk/>
          <pc:sldMk cId="2821219018" sldId="868"/>
        </pc:sldMkLst>
        <pc:spChg chg="mod">
          <ac:chgData name="Ulises Olvera-Hernandez" userId="818d0d9c-4931-4c23-83b4-d368b3e43970" providerId="ADAL" clId="{934B41AD-6A44-4884-B175-1599BD5A198E}" dt="2024-08-09T15:36:37.856" v="28" actId="20577"/>
          <ac:spMkLst>
            <pc:docMk/>
            <pc:sldMk cId="2821219018" sldId="868"/>
            <ac:spMk id="3" creationId="{394EA9C9-5ADE-70A4-9662-D67232329D36}"/>
          </ac:spMkLst>
        </pc:spChg>
      </pc:sldChg>
    </pc:docChg>
  </pc:docChgLst>
  <pc:docChgLst>
    <pc:chgData name="Catalina Mladin" userId="ecbe660b-0ff8-4b26-a091-67238c63dc76" providerId="ADAL" clId="{E656E298-0CFD-4BC3-9DF4-C8CF151CA504}"/>
    <pc:docChg chg="undo custSel addSld delSld modSld">
      <pc:chgData name="Catalina Mladin" userId="ecbe660b-0ff8-4b26-a091-67238c63dc76" providerId="ADAL" clId="{E656E298-0CFD-4BC3-9DF4-C8CF151CA504}" dt="2024-08-20T11:55:03.013" v="1848" actId="20577"/>
      <pc:docMkLst>
        <pc:docMk/>
      </pc:docMkLst>
      <pc:sldChg chg="addSp modSp mod">
        <pc:chgData name="Catalina Mladin" userId="ecbe660b-0ff8-4b26-a091-67238c63dc76" providerId="ADAL" clId="{E656E298-0CFD-4BC3-9DF4-C8CF151CA504}" dt="2024-08-20T11:55:03.013" v="1848" actId="20577"/>
        <pc:sldMkLst>
          <pc:docMk/>
          <pc:sldMk cId="1835246549" sldId="863"/>
        </pc:sldMkLst>
        <pc:spChg chg="mod">
          <ac:chgData name="Catalina Mladin" userId="ecbe660b-0ff8-4b26-a091-67238c63dc76" providerId="ADAL" clId="{E656E298-0CFD-4BC3-9DF4-C8CF151CA504}" dt="2024-08-20T11:54:30.044" v="1834" actId="27636"/>
          <ac:spMkLst>
            <pc:docMk/>
            <pc:sldMk cId="1835246549" sldId="863"/>
            <ac:spMk id="3" creationId="{9D509E97-C950-08D9-A774-D27F3BB133B3}"/>
          </ac:spMkLst>
        </pc:spChg>
        <pc:spChg chg="add mod">
          <ac:chgData name="Catalina Mladin" userId="ecbe660b-0ff8-4b26-a091-67238c63dc76" providerId="ADAL" clId="{E656E298-0CFD-4BC3-9DF4-C8CF151CA504}" dt="2024-08-20T11:55:03.013" v="1848" actId="20577"/>
          <ac:spMkLst>
            <pc:docMk/>
            <pc:sldMk cId="1835246549" sldId="863"/>
            <ac:spMk id="4" creationId="{8766BC64-704A-910B-0AEC-C86814DEB217}"/>
          </ac:spMkLst>
        </pc:spChg>
      </pc:sldChg>
      <pc:sldChg chg="addSp delSp modSp mod chgLayout">
        <pc:chgData name="Catalina Mladin" userId="ecbe660b-0ff8-4b26-a091-67238c63dc76" providerId="ADAL" clId="{E656E298-0CFD-4BC3-9DF4-C8CF151CA504}" dt="2024-08-20T11:49:39.669" v="1704" actId="20577"/>
        <pc:sldMkLst>
          <pc:docMk/>
          <pc:sldMk cId="2821219018" sldId="868"/>
        </pc:sldMkLst>
        <pc:spChg chg="mod ord">
          <ac:chgData name="Catalina Mladin" userId="ecbe660b-0ff8-4b26-a091-67238c63dc76" providerId="ADAL" clId="{E656E298-0CFD-4BC3-9DF4-C8CF151CA504}" dt="2024-08-20T11:31:46.837" v="1028" actId="6264"/>
          <ac:spMkLst>
            <pc:docMk/>
            <pc:sldMk cId="2821219018" sldId="868"/>
            <ac:spMk id="2" creationId="{A0A89ACB-7616-BACE-42DD-6654A889EBA0}"/>
          </ac:spMkLst>
        </pc:spChg>
        <pc:spChg chg="mod ord">
          <ac:chgData name="Catalina Mladin" userId="ecbe660b-0ff8-4b26-a091-67238c63dc76" providerId="ADAL" clId="{E656E298-0CFD-4BC3-9DF4-C8CF151CA504}" dt="2024-08-20T11:49:39.669" v="1704" actId="20577"/>
          <ac:spMkLst>
            <pc:docMk/>
            <pc:sldMk cId="2821219018" sldId="868"/>
            <ac:spMk id="3" creationId="{394EA9C9-5ADE-70A4-9662-D67232329D36}"/>
          </ac:spMkLst>
        </pc:spChg>
        <pc:spChg chg="add del mod">
          <ac:chgData name="Catalina Mladin" userId="ecbe660b-0ff8-4b26-a091-67238c63dc76" providerId="ADAL" clId="{E656E298-0CFD-4BC3-9DF4-C8CF151CA504}" dt="2024-08-20T11:31:46.837" v="1028" actId="6264"/>
          <ac:spMkLst>
            <pc:docMk/>
            <pc:sldMk cId="2821219018" sldId="868"/>
            <ac:spMk id="4" creationId="{081FD284-35B3-C9D6-5691-926946CBE8B8}"/>
          </ac:spMkLst>
        </pc:spChg>
        <pc:spChg chg="add del mod">
          <ac:chgData name="Catalina Mladin" userId="ecbe660b-0ff8-4b26-a091-67238c63dc76" providerId="ADAL" clId="{E656E298-0CFD-4BC3-9DF4-C8CF151CA504}" dt="2024-08-20T11:31:46.837" v="1028" actId="6264"/>
          <ac:spMkLst>
            <pc:docMk/>
            <pc:sldMk cId="2821219018" sldId="868"/>
            <ac:spMk id="5" creationId="{15C94420-F874-A00C-2456-930C081F046E}"/>
          </ac:spMkLst>
        </pc:spChg>
      </pc:sldChg>
      <pc:sldChg chg="addSp modSp mod">
        <pc:chgData name="Catalina Mladin" userId="ecbe660b-0ff8-4b26-a091-67238c63dc76" providerId="ADAL" clId="{E656E298-0CFD-4BC3-9DF4-C8CF151CA504}" dt="2024-08-20T11:37:31.385" v="1298" actId="1076"/>
        <pc:sldMkLst>
          <pc:docMk/>
          <pc:sldMk cId="3969656449" sldId="870"/>
        </pc:sldMkLst>
        <pc:spChg chg="mod">
          <ac:chgData name="Catalina Mladin" userId="ecbe660b-0ff8-4b26-a091-67238c63dc76" providerId="ADAL" clId="{E656E298-0CFD-4BC3-9DF4-C8CF151CA504}" dt="2024-08-20T11:37:01.003" v="1291" actId="20577"/>
          <ac:spMkLst>
            <pc:docMk/>
            <pc:sldMk cId="3969656449" sldId="870"/>
            <ac:spMk id="3" creationId="{93610ADE-4746-B4B5-CAAB-B294F5DA7986}"/>
          </ac:spMkLst>
        </pc:spChg>
        <pc:spChg chg="add mod">
          <ac:chgData name="Catalina Mladin" userId="ecbe660b-0ff8-4b26-a091-67238c63dc76" providerId="ADAL" clId="{E656E298-0CFD-4BC3-9DF4-C8CF151CA504}" dt="2024-08-20T11:37:31.385" v="1298" actId="1076"/>
          <ac:spMkLst>
            <pc:docMk/>
            <pc:sldMk cId="3969656449" sldId="870"/>
            <ac:spMk id="5" creationId="{881C62B5-DCBD-9655-5D69-FD636A079DFF}"/>
          </ac:spMkLst>
        </pc:spChg>
        <pc:graphicFrameChg chg="mod">
          <ac:chgData name="Catalina Mladin" userId="ecbe660b-0ff8-4b26-a091-67238c63dc76" providerId="ADAL" clId="{E656E298-0CFD-4BC3-9DF4-C8CF151CA504}" dt="2024-08-20T11:37:07.171" v="1293" actId="14100"/>
          <ac:graphicFrameMkLst>
            <pc:docMk/>
            <pc:sldMk cId="3969656449" sldId="870"/>
            <ac:graphicFrameMk id="7" creationId="{C95A78E7-3552-F355-D171-AC02DFEF8311}"/>
          </ac:graphicFrameMkLst>
        </pc:graphicFrameChg>
      </pc:sldChg>
      <pc:sldChg chg="delSp del mod">
        <pc:chgData name="Catalina Mladin" userId="ecbe660b-0ff8-4b26-a091-67238c63dc76" providerId="ADAL" clId="{E656E298-0CFD-4BC3-9DF4-C8CF151CA504}" dt="2024-08-20T11:37:35.564" v="1300" actId="47"/>
        <pc:sldMkLst>
          <pc:docMk/>
          <pc:sldMk cId="2344352457" sldId="871"/>
        </pc:sldMkLst>
        <pc:spChg chg="del">
          <ac:chgData name="Catalina Mladin" userId="ecbe660b-0ff8-4b26-a091-67238c63dc76" providerId="ADAL" clId="{E656E298-0CFD-4BC3-9DF4-C8CF151CA504}" dt="2024-08-20T11:37:13.940" v="1294" actId="21"/>
          <ac:spMkLst>
            <pc:docMk/>
            <pc:sldMk cId="2344352457" sldId="871"/>
            <ac:spMk id="5" creationId="{881C62B5-DCBD-9655-5D69-FD636A079DFF}"/>
          </ac:spMkLst>
        </pc:spChg>
      </pc:sldChg>
      <pc:sldChg chg="modSp new del mod">
        <pc:chgData name="Catalina Mladin" userId="ecbe660b-0ff8-4b26-a091-67238c63dc76" providerId="ADAL" clId="{E656E298-0CFD-4BC3-9DF4-C8CF151CA504}" dt="2024-08-20T11:37:33.983" v="1299" actId="47"/>
        <pc:sldMkLst>
          <pc:docMk/>
          <pc:sldMk cId="952101177" sldId="872"/>
        </pc:sldMkLst>
        <pc:spChg chg="mod">
          <ac:chgData name="Catalina Mladin" userId="ecbe660b-0ff8-4b26-a091-67238c63dc76" providerId="ADAL" clId="{E656E298-0CFD-4BC3-9DF4-C8CF151CA504}" dt="2024-08-20T10:09:27.287" v="21"/>
          <ac:spMkLst>
            <pc:docMk/>
            <pc:sldMk cId="952101177" sldId="872"/>
            <ac:spMk id="3" creationId="{00BD9066-9038-33E0-5DA0-F2AEE8E01FB7}"/>
          </ac:spMkLst>
        </pc:spChg>
      </pc:sldChg>
      <pc:sldChg chg="modSp add mod">
        <pc:chgData name="Catalina Mladin" userId="ecbe660b-0ff8-4b26-a091-67238c63dc76" providerId="ADAL" clId="{E656E298-0CFD-4BC3-9DF4-C8CF151CA504}" dt="2024-08-20T11:48:59.708" v="1703" actId="20577"/>
        <pc:sldMkLst>
          <pc:docMk/>
          <pc:sldMk cId="3262251313" sldId="873"/>
        </pc:sldMkLst>
        <pc:spChg chg="mod">
          <ac:chgData name="Catalina Mladin" userId="ecbe660b-0ff8-4b26-a091-67238c63dc76" providerId="ADAL" clId="{E656E298-0CFD-4BC3-9DF4-C8CF151CA504}" dt="2024-08-20T11:48:59.708" v="1703" actId="20577"/>
          <ac:spMkLst>
            <pc:docMk/>
            <pc:sldMk cId="3262251313" sldId="873"/>
            <ac:spMk id="3" creationId="{394EA9C9-5ADE-70A4-9662-D67232329D36}"/>
          </ac:spMkLst>
        </pc:spChg>
      </pc:sldChg>
    </pc:docChg>
  </pc:docChgLst>
  <pc:docChgLst>
    <pc:chgData name="Saad Ahmad" userId="4488141f-8834-47d7-abf9-6fd11011423e" providerId="ADAL" clId="{97C3BFAA-47CC-43D6-BA35-166257D74923}"/>
    <pc:docChg chg="modSld">
      <pc:chgData name="Saad Ahmad" userId="4488141f-8834-47d7-abf9-6fd11011423e" providerId="ADAL" clId="{97C3BFAA-47CC-43D6-BA35-166257D74923}" dt="2024-08-09T15:40:36.554" v="2" actId="20577"/>
      <pc:docMkLst>
        <pc:docMk/>
      </pc:docMkLst>
      <pc:sldChg chg="modSp mod">
        <pc:chgData name="Saad Ahmad" userId="4488141f-8834-47d7-abf9-6fd11011423e" providerId="ADAL" clId="{97C3BFAA-47CC-43D6-BA35-166257D74923}" dt="2024-08-09T15:40:36.554" v="2" actId="20577"/>
        <pc:sldMkLst>
          <pc:docMk/>
          <pc:sldMk cId="3969656449" sldId="870"/>
        </pc:sldMkLst>
        <pc:spChg chg="mod">
          <ac:chgData name="Saad Ahmad" userId="4488141f-8834-47d7-abf9-6fd11011423e" providerId="ADAL" clId="{97C3BFAA-47CC-43D6-BA35-166257D74923}" dt="2024-08-09T15:40:36.554" v="2" actId="20577"/>
          <ac:spMkLst>
            <pc:docMk/>
            <pc:sldMk cId="3969656449" sldId="870"/>
            <ac:spMk id="3" creationId="{93610ADE-4746-B4B5-CAAB-B294F5DA798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DD565B42-EDA2-4D28-8318-AEAE2A4C8EBD}" type="datetime1">
              <a:rPr lang="en-US" altLang="en-US"/>
              <a:pPr>
                <a:defRPr/>
              </a:pPr>
              <a:t>8/20/2024</a:t>
            </a:fld>
            <a:endParaRPr lang="en-US" alt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5D799534-4D31-476B-A57F-3138EDB1FD81}" type="slidenum">
              <a:rPr lang="en-GB" altLang="en-US"/>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94FB16E1-A267-48E3-9E48-4FEA8DB2BB80}" type="datetime1">
              <a:rPr lang="en-US" altLang="en-US"/>
              <a:pPr>
                <a:defRPr/>
              </a:pPr>
              <a:t>8/20/2024</a:t>
            </a:fld>
            <a:endParaRPr lang="en-US" alt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ED3ADB20-ED44-40D1-9B39-9A7965F7AF77}" type="slidenum">
              <a:rPr lang="en-GB" altLang="en-US"/>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B3BF649-4B4C-4B88-A6AF-44777579EECA}" type="slidenum">
              <a:rPr lang="en-GB" altLang="en-US"/>
              <a:pPr>
                <a:spcBef>
                  <a:spcPct val="0"/>
                </a:spcBef>
              </a:pPr>
              <a:t>1</a:t>
            </a:fld>
            <a:endParaRPr lang="en-GB" altLang="en-US" dirty="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3ADB20-ED44-40D1-9B39-9A7965F7AF77}" type="slidenum">
              <a:rPr lang="en-GB" altLang="en-US" smtClean="0"/>
              <a:pPr/>
              <a:t>4</a:t>
            </a:fld>
            <a:endParaRPr lang="en-GB" altLang="en-US" dirty="0"/>
          </a:p>
        </p:txBody>
      </p:sp>
    </p:spTree>
    <p:extLst>
      <p:ext uri="{BB962C8B-B14F-4D97-AF65-F5344CB8AC3E}">
        <p14:creationId xmlns:p14="http://schemas.microsoft.com/office/powerpoint/2010/main" val="10130549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10576027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CDCF4B7-7D0F-4DBF-94A5-6893A8A21343}" type="datetimeFigureOut">
              <a:rPr lang="en-GB"/>
              <a:pPr>
                <a:defRPr/>
              </a:pPr>
              <a:t>20/08/2024</a:t>
            </a:fld>
            <a:endParaRPr lang="en-GB" dirty="0"/>
          </a:p>
        </p:txBody>
      </p:sp>
      <p:sp>
        <p:nvSpPr>
          <p:cNvPr id="3" name="Footer Placeholder 4"/>
          <p:cNvSpPr>
            <a:spLocks noGrp="1"/>
          </p:cNvSpPr>
          <p:nvPr>
            <p:ph type="ftr" sz="quarter" idx="11"/>
          </p:nvPr>
        </p:nvSpPr>
        <p:spPr/>
        <p:txBody>
          <a:bodyPr/>
          <a:lstStyle>
            <a:lvl1pPr>
              <a:defRPr/>
            </a:lvl1pPr>
          </a:lstStyle>
          <a:p>
            <a:pPr>
              <a:defRPr/>
            </a:pPr>
            <a:endParaRPr lang="en-GB" dirty="0"/>
          </a:p>
        </p:txBody>
      </p:sp>
      <p:sp>
        <p:nvSpPr>
          <p:cNvPr id="4" name="Slide Number Placeholder 5"/>
          <p:cNvSpPr>
            <a:spLocks noGrp="1"/>
          </p:cNvSpPr>
          <p:nvPr>
            <p:ph type="sldNum" sz="quarter" idx="12"/>
          </p:nvPr>
        </p:nvSpPr>
        <p:spPr/>
        <p:txBody>
          <a:bodyPr/>
          <a:lstStyle>
            <a:lvl1pPr>
              <a:defRPr/>
            </a:lvl1pPr>
          </a:lstStyle>
          <a:p>
            <a:fld id="{241C556F-AC64-4E63-B289-3B9A56E78B0E}" type="slidenum">
              <a:rPr lang="en-GB" altLang="en-US"/>
              <a:pPr/>
              <a:t>‹#›</a:t>
            </a:fld>
            <a:endParaRPr lang="en-GB" altLang="en-US" dirty="0"/>
          </a:p>
        </p:txBody>
      </p:sp>
    </p:spTree>
    <p:extLst>
      <p:ext uri="{BB962C8B-B14F-4D97-AF65-F5344CB8AC3E}">
        <p14:creationId xmlns:p14="http://schemas.microsoft.com/office/powerpoint/2010/main" val="22915384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151948A0-51FC-4E5C-A194-0DF0F162B806}" type="datetimeFigureOut">
              <a:rPr lang="en-GB"/>
              <a:pPr>
                <a:defRPr/>
              </a:pPr>
              <a:t>20/08/2024</a:t>
            </a:fld>
            <a:endParaRPr lang="en-GB" dirty="0"/>
          </a:p>
        </p:txBody>
      </p:sp>
      <p:sp>
        <p:nvSpPr>
          <p:cNvPr id="6" name="Footer Placeholder 4"/>
          <p:cNvSpPr>
            <a:spLocks noGrp="1"/>
          </p:cNvSpPr>
          <p:nvPr>
            <p:ph type="ftr" sz="quarter" idx="11"/>
          </p:nvPr>
        </p:nvSpPr>
        <p:spPr/>
        <p:txBody>
          <a:bodyPr/>
          <a:lstStyle>
            <a:lvl1pPr>
              <a:defRPr/>
            </a:lvl1pPr>
          </a:lstStyle>
          <a:p>
            <a:pPr>
              <a:defRPr/>
            </a:pPr>
            <a:endParaRPr lang="en-GB" dirty="0"/>
          </a:p>
        </p:txBody>
      </p:sp>
      <p:sp>
        <p:nvSpPr>
          <p:cNvPr id="7" name="Slide Number Placeholder 5"/>
          <p:cNvSpPr>
            <a:spLocks noGrp="1"/>
          </p:cNvSpPr>
          <p:nvPr>
            <p:ph type="sldNum" sz="quarter" idx="12"/>
          </p:nvPr>
        </p:nvSpPr>
        <p:spPr/>
        <p:txBody>
          <a:bodyPr/>
          <a:lstStyle>
            <a:lvl1pPr>
              <a:defRPr/>
            </a:lvl1pPr>
          </a:lstStyle>
          <a:p>
            <a:fld id="{7EBB15A8-A72D-4D43-9E89-B38E9DBECC7F}" type="slidenum">
              <a:rPr lang="en-GB" altLang="en-US"/>
              <a:pPr/>
              <a:t>‹#›</a:t>
            </a:fld>
            <a:endParaRPr lang="en-GB" altLang="en-US" dirty="0"/>
          </a:p>
        </p:txBody>
      </p:sp>
    </p:spTree>
    <p:extLst>
      <p:ext uri="{BB962C8B-B14F-4D97-AF65-F5344CB8AC3E}">
        <p14:creationId xmlns:p14="http://schemas.microsoft.com/office/powerpoint/2010/main" val="29784315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F4273348-BEE7-4152-9C71-50D21209A85A}" type="datetimeFigureOut">
              <a:rPr lang="en-GB"/>
              <a:pPr>
                <a:defRPr/>
              </a:pPr>
              <a:t>20/08/2024</a:t>
            </a:fld>
            <a:endParaRPr lang="en-GB" dirty="0"/>
          </a:p>
        </p:txBody>
      </p:sp>
      <p:sp>
        <p:nvSpPr>
          <p:cNvPr id="6" name="Footer Placeholder 4"/>
          <p:cNvSpPr>
            <a:spLocks noGrp="1"/>
          </p:cNvSpPr>
          <p:nvPr>
            <p:ph type="ftr" sz="quarter" idx="11"/>
          </p:nvPr>
        </p:nvSpPr>
        <p:spPr/>
        <p:txBody>
          <a:bodyPr/>
          <a:lstStyle>
            <a:lvl1pPr>
              <a:defRPr/>
            </a:lvl1pPr>
          </a:lstStyle>
          <a:p>
            <a:pPr>
              <a:defRPr/>
            </a:pPr>
            <a:endParaRPr lang="en-GB" dirty="0"/>
          </a:p>
        </p:txBody>
      </p:sp>
      <p:sp>
        <p:nvSpPr>
          <p:cNvPr id="7" name="Slide Number Placeholder 5"/>
          <p:cNvSpPr>
            <a:spLocks noGrp="1"/>
          </p:cNvSpPr>
          <p:nvPr>
            <p:ph type="sldNum" sz="quarter" idx="12"/>
          </p:nvPr>
        </p:nvSpPr>
        <p:spPr/>
        <p:txBody>
          <a:bodyPr/>
          <a:lstStyle>
            <a:lvl1pPr>
              <a:defRPr/>
            </a:lvl1pPr>
          </a:lstStyle>
          <a:p>
            <a:fld id="{AF8E475E-D531-46EB-A84B-E07E1DCF4F32}" type="slidenum">
              <a:rPr lang="en-GB" altLang="en-US"/>
              <a:pPr/>
              <a:t>‹#›</a:t>
            </a:fld>
            <a:endParaRPr lang="en-GB" altLang="en-US" dirty="0"/>
          </a:p>
        </p:txBody>
      </p:sp>
    </p:spTree>
    <p:extLst>
      <p:ext uri="{BB962C8B-B14F-4D97-AF65-F5344CB8AC3E}">
        <p14:creationId xmlns:p14="http://schemas.microsoft.com/office/powerpoint/2010/main" val="6209778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82FA5EE6-97CA-445E-8883-F77DF9004323}" type="datetimeFigureOut">
              <a:rPr lang="en-GB"/>
              <a:pPr>
                <a:defRPr/>
              </a:pPr>
              <a:t>20/08/2024</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dirty="0"/>
          </a:p>
        </p:txBody>
      </p:sp>
      <p:sp>
        <p:nvSpPr>
          <p:cNvPr id="6" name="Slide Number Placeholder 5"/>
          <p:cNvSpPr>
            <a:spLocks noGrp="1"/>
          </p:cNvSpPr>
          <p:nvPr>
            <p:ph type="sldNum" sz="quarter" idx="12"/>
          </p:nvPr>
        </p:nvSpPr>
        <p:spPr/>
        <p:txBody>
          <a:bodyPr/>
          <a:lstStyle>
            <a:lvl1pPr>
              <a:defRPr/>
            </a:lvl1pPr>
          </a:lstStyle>
          <a:p>
            <a:fld id="{529A577B-1AE4-4801-BC83-CEBD3232C510}" type="slidenum">
              <a:rPr lang="en-GB" altLang="en-US"/>
              <a:pPr/>
              <a:t>‹#›</a:t>
            </a:fld>
            <a:endParaRPr lang="en-GB" altLang="en-US" dirty="0"/>
          </a:p>
        </p:txBody>
      </p:sp>
    </p:spTree>
    <p:extLst>
      <p:ext uri="{BB962C8B-B14F-4D97-AF65-F5344CB8AC3E}">
        <p14:creationId xmlns:p14="http://schemas.microsoft.com/office/powerpoint/2010/main" val="15433918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6B0E62E9-5496-40BA-B13E-DE0BD84C71E2}" type="datetimeFigureOut">
              <a:rPr lang="en-GB"/>
              <a:pPr>
                <a:defRPr/>
              </a:pPr>
              <a:t>20/08/2024</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dirty="0"/>
          </a:p>
        </p:txBody>
      </p:sp>
      <p:sp>
        <p:nvSpPr>
          <p:cNvPr id="6" name="Slide Number Placeholder 5"/>
          <p:cNvSpPr>
            <a:spLocks noGrp="1"/>
          </p:cNvSpPr>
          <p:nvPr>
            <p:ph type="sldNum" sz="quarter" idx="12"/>
          </p:nvPr>
        </p:nvSpPr>
        <p:spPr/>
        <p:txBody>
          <a:bodyPr/>
          <a:lstStyle>
            <a:lvl1pPr>
              <a:defRPr/>
            </a:lvl1pPr>
          </a:lstStyle>
          <a:p>
            <a:fld id="{EA3553D9-6A57-4558-9A31-EDA41436622A}" type="slidenum">
              <a:rPr lang="en-GB" altLang="en-US"/>
              <a:pPr/>
              <a:t>‹#›</a:t>
            </a:fld>
            <a:endParaRPr lang="en-GB" altLang="en-US" dirty="0"/>
          </a:p>
        </p:txBody>
      </p:sp>
    </p:spTree>
    <p:extLst>
      <p:ext uri="{BB962C8B-B14F-4D97-AF65-F5344CB8AC3E}">
        <p14:creationId xmlns:p14="http://schemas.microsoft.com/office/powerpoint/2010/main" val="40640846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05468796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94480264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DEA869DF-8E0C-412C-8456-72FD69C3C512}" type="datetimeFigureOut">
              <a:rPr lang="en-GB"/>
              <a:pPr>
                <a:defRPr/>
              </a:pPr>
              <a:t>20/08/2024</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dirty="0"/>
          </a:p>
        </p:txBody>
      </p:sp>
      <p:sp>
        <p:nvSpPr>
          <p:cNvPr id="6" name="Slide Number Placeholder 5"/>
          <p:cNvSpPr>
            <a:spLocks noGrp="1"/>
          </p:cNvSpPr>
          <p:nvPr>
            <p:ph type="sldNum" sz="quarter" idx="12"/>
          </p:nvPr>
        </p:nvSpPr>
        <p:spPr/>
        <p:txBody>
          <a:bodyPr/>
          <a:lstStyle>
            <a:lvl1pPr>
              <a:defRPr/>
            </a:lvl1pPr>
          </a:lstStyle>
          <a:p>
            <a:fld id="{77D6ED4F-4D35-4F4E-B668-C00B47BAF58B}" type="slidenum">
              <a:rPr lang="en-GB" altLang="en-US"/>
              <a:pPr/>
              <a:t>‹#›</a:t>
            </a:fld>
            <a:endParaRPr lang="en-GB" altLang="en-US" dirty="0"/>
          </a:p>
        </p:txBody>
      </p:sp>
    </p:spTree>
    <p:extLst>
      <p:ext uri="{BB962C8B-B14F-4D97-AF65-F5344CB8AC3E}">
        <p14:creationId xmlns:p14="http://schemas.microsoft.com/office/powerpoint/2010/main" val="676564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7138DE7A-C2EB-46B8-9EFC-6E01B47F4339}" type="datetimeFigureOut">
              <a:rPr lang="en-GB"/>
              <a:pPr>
                <a:defRPr/>
              </a:pPr>
              <a:t>20/08/2024</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dirty="0"/>
          </a:p>
        </p:txBody>
      </p:sp>
      <p:sp>
        <p:nvSpPr>
          <p:cNvPr id="6" name="Slide Number Placeholder 5"/>
          <p:cNvSpPr>
            <a:spLocks noGrp="1"/>
          </p:cNvSpPr>
          <p:nvPr>
            <p:ph type="sldNum" sz="quarter" idx="12"/>
          </p:nvPr>
        </p:nvSpPr>
        <p:spPr/>
        <p:txBody>
          <a:bodyPr/>
          <a:lstStyle>
            <a:lvl1pPr>
              <a:defRPr/>
            </a:lvl1pPr>
          </a:lstStyle>
          <a:p>
            <a:fld id="{A2511C90-B83D-4BAD-BB9B-DEB9988F6ACE}" type="slidenum">
              <a:rPr lang="en-GB" altLang="en-US"/>
              <a:pPr/>
              <a:t>‹#›</a:t>
            </a:fld>
            <a:endParaRPr lang="en-GB" altLang="en-US" dirty="0"/>
          </a:p>
        </p:txBody>
      </p:sp>
    </p:spTree>
    <p:extLst>
      <p:ext uri="{BB962C8B-B14F-4D97-AF65-F5344CB8AC3E}">
        <p14:creationId xmlns:p14="http://schemas.microsoft.com/office/powerpoint/2010/main" val="2340986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B98F83E-C4CA-457A-9305-3742D2FF8020}" type="datetimeFigureOut">
              <a:rPr lang="en-GB"/>
              <a:pPr>
                <a:defRPr/>
              </a:pPr>
              <a:t>20/08/2024</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dirty="0"/>
          </a:p>
        </p:txBody>
      </p:sp>
      <p:sp>
        <p:nvSpPr>
          <p:cNvPr id="6" name="Slide Number Placeholder 5"/>
          <p:cNvSpPr>
            <a:spLocks noGrp="1"/>
          </p:cNvSpPr>
          <p:nvPr>
            <p:ph type="sldNum" sz="quarter" idx="12"/>
          </p:nvPr>
        </p:nvSpPr>
        <p:spPr/>
        <p:txBody>
          <a:bodyPr/>
          <a:lstStyle>
            <a:lvl1pPr>
              <a:defRPr/>
            </a:lvl1pPr>
          </a:lstStyle>
          <a:p>
            <a:fld id="{8094F7D1-B8DD-42A3-A32C-0A1D592687BD}" type="slidenum">
              <a:rPr lang="en-GB" altLang="en-US"/>
              <a:pPr/>
              <a:t>‹#›</a:t>
            </a:fld>
            <a:endParaRPr lang="en-GB" altLang="en-US" dirty="0"/>
          </a:p>
        </p:txBody>
      </p:sp>
    </p:spTree>
    <p:extLst>
      <p:ext uri="{BB962C8B-B14F-4D97-AF65-F5344CB8AC3E}">
        <p14:creationId xmlns:p14="http://schemas.microsoft.com/office/powerpoint/2010/main" val="1746144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p:cNvSpPr>
            <a:spLocks noGrp="1"/>
          </p:cNvSpPr>
          <p:nvPr>
            <p:ph type="dt" sz="half" idx="10"/>
          </p:nvPr>
        </p:nvSpPr>
        <p:spPr/>
        <p:txBody>
          <a:bodyPr/>
          <a:lstStyle>
            <a:lvl1pPr>
              <a:defRPr/>
            </a:lvl1pPr>
          </a:lstStyle>
          <a:p>
            <a:pPr>
              <a:defRPr/>
            </a:pPr>
            <a:fld id="{65C724C2-7E82-4807-8680-487AA33E97E1}" type="datetimeFigureOut">
              <a:rPr lang="en-GB"/>
              <a:pPr>
                <a:defRPr/>
              </a:pPr>
              <a:t>20/08/2024</a:t>
            </a:fld>
            <a:endParaRPr lang="en-GB" dirty="0"/>
          </a:p>
        </p:txBody>
      </p:sp>
      <p:sp>
        <p:nvSpPr>
          <p:cNvPr id="6" name="Footer Placeholder 4"/>
          <p:cNvSpPr>
            <a:spLocks noGrp="1"/>
          </p:cNvSpPr>
          <p:nvPr>
            <p:ph type="ftr" sz="quarter" idx="11"/>
          </p:nvPr>
        </p:nvSpPr>
        <p:spPr/>
        <p:txBody>
          <a:bodyPr/>
          <a:lstStyle>
            <a:lvl1pPr>
              <a:defRPr/>
            </a:lvl1pPr>
          </a:lstStyle>
          <a:p>
            <a:pPr>
              <a:defRPr/>
            </a:pPr>
            <a:endParaRPr lang="en-GB" dirty="0"/>
          </a:p>
        </p:txBody>
      </p:sp>
      <p:sp>
        <p:nvSpPr>
          <p:cNvPr id="7" name="Slide Number Placeholder 5"/>
          <p:cNvSpPr>
            <a:spLocks noGrp="1"/>
          </p:cNvSpPr>
          <p:nvPr>
            <p:ph type="sldNum" sz="quarter" idx="12"/>
          </p:nvPr>
        </p:nvSpPr>
        <p:spPr/>
        <p:txBody>
          <a:bodyPr/>
          <a:lstStyle>
            <a:lvl1pPr>
              <a:defRPr/>
            </a:lvl1pPr>
          </a:lstStyle>
          <a:p>
            <a:fld id="{56D74825-4B15-49F6-A415-0BFB6E6F94BB}" type="slidenum">
              <a:rPr lang="en-GB" altLang="en-US"/>
              <a:pPr/>
              <a:t>‹#›</a:t>
            </a:fld>
            <a:endParaRPr lang="en-GB" altLang="en-US" dirty="0"/>
          </a:p>
        </p:txBody>
      </p:sp>
    </p:spTree>
    <p:extLst>
      <p:ext uri="{BB962C8B-B14F-4D97-AF65-F5344CB8AC3E}">
        <p14:creationId xmlns:p14="http://schemas.microsoft.com/office/powerpoint/2010/main" val="2860990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p:cNvSpPr>
            <a:spLocks noGrp="1"/>
          </p:cNvSpPr>
          <p:nvPr>
            <p:ph type="dt" sz="half" idx="10"/>
          </p:nvPr>
        </p:nvSpPr>
        <p:spPr/>
        <p:txBody>
          <a:bodyPr/>
          <a:lstStyle>
            <a:lvl1pPr>
              <a:defRPr/>
            </a:lvl1pPr>
          </a:lstStyle>
          <a:p>
            <a:pPr>
              <a:defRPr/>
            </a:pPr>
            <a:fld id="{E9FE5CAF-215D-4F1B-A600-FC7C6BA1CF77}" type="datetimeFigureOut">
              <a:rPr lang="en-GB"/>
              <a:pPr>
                <a:defRPr/>
              </a:pPr>
              <a:t>20/08/2024</a:t>
            </a:fld>
            <a:endParaRPr lang="en-GB" dirty="0"/>
          </a:p>
        </p:txBody>
      </p:sp>
      <p:sp>
        <p:nvSpPr>
          <p:cNvPr id="8" name="Footer Placeholder 4"/>
          <p:cNvSpPr>
            <a:spLocks noGrp="1"/>
          </p:cNvSpPr>
          <p:nvPr>
            <p:ph type="ftr" sz="quarter" idx="11"/>
          </p:nvPr>
        </p:nvSpPr>
        <p:spPr/>
        <p:txBody>
          <a:bodyPr/>
          <a:lstStyle>
            <a:lvl1pPr>
              <a:defRPr/>
            </a:lvl1pPr>
          </a:lstStyle>
          <a:p>
            <a:pPr>
              <a:defRPr/>
            </a:pPr>
            <a:endParaRPr lang="en-GB" dirty="0"/>
          </a:p>
        </p:txBody>
      </p:sp>
      <p:sp>
        <p:nvSpPr>
          <p:cNvPr id="9" name="Slide Number Placeholder 5"/>
          <p:cNvSpPr>
            <a:spLocks noGrp="1"/>
          </p:cNvSpPr>
          <p:nvPr>
            <p:ph type="sldNum" sz="quarter" idx="12"/>
          </p:nvPr>
        </p:nvSpPr>
        <p:spPr/>
        <p:txBody>
          <a:bodyPr/>
          <a:lstStyle>
            <a:lvl1pPr>
              <a:defRPr/>
            </a:lvl1pPr>
          </a:lstStyle>
          <a:p>
            <a:fld id="{42B57349-9E47-48E7-8C00-75F6E2F05442}" type="slidenum">
              <a:rPr lang="en-GB" altLang="en-US"/>
              <a:pPr/>
              <a:t>‹#›</a:t>
            </a:fld>
            <a:endParaRPr lang="en-GB" altLang="en-US" dirty="0"/>
          </a:p>
        </p:txBody>
      </p:sp>
    </p:spTree>
    <p:extLst>
      <p:ext uri="{BB962C8B-B14F-4D97-AF65-F5344CB8AC3E}">
        <p14:creationId xmlns:p14="http://schemas.microsoft.com/office/powerpoint/2010/main" val="22524725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04732B26-0F34-4023-A553-67F027B3A4A1}" type="datetimeFigureOut">
              <a:rPr lang="en-GB"/>
              <a:pPr>
                <a:defRPr/>
              </a:pPr>
              <a:t>20/08/2024</a:t>
            </a:fld>
            <a:endParaRPr lang="en-GB" dirty="0"/>
          </a:p>
        </p:txBody>
      </p:sp>
      <p:sp>
        <p:nvSpPr>
          <p:cNvPr id="4" name="Footer Placeholder 4"/>
          <p:cNvSpPr>
            <a:spLocks noGrp="1"/>
          </p:cNvSpPr>
          <p:nvPr>
            <p:ph type="ftr" sz="quarter" idx="11"/>
          </p:nvPr>
        </p:nvSpPr>
        <p:spPr/>
        <p:txBody>
          <a:bodyPr/>
          <a:lstStyle>
            <a:lvl1pPr>
              <a:defRPr/>
            </a:lvl1pPr>
          </a:lstStyle>
          <a:p>
            <a:pPr>
              <a:defRPr/>
            </a:pPr>
            <a:endParaRPr lang="en-GB" dirty="0"/>
          </a:p>
        </p:txBody>
      </p:sp>
      <p:sp>
        <p:nvSpPr>
          <p:cNvPr id="5" name="Slide Number Placeholder 5"/>
          <p:cNvSpPr>
            <a:spLocks noGrp="1"/>
          </p:cNvSpPr>
          <p:nvPr>
            <p:ph type="sldNum" sz="quarter" idx="12"/>
          </p:nvPr>
        </p:nvSpPr>
        <p:spPr/>
        <p:txBody>
          <a:bodyPr/>
          <a:lstStyle>
            <a:lvl1pPr>
              <a:defRPr/>
            </a:lvl1pPr>
          </a:lstStyle>
          <a:p>
            <a:fld id="{A0534C68-ACD3-4082-971C-833B9597AF35}" type="slidenum">
              <a:rPr lang="en-GB" altLang="en-US"/>
              <a:pPr/>
              <a:t>‹#›</a:t>
            </a:fld>
            <a:endParaRPr lang="en-GB" altLang="en-US" dirty="0"/>
          </a:p>
        </p:txBody>
      </p:sp>
    </p:spTree>
    <p:extLst>
      <p:ext uri="{BB962C8B-B14F-4D97-AF65-F5344CB8AC3E}">
        <p14:creationId xmlns:p14="http://schemas.microsoft.com/office/powerpoint/2010/main" val="23558851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dirty="0">
                <a:solidFill>
                  <a:schemeClr val="bg1"/>
                </a:solidFill>
              </a:rPr>
              <a:t>© 3GPP 2012</a:t>
            </a:r>
            <a:endParaRPr lang="en-GB" altLang="en-US" dirty="0"/>
          </a:p>
        </p:txBody>
      </p:sp>
      <p:pic>
        <p:nvPicPr>
          <p:cNvPr id="1029"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7439025" y="4846638"/>
            <a:ext cx="824244" cy="215433"/>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2024</a:t>
            </a:r>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b="1"/>
              <a:pPr algn="ctr"/>
              <a:t>‹#›</a:t>
            </a:fld>
            <a:endParaRPr lang="en-GB" altLang="en-US" b="1" dirty="0"/>
          </a:p>
          <a:p>
            <a:endParaRPr lang="en-GB" altLang="en-US" dirty="0"/>
          </a:p>
        </p:txBody>
      </p:sp>
    </p:spTree>
  </p:cSld>
  <p:clrMap bg1="lt1" tx1="dk1" bg2="lt2" tx2="dk2" accent1="accent1" accent2="accent2" accent3="accent3" accent4="accent4" accent5="accent5" accent6="accent6" hlink="hlink" folHlink="folHlink"/>
  <p:sldLayoutIdLst>
    <p:sldLayoutId id="2147485568" r:id="rId1"/>
    <p:sldLayoutId id="2147485555" r:id="rId2"/>
    <p:sldLayoutId id="2147485556"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5A0D6303-53A0-4D34-B3EB-BD5BC2715607}" type="datetimeFigureOut">
              <a:rPr lang="en-GB"/>
              <a:pPr>
                <a:defRPr/>
              </a:pPr>
              <a:t>20/08/2024</a:t>
            </a:fld>
            <a:endParaRPr lang="en-GB" dirty="0"/>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dirty="0"/>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C2F191F9-2087-45F0-89E9-6B522CA5F5C6}" type="slidenum">
              <a:rPr lang="en-GB" altLang="en-US"/>
              <a:pPr/>
              <a:t>‹#›</a:t>
            </a:fld>
            <a:endParaRPr lang="en-GB" altLang="en-US" dirty="0"/>
          </a:p>
        </p:txBody>
      </p:sp>
    </p:spTree>
  </p:cSld>
  <p:clrMap bg1="lt1" tx1="dk1" bg2="lt2" tx2="dk2" accent1="accent1" accent2="accent2" accent3="accent3" accent4="accent4" accent5="accent5" accent6="accent6" hlink="hlink" folHlink="folHlink"/>
  <p:sldLayoutIdLst>
    <p:sldLayoutId id="2147485557" r:id="rId1"/>
    <p:sldLayoutId id="2147485558" r:id="rId2"/>
    <p:sldLayoutId id="2147485559" r:id="rId3"/>
    <p:sldLayoutId id="2147485560" r:id="rId4"/>
    <p:sldLayoutId id="2147485561" r:id="rId5"/>
    <p:sldLayoutId id="2147485562" r:id="rId6"/>
    <p:sldLayoutId id="2147485563" r:id="rId7"/>
    <p:sldLayoutId id="2147485564" r:id="rId8"/>
    <p:sldLayoutId id="2147485565" r:id="rId9"/>
    <p:sldLayoutId id="2147485566" r:id="rId10"/>
    <p:sldLayoutId id="214748556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hyperlink" Target="http://handle.itu.int/11.1002/pub/80fd6f3d-en" TargetMode="External"/><Relationship Id="rId2" Type="http://schemas.openxmlformats.org/officeDocument/2006/relationships/package" Target="../embeddings/Microsoft_Visio_Drawing.vsdx"/><Relationship Id="rId1" Type="http://schemas.openxmlformats.org/officeDocument/2006/relationships/slideLayout" Target="../slideLayouts/slideLayout2.xml"/><Relationship Id="rId6" Type="http://schemas.openxmlformats.org/officeDocument/2006/relationships/hyperlink" Target="https://nextgalliance.org/white_papers/trust-security-and-resilience-for-6g-systems/" TargetMode="External"/><Relationship Id="rId5" Type="http://schemas.openxmlformats.org/officeDocument/2006/relationships/hyperlink" Target="https://www.ngmn.org/wp-content/uploads/NGMN_6G_Trustworthiness.pdf" TargetMode="Externa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5"/>
          <p:cNvSpPr txBox="1">
            <a:spLocks noChangeArrowheads="1"/>
          </p:cNvSpPr>
          <p:nvPr/>
        </p:nvSpPr>
        <p:spPr bwMode="auto">
          <a:xfrm>
            <a:off x="2609850" y="2555875"/>
            <a:ext cx="4762500" cy="523875"/>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dirty="0">
              <a:latin typeface="Arial" panose="020B0604020202020204" pitchFamily="34" charset="0"/>
            </a:endParaRPr>
          </a:p>
          <a:p>
            <a:pPr marL="285750" indent="-285750">
              <a:spcBef>
                <a:spcPct val="0"/>
              </a:spcBef>
              <a:buFontTx/>
              <a:buChar char="-"/>
              <a:defRPr/>
            </a:pPr>
            <a:endParaRPr lang="en-GB" altLang="en-US" sz="1600" dirty="0">
              <a:latin typeface="Times New Roman" panose="02020603050405020304" pitchFamily="18" charset="0"/>
            </a:endParaRPr>
          </a:p>
        </p:txBody>
      </p:sp>
      <p:sp>
        <p:nvSpPr>
          <p:cNvPr id="6149"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dirty="0">
              <a:latin typeface="Arial" panose="020B0604020202020204" pitchFamily="34" charset="0"/>
            </a:endParaRPr>
          </a:p>
        </p:txBody>
      </p:sp>
      <p:sp>
        <p:nvSpPr>
          <p:cNvPr id="6150" name="TextBox 6"/>
          <p:cNvSpPr txBox="1">
            <a:spLocks noChangeArrowheads="1"/>
          </p:cNvSpPr>
          <p:nvPr/>
        </p:nvSpPr>
        <p:spPr bwMode="auto">
          <a:xfrm>
            <a:off x="7938" y="4770003"/>
            <a:ext cx="76501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S1-242270, 3GPP TSG SA1#107  </a:t>
            </a:r>
            <a:r>
              <a:rPr lang="en-US" altLang="en-US" sz="1000" dirty="0">
                <a:solidFill>
                  <a:schemeClr val="bg1"/>
                </a:solidFill>
                <a:latin typeface="Arial" panose="020B0604020202020204" pitchFamily="34" charset="0"/>
              </a:rPr>
              <a:t>Maastricht, The Netherlands, 19-23 August 2024</a:t>
            </a:r>
          </a:p>
        </p:txBody>
      </p:sp>
      <p:sp>
        <p:nvSpPr>
          <p:cNvPr id="7" name="标题 1"/>
          <p:cNvSpPr txBox="1">
            <a:spLocks/>
          </p:cNvSpPr>
          <p:nvPr/>
        </p:nvSpPr>
        <p:spPr>
          <a:xfrm>
            <a:off x="1132041" y="2349424"/>
            <a:ext cx="7307719" cy="11025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r>
              <a:rPr lang="en-US" altLang="zh-CN" kern="0" dirty="0"/>
              <a:t>Area of study for Main Topic: </a:t>
            </a:r>
          </a:p>
          <a:p>
            <a:r>
              <a:rPr lang="en-US" altLang="zh-CN" kern="0" dirty="0"/>
              <a:t>6G Ecosystem Trust</a:t>
            </a:r>
            <a:endParaRPr lang="zh-CN" altLang="en-US" kern="0" dirty="0"/>
          </a:p>
        </p:txBody>
      </p:sp>
      <p:sp>
        <p:nvSpPr>
          <p:cNvPr id="8" name="副标题 2"/>
          <p:cNvSpPr>
            <a:spLocks noGrp="1"/>
          </p:cNvSpPr>
          <p:nvPr>
            <p:ph type="subTitle" idx="1"/>
          </p:nvPr>
        </p:nvSpPr>
        <p:spPr>
          <a:xfrm>
            <a:off x="1371600" y="3455553"/>
            <a:ext cx="6400800" cy="1314450"/>
          </a:xfrm>
        </p:spPr>
        <p:txBody>
          <a:bodyPr/>
          <a:lstStyle/>
          <a:p>
            <a:r>
              <a:rPr lang="en-US" altLang="zh-CN" dirty="0"/>
              <a:t>InterDigital</a:t>
            </a:r>
            <a:endParaRPr lang="zh-CN" altLang="en-US" dirty="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D57FB-F264-B4C9-8953-C928E98AB99D}"/>
              </a:ext>
            </a:extLst>
          </p:cNvPr>
          <p:cNvSpPr>
            <a:spLocks noGrp="1"/>
          </p:cNvSpPr>
          <p:nvPr>
            <p:ph type="title"/>
          </p:nvPr>
        </p:nvSpPr>
        <p:spPr/>
        <p:txBody>
          <a:bodyPr/>
          <a:lstStyle/>
          <a:p>
            <a:r>
              <a:rPr lang="en-US" dirty="0"/>
              <a:t>TR skeleton: general assumptions, considerations, proposal</a:t>
            </a:r>
          </a:p>
        </p:txBody>
      </p:sp>
      <p:sp>
        <p:nvSpPr>
          <p:cNvPr id="3" name="Content Placeholder 2">
            <a:extLst>
              <a:ext uri="{FF2B5EF4-FFF2-40B4-BE49-F238E27FC236}">
                <a16:creationId xmlns:a16="http://schemas.microsoft.com/office/drawing/2014/main" id="{9D509E97-C950-08D9-A774-D27F3BB133B3}"/>
              </a:ext>
            </a:extLst>
          </p:cNvPr>
          <p:cNvSpPr>
            <a:spLocks noGrp="1"/>
          </p:cNvSpPr>
          <p:nvPr>
            <p:ph idx="1"/>
          </p:nvPr>
        </p:nvSpPr>
        <p:spPr>
          <a:xfrm>
            <a:off x="485776" y="1090613"/>
            <a:ext cx="2247899" cy="3763327"/>
          </a:xfrm>
        </p:spPr>
        <p:txBody>
          <a:bodyPr>
            <a:normAutofit fontScale="92500" lnSpcReduction="10000"/>
          </a:bodyPr>
          <a:lstStyle/>
          <a:p>
            <a:pPr marL="0" marR="0" lvl="0" indent="0">
              <a:spcBef>
                <a:spcPts val="0"/>
              </a:spcBef>
              <a:spcAft>
                <a:spcPts val="600"/>
              </a:spcAft>
              <a:buNone/>
            </a:pPr>
            <a:r>
              <a:rPr lang="en-GB" sz="1400" dirty="0">
                <a:solidFill>
                  <a:srgbClr val="FF0000"/>
                </a:solidFill>
                <a:latin typeface="Times New Roman" panose="02020603050405020304" pitchFamily="18" charset="0"/>
                <a:ea typeface="Times New Roman" panose="02020603050405020304" pitchFamily="18" charset="0"/>
              </a:rPr>
              <a:t>General assumptions, considerations:</a:t>
            </a:r>
          </a:p>
          <a:p>
            <a:pPr marL="342900" marR="0" lvl="0" indent="-342900">
              <a:spcBef>
                <a:spcPts val="0"/>
              </a:spcBef>
              <a:spcAft>
                <a:spcPts val="600"/>
              </a:spcAft>
              <a:buFont typeface="Symbol" panose="05050102010706020507" pitchFamily="18" charset="2"/>
              <a:buChar char=""/>
            </a:pPr>
            <a:r>
              <a:rPr lang="en-GB" sz="1300" dirty="0">
                <a:latin typeface="Times New Roman" panose="02020603050405020304" pitchFamily="18" charset="0"/>
                <a:ea typeface="Times New Roman" panose="02020603050405020304" pitchFamily="18" charset="0"/>
              </a:rPr>
              <a:t>SA1 #107 determines a framework of “Main topics of interest” as higher-level clauses (e.g. 5.x), </a:t>
            </a:r>
          </a:p>
          <a:p>
            <a:pPr marL="342900" marR="0" lvl="0" indent="-342900">
              <a:spcBef>
                <a:spcPts val="0"/>
              </a:spcBef>
              <a:spcAft>
                <a:spcPts val="600"/>
              </a:spcAft>
              <a:buFont typeface="Symbol" panose="05050102010706020507" pitchFamily="18" charset="2"/>
              <a:buChar char=""/>
            </a:pPr>
            <a:r>
              <a:rPr lang="en-GB" sz="1300" dirty="0">
                <a:effectLst/>
                <a:latin typeface="Times New Roman" panose="02020603050405020304" pitchFamily="18" charset="0"/>
                <a:ea typeface="Times New Roman" panose="02020603050405020304" pitchFamily="18" charset="0"/>
              </a:rPr>
              <a:t>Each “Main topic of interest” </a:t>
            </a:r>
            <a:r>
              <a:rPr lang="en-GB" sz="1300" dirty="0">
                <a:latin typeface="Times New Roman" panose="02020603050405020304" pitchFamily="18" charset="0"/>
                <a:ea typeface="Times New Roman" panose="02020603050405020304" pitchFamily="18" charset="0"/>
              </a:rPr>
              <a:t>is</a:t>
            </a:r>
            <a:r>
              <a:rPr lang="en-GB" sz="1300" dirty="0">
                <a:effectLst/>
                <a:latin typeface="Times New Roman" panose="02020603050405020304" pitchFamily="18" charset="0"/>
                <a:ea typeface="Times New Roman" panose="02020603050405020304" pitchFamily="18" charset="0"/>
              </a:rPr>
              <a:t> composed of a set of “areas of interest” (with possible grouping in “sub-topics of interest”)</a:t>
            </a:r>
          </a:p>
          <a:p>
            <a:pPr marL="342900" marR="0" lvl="0" indent="-342900">
              <a:spcBef>
                <a:spcPts val="0"/>
              </a:spcBef>
              <a:spcAft>
                <a:spcPts val="600"/>
              </a:spcAft>
              <a:buFont typeface="Symbol" panose="05050102010706020507" pitchFamily="18" charset="2"/>
              <a:buChar char=""/>
            </a:pPr>
            <a:r>
              <a:rPr lang="en-GB" sz="1300" dirty="0">
                <a:latin typeface="Times New Roman" panose="02020603050405020304" pitchFamily="18" charset="0"/>
                <a:ea typeface="Times New Roman" panose="02020603050405020304" pitchFamily="18" charset="0"/>
              </a:rPr>
              <a:t>The</a:t>
            </a:r>
            <a:r>
              <a:rPr lang="en-GB" sz="1300" dirty="0">
                <a:effectLst/>
                <a:latin typeface="Times New Roman" panose="02020603050405020304" pitchFamily="18" charset="0"/>
                <a:ea typeface="Times New Roman" panose="02020603050405020304" pitchFamily="18" charset="0"/>
              </a:rPr>
              <a:t> “Areas of interest“ are derived from contributions to AI 8.2 at SA1 #107 (or similar, see S1-241416).</a:t>
            </a:r>
          </a:p>
          <a:p>
            <a:pPr marL="398502" lvl="1" indent="0">
              <a:spcBef>
                <a:spcPts val="0"/>
              </a:spcBef>
              <a:spcAft>
                <a:spcPts val="600"/>
              </a:spcAft>
              <a:buNone/>
            </a:pPr>
            <a:endParaRPr lang="en-GB" sz="1500" dirty="0">
              <a:latin typeface="Times New Roman" panose="02020603050405020304" pitchFamily="18" charset="0"/>
              <a:ea typeface="Times New Roman" panose="02020603050405020304" pitchFamily="18" charset="0"/>
            </a:endParaRPr>
          </a:p>
          <a:p>
            <a:pPr marL="398502" lvl="1" indent="0">
              <a:spcBef>
                <a:spcPts val="0"/>
              </a:spcBef>
              <a:spcAft>
                <a:spcPts val="600"/>
              </a:spcAft>
              <a:buNone/>
            </a:pPr>
            <a:r>
              <a:rPr lang="en-GB" sz="1400" dirty="0">
                <a:latin typeface="Times New Roman" panose="02020603050405020304" pitchFamily="18"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p:txBody>
      </p:sp>
      <p:sp>
        <p:nvSpPr>
          <p:cNvPr id="4" name="Content Placeholder 2">
            <a:extLst>
              <a:ext uri="{FF2B5EF4-FFF2-40B4-BE49-F238E27FC236}">
                <a16:creationId xmlns:a16="http://schemas.microsoft.com/office/drawing/2014/main" id="{8766BC64-704A-910B-0AEC-C86814DEB217}"/>
              </a:ext>
            </a:extLst>
          </p:cNvPr>
          <p:cNvSpPr txBox="1">
            <a:spLocks/>
          </p:cNvSpPr>
          <p:nvPr/>
        </p:nvSpPr>
        <p:spPr bwMode="auto">
          <a:xfrm>
            <a:off x="2962276" y="1288734"/>
            <a:ext cx="5915024" cy="3854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normAutofit fontScale="40000" lnSpcReduction="20000"/>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98502" lvl="1" indent="0">
              <a:spcBef>
                <a:spcPts val="0"/>
              </a:spcBef>
              <a:spcAft>
                <a:spcPts val="600"/>
              </a:spcAft>
              <a:buFont typeface="Arial" panose="020B0604020202020204" pitchFamily="34" charset="0"/>
              <a:buNone/>
            </a:pPr>
            <a:r>
              <a:rPr lang="en-GB" sz="2800" b="1" u="sng" kern="0" dirty="0">
                <a:solidFill>
                  <a:srgbClr val="FF0000"/>
                </a:solidFill>
                <a:ea typeface="Times New Roman" panose="02020603050405020304" pitchFamily="18" charset="0"/>
              </a:rPr>
              <a:t>TR skeleton proposal*:</a:t>
            </a:r>
          </a:p>
          <a:p>
            <a:pPr marL="398502" lvl="1" indent="0">
              <a:spcBef>
                <a:spcPts val="0"/>
              </a:spcBef>
              <a:spcAft>
                <a:spcPts val="600"/>
              </a:spcAft>
              <a:buFont typeface="Arial" panose="020B0604020202020204" pitchFamily="34" charset="0"/>
              <a:buNone/>
            </a:pPr>
            <a:r>
              <a:rPr lang="en-GB" sz="2800" kern="0" dirty="0">
                <a:ea typeface="Times New Roman" panose="02020603050405020304" pitchFamily="18" charset="0"/>
              </a:rPr>
              <a:t>5.   Main topics of interest</a:t>
            </a:r>
          </a:p>
          <a:p>
            <a:pPr marL="398502" lvl="1" indent="0">
              <a:spcBef>
                <a:spcPts val="0"/>
              </a:spcBef>
              <a:spcAft>
                <a:spcPts val="600"/>
              </a:spcAft>
              <a:buFont typeface="Arial" panose="020B0604020202020204" pitchFamily="34" charset="0"/>
              <a:buNone/>
            </a:pPr>
            <a:r>
              <a:rPr lang="en-GB" sz="2800" b="1" kern="0" dirty="0">
                <a:ea typeface="Times New Roman" panose="02020603050405020304" pitchFamily="18" charset="0"/>
              </a:rPr>
              <a:t>      5.x  </a:t>
            </a:r>
            <a:r>
              <a:rPr lang="en-GB" sz="2800" b="1" kern="0" dirty="0">
                <a:highlight>
                  <a:srgbClr val="FFFF00"/>
                </a:highlight>
                <a:ea typeface="Times New Roman" panose="02020603050405020304" pitchFamily="18" charset="0"/>
              </a:rPr>
              <a:t>6G Trustworthiness</a:t>
            </a:r>
          </a:p>
          <a:p>
            <a:pPr marL="398502" lvl="1" indent="0">
              <a:spcBef>
                <a:spcPts val="0"/>
              </a:spcBef>
              <a:spcAft>
                <a:spcPts val="600"/>
              </a:spcAft>
              <a:buFont typeface="Arial" panose="020B0604020202020204" pitchFamily="34" charset="0"/>
              <a:buNone/>
            </a:pPr>
            <a:r>
              <a:rPr lang="en-GB" sz="2800" b="1" kern="0" dirty="0">
                <a:ea typeface="Times New Roman" panose="02020603050405020304" pitchFamily="18" charset="0"/>
              </a:rPr>
              <a:t>             5.x.m  Distributed device and user-centric trust</a:t>
            </a:r>
          </a:p>
          <a:p>
            <a:pPr marL="398502" lvl="1" indent="0">
              <a:spcBef>
                <a:spcPts val="0"/>
              </a:spcBef>
              <a:spcAft>
                <a:spcPts val="600"/>
              </a:spcAft>
              <a:buFont typeface="Arial" panose="020B0604020202020204" pitchFamily="34" charset="0"/>
              <a:buNone/>
            </a:pPr>
            <a:r>
              <a:rPr lang="en-GB" sz="2800" kern="0" dirty="0">
                <a:ea typeface="Times New Roman" panose="02020603050405020304" pitchFamily="18" charset="0"/>
              </a:rPr>
              <a:t>	    5.x.m.1 Use Case m1</a:t>
            </a:r>
          </a:p>
          <a:p>
            <a:pPr marL="398502" lvl="1" indent="0">
              <a:spcBef>
                <a:spcPts val="0"/>
              </a:spcBef>
              <a:spcAft>
                <a:spcPts val="600"/>
              </a:spcAft>
              <a:buFont typeface="Arial" panose="020B0604020202020204" pitchFamily="34" charset="0"/>
              <a:buNone/>
            </a:pPr>
            <a:r>
              <a:rPr lang="en-GB" sz="2800" kern="0">
                <a:ea typeface="Times New Roman" panose="02020603050405020304" pitchFamily="18" charset="0"/>
              </a:rPr>
              <a:t>                      </a:t>
            </a:r>
            <a:r>
              <a:rPr lang="en-GB" sz="2800" kern="0" dirty="0">
                <a:ea typeface="Times New Roman" panose="02020603050405020304" pitchFamily="18" charset="0"/>
              </a:rPr>
              <a:t>5.x.m.2 Use Case m2 (… may reference usecase in 5.y.k.p…)</a:t>
            </a:r>
          </a:p>
          <a:p>
            <a:pPr marL="398502" lvl="1" indent="0">
              <a:spcBef>
                <a:spcPts val="0"/>
              </a:spcBef>
              <a:spcAft>
                <a:spcPts val="600"/>
              </a:spcAft>
              <a:buFont typeface="Arial" panose="020B0604020202020204" pitchFamily="34" charset="0"/>
              <a:buNone/>
            </a:pPr>
            <a:r>
              <a:rPr lang="en-GB" sz="2800" b="1" kern="0" dirty="0">
                <a:ea typeface="Times New Roman" panose="02020603050405020304" pitchFamily="18" charset="0"/>
              </a:rPr>
              <a:t>              5.x.n </a:t>
            </a:r>
            <a:r>
              <a:rPr lang="en-US" sz="2800" b="1" kern="0" dirty="0">
                <a:highlight>
                  <a:srgbClr val="FFFF00"/>
                </a:highlight>
                <a:ea typeface="Times New Roman" panose="02020603050405020304" pitchFamily="18" charset="0"/>
              </a:rPr>
              <a:t>Continuous trust evaluation </a:t>
            </a:r>
          </a:p>
          <a:p>
            <a:pPr marL="798552" lvl="2" indent="0">
              <a:spcBef>
                <a:spcPts val="0"/>
              </a:spcBef>
              <a:spcAft>
                <a:spcPts val="600"/>
              </a:spcAft>
              <a:buFont typeface="Arial" panose="020B0604020202020204" pitchFamily="34" charset="0"/>
              <a:buNone/>
            </a:pPr>
            <a:r>
              <a:rPr lang="en-GB" sz="2800" kern="0" dirty="0">
                <a:ea typeface="Times New Roman" panose="02020603050405020304" pitchFamily="18" charset="0"/>
              </a:rPr>
              <a:t>	     5.x.n.1 Use Case n1 …</a:t>
            </a:r>
          </a:p>
          <a:p>
            <a:pPr marL="398502" lvl="1" indent="0">
              <a:spcBef>
                <a:spcPts val="0"/>
              </a:spcBef>
              <a:spcAft>
                <a:spcPts val="600"/>
              </a:spcAft>
              <a:buFont typeface="Arial" panose="020B0604020202020204" pitchFamily="34" charset="0"/>
              <a:buNone/>
            </a:pPr>
            <a:r>
              <a:rPr lang="en-GB" sz="2800" kern="0" dirty="0">
                <a:ea typeface="Times New Roman" panose="02020603050405020304" pitchFamily="18" charset="0"/>
              </a:rPr>
              <a:t>             </a:t>
            </a:r>
            <a:r>
              <a:rPr lang="en-GB" sz="2800" b="1" kern="0" dirty="0">
                <a:ea typeface="Times New Roman" panose="02020603050405020304" pitchFamily="18" charset="0"/>
              </a:rPr>
              <a:t>5.x.p </a:t>
            </a:r>
            <a:r>
              <a:rPr lang="en-US" sz="2800" b="1" kern="0" dirty="0">
                <a:highlight>
                  <a:srgbClr val="FFFF00"/>
                </a:highlight>
                <a:ea typeface="Times New Roman" panose="02020603050405020304" pitchFamily="18" charset="0"/>
              </a:rPr>
              <a:t>Trustworthiness metrics and  their exposure </a:t>
            </a:r>
          </a:p>
          <a:p>
            <a:pPr marL="398502" lvl="1" indent="0">
              <a:spcBef>
                <a:spcPts val="0"/>
              </a:spcBef>
              <a:spcAft>
                <a:spcPts val="600"/>
              </a:spcAft>
              <a:buFont typeface="Arial" panose="020B0604020202020204" pitchFamily="34" charset="0"/>
              <a:buNone/>
            </a:pPr>
            <a:r>
              <a:rPr lang="en-GB" sz="2800" kern="0" dirty="0">
                <a:ea typeface="Times New Roman" panose="02020603050405020304" pitchFamily="18" charset="0"/>
              </a:rPr>
              <a:t>	 5.x.p.1 Use Case p1 …</a:t>
            </a:r>
            <a:endParaRPr lang="en-US" sz="2800" b="1" kern="0" dirty="0">
              <a:ea typeface="Times New Roman" panose="02020603050405020304" pitchFamily="18" charset="0"/>
            </a:endParaRPr>
          </a:p>
          <a:p>
            <a:pPr marL="398502" lvl="1" indent="0">
              <a:spcBef>
                <a:spcPts val="0"/>
              </a:spcBef>
              <a:spcAft>
                <a:spcPts val="600"/>
              </a:spcAft>
              <a:buFont typeface="Arial" panose="020B0604020202020204" pitchFamily="34" charset="0"/>
              <a:buNone/>
            </a:pPr>
            <a:r>
              <a:rPr lang="en-GB" sz="2800" kern="0" dirty="0">
                <a:ea typeface="Times New Roman" panose="02020603050405020304" pitchFamily="18" charset="0"/>
              </a:rPr>
              <a:t>6.   Considerations</a:t>
            </a:r>
          </a:p>
          <a:p>
            <a:pPr marL="398502" lvl="1" indent="0">
              <a:spcBef>
                <a:spcPts val="0"/>
              </a:spcBef>
              <a:spcAft>
                <a:spcPts val="600"/>
              </a:spcAft>
              <a:buFont typeface="Arial" panose="020B0604020202020204" pitchFamily="34" charset="0"/>
              <a:buNone/>
            </a:pPr>
            <a:r>
              <a:rPr lang="en-GB" sz="2800" kern="0" dirty="0">
                <a:ea typeface="Times New Roman" panose="02020603050405020304" pitchFamily="18" charset="0"/>
              </a:rPr>
              <a:t>       </a:t>
            </a:r>
            <a:r>
              <a:rPr lang="en-GB" sz="2800" b="1" kern="0" dirty="0">
                <a:ea typeface="Times New Roman" panose="02020603050405020304" pitchFamily="18" charset="0"/>
              </a:rPr>
              <a:t>6.y   Considerations on </a:t>
            </a:r>
            <a:r>
              <a:rPr lang="en-GB" sz="2800" b="1" kern="0" dirty="0">
                <a:highlight>
                  <a:srgbClr val="FFFF00"/>
                </a:highlight>
                <a:ea typeface="Times New Roman" panose="02020603050405020304" pitchFamily="18" charset="0"/>
              </a:rPr>
              <a:t>trustworthiness</a:t>
            </a:r>
            <a:r>
              <a:rPr lang="en-GB" sz="2800" b="1" kern="0" dirty="0">
                <a:ea typeface="Times New Roman" panose="02020603050405020304" pitchFamily="18" charset="0"/>
              </a:rPr>
              <a:t> in the 6G ecosystem.</a:t>
            </a:r>
          </a:p>
          <a:p>
            <a:pPr marL="398502" lvl="1" indent="0">
              <a:spcBef>
                <a:spcPts val="0"/>
              </a:spcBef>
              <a:spcAft>
                <a:spcPts val="600"/>
              </a:spcAft>
              <a:buFont typeface="Arial" panose="020B0604020202020204" pitchFamily="34" charset="0"/>
              <a:buNone/>
            </a:pPr>
            <a:r>
              <a:rPr lang="en-GB" sz="2800" b="1" kern="0" dirty="0">
                <a:ea typeface="Times New Roman" panose="02020603050405020304" pitchFamily="18" charset="0"/>
              </a:rPr>
              <a:t>                6.y.a. Definitions, terminology, in relationship to  ecosystem</a:t>
            </a:r>
          </a:p>
          <a:p>
            <a:pPr marL="398502" lvl="1" indent="0">
              <a:spcBef>
                <a:spcPts val="0"/>
              </a:spcBef>
              <a:spcAft>
                <a:spcPts val="600"/>
              </a:spcAft>
              <a:buFont typeface="Arial" panose="020B0604020202020204" pitchFamily="34" charset="0"/>
              <a:buNone/>
            </a:pPr>
            <a:r>
              <a:rPr lang="en-GB" sz="2800" b="1" kern="0" dirty="0">
                <a:ea typeface="Times New Roman" panose="02020603050405020304" pitchFamily="18" charset="0"/>
              </a:rPr>
              <a:t>                 6.y.b. 6G design  aspects</a:t>
            </a:r>
          </a:p>
          <a:p>
            <a:pPr marL="398502" lvl="1" indent="0">
              <a:spcBef>
                <a:spcPts val="0"/>
              </a:spcBef>
              <a:spcAft>
                <a:spcPts val="600"/>
              </a:spcAft>
              <a:buFont typeface="Arial" panose="020B0604020202020204" pitchFamily="34" charset="0"/>
              <a:buNone/>
            </a:pPr>
            <a:r>
              <a:rPr lang="en-GB" sz="2800" b="1" kern="0" dirty="0">
                <a:ea typeface="Times New Roman" panose="02020603050405020304" pitchFamily="18" charset="0"/>
              </a:rPr>
              <a:t>                  6.y.c </a:t>
            </a:r>
            <a:r>
              <a:rPr lang="en-US" sz="2800" kern="0" dirty="0">
                <a:highlight>
                  <a:srgbClr val="FFFF00"/>
                </a:highlight>
              </a:rPr>
              <a:t>operator’s deployment implementation and configuration</a:t>
            </a:r>
            <a:endParaRPr lang="en-GB" sz="2800" b="1" kern="0" dirty="0">
              <a:ea typeface="Times New Roman" panose="02020603050405020304" pitchFamily="18" charset="0"/>
            </a:endParaRPr>
          </a:p>
          <a:p>
            <a:pPr marL="398502" lvl="1" indent="0">
              <a:spcBef>
                <a:spcPts val="0"/>
              </a:spcBef>
              <a:spcAft>
                <a:spcPts val="600"/>
              </a:spcAft>
              <a:buFont typeface="Arial" panose="020B0604020202020204" pitchFamily="34" charset="0"/>
              <a:buNone/>
            </a:pPr>
            <a:r>
              <a:rPr lang="en-GB" sz="2800" kern="0" dirty="0">
                <a:ea typeface="Times New Roman" panose="02020603050405020304" pitchFamily="18" charset="0"/>
              </a:rPr>
              <a:t>       6.z   (…other considerations….)</a:t>
            </a:r>
          </a:p>
          <a:p>
            <a:pPr marL="398502" lvl="1" indent="0">
              <a:spcBef>
                <a:spcPts val="0"/>
              </a:spcBef>
              <a:spcAft>
                <a:spcPts val="600"/>
              </a:spcAft>
              <a:buFont typeface="Arial" panose="020B0604020202020204" pitchFamily="34" charset="0"/>
              <a:buNone/>
            </a:pPr>
            <a:endParaRPr lang="en-GB" sz="1500" kern="0" dirty="0">
              <a:latin typeface="Times New Roman" panose="02020603050405020304" pitchFamily="18" charset="0"/>
              <a:ea typeface="Times New Roman" panose="02020603050405020304" pitchFamily="18" charset="0"/>
            </a:endParaRPr>
          </a:p>
          <a:p>
            <a:pPr marL="398502" lvl="1" indent="0">
              <a:spcBef>
                <a:spcPts val="0"/>
              </a:spcBef>
              <a:spcAft>
                <a:spcPts val="600"/>
              </a:spcAft>
              <a:buFont typeface="Arial" panose="020B0604020202020204" pitchFamily="34" charset="0"/>
              <a:buNone/>
            </a:pPr>
            <a:r>
              <a:rPr lang="en-GB" sz="1400" kern="0" dirty="0">
                <a:latin typeface="Times New Roman" panose="02020603050405020304" pitchFamily="18" charset="0"/>
                <a:ea typeface="Times New Roman" panose="02020603050405020304" pitchFamily="18" charset="0"/>
              </a:rPr>
              <a:t>			</a:t>
            </a:r>
            <a:r>
              <a:rPr lang="en-GB" sz="1200" kern="0" dirty="0">
                <a:latin typeface="Times New Roman" panose="02020603050405020304" pitchFamily="18" charset="0"/>
                <a:ea typeface="Times New Roman" panose="02020603050405020304" pitchFamily="18" charset="0"/>
              </a:rPr>
              <a:t>* skeleton similar to 22.856 Metaverse</a:t>
            </a:r>
          </a:p>
        </p:txBody>
      </p:sp>
    </p:spTree>
    <p:extLst>
      <p:ext uri="{BB962C8B-B14F-4D97-AF65-F5344CB8AC3E}">
        <p14:creationId xmlns:p14="http://schemas.microsoft.com/office/powerpoint/2010/main" val="183524654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89ACB-7616-BACE-42DD-6654A889EBA0}"/>
              </a:ext>
            </a:extLst>
          </p:cNvPr>
          <p:cNvSpPr>
            <a:spLocks noGrp="1"/>
          </p:cNvSpPr>
          <p:nvPr>
            <p:ph type="title"/>
          </p:nvPr>
        </p:nvSpPr>
        <p:spPr>
          <a:xfrm>
            <a:off x="488950" y="171450"/>
            <a:ext cx="6827838" cy="857250"/>
          </a:xfrm>
        </p:spPr>
        <p:txBody>
          <a:bodyPr/>
          <a:lstStyle/>
          <a:p>
            <a:r>
              <a:rPr lang="en-US" altLang="zh-CN"/>
              <a:t>6G Ecosystem Trustworthiness</a:t>
            </a:r>
            <a:br>
              <a:rPr lang="en-US" altLang="zh-CN"/>
            </a:br>
            <a:r>
              <a:rPr lang="en-US" altLang="zh-CN"/>
              <a:t> (main topic) - motivation</a:t>
            </a:r>
            <a:endParaRPr lang="en-US" dirty="0"/>
          </a:p>
        </p:txBody>
      </p:sp>
      <p:sp>
        <p:nvSpPr>
          <p:cNvPr id="3" name="Content Placeholder 2">
            <a:extLst>
              <a:ext uri="{FF2B5EF4-FFF2-40B4-BE49-F238E27FC236}">
                <a16:creationId xmlns:a16="http://schemas.microsoft.com/office/drawing/2014/main" id="{394EA9C9-5ADE-70A4-9662-D67232329D36}"/>
              </a:ext>
            </a:extLst>
          </p:cNvPr>
          <p:cNvSpPr>
            <a:spLocks noGrp="1"/>
          </p:cNvSpPr>
          <p:nvPr>
            <p:ph idx="1"/>
          </p:nvPr>
        </p:nvSpPr>
        <p:spPr>
          <a:xfrm>
            <a:off x="485775" y="1090613"/>
            <a:ext cx="8388350" cy="3816667"/>
          </a:xfrm>
        </p:spPr>
        <p:txBody>
          <a:bodyPr>
            <a:noAutofit/>
          </a:bodyPr>
          <a:lstStyle/>
          <a:p>
            <a:r>
              <a:rPr lang="en-US" sz="1400" b="1" dirty="0"/>
              <a:t>“Trustworthiness” has broad definition and considerations in the 6G Ecosystem, including:</a:t>
            </a:r>
            <a:endParaRPr lang="en-US" sz="1100" dirty="0"/>
          </a:p>
          <a:p>
            <a:pPr lvl="1"/>
            <a:r>
              <a:rPr lang="en-US" sz="1100" dirty="0"/>
              <a:t>NGMN [1]] aspects include: Security as a service (6G network supporting flexible security capability orchestration and </a:t>
            </a:r>
            <a:r>
              <a:rPr lang="en-US" sz="1100" u="sng" dirty="0"/>
              <a:t>dynamic adjustment,) </a:t>
            </a:r>
            <a:r>
              <a:rPr lang="en-US" sz="1100" dirty="0"/>
              <a:t>Trust and risk assessment (multi-dimensional awareness to measure and attest trust levels of the network,)., </a:t>
            </a:r>
            <a:r>
              <a:rPr lang="en-US" sz="1100" dirty="0">
                <a:highlight>
                  <a:srgbClr val="FFFF00"/>
                </a:highlight>
              </a:rPr>
              <a:t>De-centralized trust foundation,  Dynamic trust model. (NGMN[1]). </a:t>
            </a:r>
          </a:p>
          <a:p>
            <a:pPr lvl="1"/>
            <a:r>
              <a:rPr lang="en-US" sz="1100" dirty="0"/>
              <a:t>Enablement of “proof points” for the entire 6G Ecosystem (from NextG Alliance[2]), e.g., by organizing business processes and value chains so as not to create doubt in equipment, actors, and processes associated with network services. </a:t>
            </a:r>
          </a:p>
          <a:p>
            <a:pPr lvl="1"/>
            <a:r>
              <a:rPr lang="en-US" sz="1100" dirty="0"/>
              <a:t>ITU-T [3]  views trust in future mobile networks to have a broader scope covering aspects such as availability, reliability, dependability, security, and privacy-preservation. It introduces trust index as a metric to evaluate and quantify trustworthiness. </a:t>
            </a:r>
          </a:p>
          <a:p>
            <a:pPr lvl="1"/>
            <a:r>
              <a:rPr lang="en-US" sz="1100" dirty="0">
                <a:effectLst/>
                <a:highlight>
                  <a:srgbClr val="FFFF00"/>
                </a:highlight>
                <a:latin typeface="Calibri" panose="020F0502020204030204" pitchFamily="34" charset="0"/>
                <a:ea typeface="Calibri" panose="020F0502020204030204" pitchFamily="34" charset="0"/>
                <a:cs typeface="Calibri" panose="020F0502020204030204" pitchFamily="34" charset="0"/>
              </a:rPr>
              <a:t>NIST trustworthiness definition: “Computer hardware, software and procedures that— 1) are reasonably secure from intrusion and misuse; 2) provide a reasonable level of availability, reliability, and correct operation; 3) are reasonably suited to performing their intended functions; and 4) adhere to generally accepted security procedures.”  </a:t>
            </a:r>
          </a:p>
          <a:p>
            <a:pPr lvl="1"/>
            <a:r>
              <a:rPr lang="en-US" sz="1100" dirty="0">
                <a:highlight>
                  <a:srgbClr val="FFFF00"/>
                </a:highlight>
                <a:latin typeface="Calibri" panose="020F0502020204030204" pitchFamily="34" charset="0"/>
                <a:ea typeface="Calibri" panose="020F0502020204030204" pitchFamily="34" charset="0"/>
                <a:cs typeface="Calibri" panose="020F0502020204030204" pitchFamily="34" charset="0"/>
              </a:rPr>
              <a:t>NIST:</a:t>
            </a:r>
            <a:r>
              <a:rPr lang="en-US" sz="1100" dirty="0">
                <a:effectLst/>
                <a:highlight>
                  <a:srgbClr val="FFFF00"/>
                </a:highlight>
                <a:latin typeface="Calibri" panose="020F0502020204030204" pitchFamily="34" charset="0"/>
                <a:ea typeface="Calibri" panose="020F0502020204030204" pitchFamily="34" charset="0"/>
                <a:cs typeface="Calibri" panose="020F0502020204030204" pitchFamily="34" charset="0"/>
              </a:rPr>
              <a:t>  “Even though the above five aspects are considered in the design phase of the mobile network, the trustworthiness of the mobile network system is mostly dependent on operators’ deployment implementation and configuration.”</a:t>
            </a:r>
          </a:p>
          <a:p>
            <a:r>
              <a:rPr lang="en-US" sz="1400" b="1" dirty="0">
                <a:effectLst/>
                <a:latin typeface="Calibri" panose="020F0502020204030204" pitchFamily="34" charset="0"/>
                <a:ea typeface="Calibri" panose="020F0502020204030204" pitchFamily="34" charset="0"/>
                <a:cs typeface="Calibri" panose="020F0502020204030204" pitchFamily="34" charset="0"/>
              </a:rPr>
              <a:t>“Trust” </a:t>
            </a:r>
            <a:r>
              <a:rPr lang="en-US" sz="1400" b="1" dirty="0">
                <a:latin typeface="Calibri" panose="020F0502020204030204" pitchFamily="34" charset="0"/>
                <a:ea typeface="Calibri" panose="020F0502020204030204" pitchFamily="34" charset="0"/>
                <a:cs typeface="Calibri" panose="020F0502020204030204" pitchFamily="34" charset="0"/>
              </a:rPr>
              <a:t>has no </a:t>
            </a:r>
            <a:r>
              <a:rPr lang="en-US" sz="1400" b="1" dirty="0">
                <a:effectLst/>
                <a:latin typeface="Calibri" panose="020F0502020204030204" pitchFamily="34" charset="0"/>
                <a:ea typeface="Calibri" panose="020F0502020204030204" pitchFamily="34" charset="0"/>
                <a:cs typeface="Calibri" panose="020F0502020204030204" pitchFamily="34" charset="0"/>
              </a:rPr>
              <a:t>3GPP definition.  </a:t>
            </a:r>
          </a:p>
          <a:p>
            <a:pPr lvl="1"/>
            <a:r>
              <a:rPr lang="en-US" sz="1100" dirty="0">
                <a:latin typeface="Calibri" panose="020F0502020204030204" pitchFamily="34" charset="0"/>
                <a:ea typeface="Calibri" panose="020F0502020204030204" pitchFamily="34" charset="0"/>
                <a:cs typeface="Calibri" panose="020F0502020204030204" pitchFamily="34" charset="0"/>
              </a:rPr>
              <a:t>Working assumption  </a:t>
            </a:r>
            <a:r>
              <a:rPr lang="en-US" sz="1100" dirty="0">
                <a:effectLst/>
                <a:latin typeface="Calibri" panose="020F0502020204030204" pitchFamily="34" charset="0"/>
                <a:ea typeface="Calibri" panose="020F0502020204030204" pitchFamily="34" charset="0"/>
                <a:cs typeface="Calibri" panose="020F0502020204030204" pitchFamily="34" charset="0"/>
              </a:rPr>
              <a:t>(based on trusted/untrusted networks, trust zones in 33.501 - thank you Jean!)</a:t>
            </a:r>
            <a:r>
              <a:rPr lang="en-US" sz="1100" dirty="0">
                <a:latin typeface="Calibri" panose="020F0502020204030204" pitchFamily="34" charset="0"/>
                <a:ea typeface="Calibri" panose="020F0502020204030204" pitchFamily="34" charset="0"/>
                <a:cs typeface="Calibri" panose="020F0502020204030204" pitchFamily="34" charset="0"/>
              </a:rPr>
              <a:t>: </a:t>
            </a:r>
            <a:r>
              <a:rPr lang="en-US" sz="1100" dirty="0">
                <a:effectLst/>
                <a:latin typeface="Calibri" panose="020F0502020204030204" pitchFamily="34" charset="0"/>
                <a:ea typeface="Calibri" panose="020F0502020204030204" pitchFamily="34" charset="0"/>
                <a:cs typeface="Calibri" panose="020F0502020204030204" pitchFamily="34" charset="0"/>
              </a:rPr>
              <a:t> An </a:t>
            </a:r>
            <a:r>
              <a:rPr lang="en-US" sz="1100" b="1" u="sng" dirty="0">
                <a:effectLst/>
                <a:latin typeface="Calibri" panose="020F0502020204030204" pitchFamily="34" charset="0"/>
                <a:ea typeface="Calibri" panose="020F0502020204030204" pitchFamily="34" charset="0"/>
                <a:cs typeface="Calibri" panose="020F0502020204030204" pitchFamily="34" charset="0"/>
              </a:rPr>
              <a:t>agreed upon relationship </a:t>
            </a:r>
            <a:r>
              <a:rPr lang="en-US" sz="1100" dirty="0">
                <a:effectLst/>
                <a:latin typeface="Calibri" panose="020F0502020204030204" pitchFamily="34" charset="0"/>
                <a:ea typeface="Calibri" panose="020F0502020204030204" pitchFamily="34" charset="0"/>
                <a:cs typeface="Calibri" panose="020F0502020204030204" pitchFamily="34" charset="0"/>
              </a:rPr>
              <a:t>that is governed by criteria for secure interaction, behavior, and outcomes relative to the protection of assets .</a:t>
            </a:r>
          </a:p>
          <a:p>
            <a:pPr lvl="1"/>
            <a:r>
              <a:rPr lang="en-US" sz="1100" dirty="0">
                <a:latin typeface="Calibri" panose="020F0502020204030204" pitchFamily="34" charset="0"/>
                <a:ea typeface="Calibri" panose="020F0502020204030204" pitchFamily="34" charset="0"/>
                <a:cs typeface="Calibri" panose="020F0502020204030204" pitchFamily="34" charset="0"/>
              </a:rPr>
              <a:t>Without pre-agreement, an actor (e.g. user, device, app)  can be deemed as trusted or untrusted. The rest is  in the privacy or security configuration for trusted/ untrusted  parties.</a:t>
            </a:r>
            <a:endParaRPr lang="en-US" sz="1100" dirty="0">
              <a:effectLst/>
              <a:latin typeface="Calibri" panose="020F0502020204030204" pitchFamily="34" charset="0"/>
              <a:ea typeface="Calibri" panose="020F0502020204030204" pitchFamily="34" charset="0"/>
              <a:cs typeface="Calibri" panose="020F0502020204030204" pitchFamily="34" charset="0"/>
            </a:endParaRPr>
          </a:p>
          <a:p>
            <a:pPr lvl="1"/>
            <a:endParaRPr lang="en-US" sz="1100" dirty="0">
              <a:solidFill>
                <a:srgbClr val="FF000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2121901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89ACB-7616-BACE-42DD-6654A889EBA0}"/>
              </a:ext>
            </a:extLst>
          </p:cNvPr>
          <p:cNvSpPr>
            <a:spLocks noGrp="1"/>
          </p:cNvSpPr>
          <p:nvPr>
            <p:ph type="title"/>
          </p:nvPr>
        </p:nvSpPr>
        <p:spPr>
          <a:xfrm>
            <a:off x="488950" y="171450"/>
            <a:ext cx="6827838" cy="857250"/>
          </a:xfrm>
        </p:spPr>
        <p:txBody>
          <a:bodyPr/>
          <a:lstStyle/>
          <a:p>
            <a:r>
              <a:rPr lang="en-US" altLang="zh-CN" dirty="0"/>
              <a:t>6G Ecosystem Trustworthiness</a:t>
            </a:r>
            <a:br>
              <a:rPr lang="en-US" altLang="zh-CN" dirty="0"/>
            </a:br>
            <a:r>
              <a:rPr lang="en-US" altLang="zh-CN" dirty="0"/>
              <a:t> (main topic) - motivation</a:t>
            </a:r>
            <a:endParaRPr lang="en-US" dirty="0"/>
          </a:p>
        </p:txBody>
      </p:sp>
      <p:sp>
        <p:nvSpPr>
          <p:cNvPr id="3" name="Content Placeholder 2">
            <a:extLst>
              <a:ext uri="{FF2B5EF4-FFF2-40B4-BE49-F238E27FC236}">
                <a16:creationId xmlns:a16="http://schemas.microsoft.com/office/drawing/2014/main" id="{394EA9C9-5ADE-70A4-9662-D67232329D36}"/>
              </a:ext>
            </a:extLst>
          </p:cNvPr>
          <p:cNvSpPr>
            <a:spLocks noGrp="1"/>
          </p:cNvSpPr>
          <p:nvPr>
            <p:ph idx="1"/>
          </p:nvPr>
        </p:nvSpPr>
        <p:spPr>
          <a:xfrm>
            <a:off x="485775" y="1090613"/>
            <a:ext cx="8388350" cy="3816667"/>
          </a:xfrm>
        </p:spPr>
        <p:txBody>
          <a:bodyPr>
            <a:noAutofit/>
          </a:bodyPr>
          <a:lstStyle/>
          <a:p>
            <a:r>
              <a:rPr lang="en-US" sz="1400" b="1" dirty="0">
                <a:solidFill>
                  <a:srgbClr val="FF0000"/>
                </a:solidFill>
              </a:rPr>
              <a:t>Proposal:  Employ an ecosystem approach for 6G </a:t>
            </a:r>
            <a:r>
              <a:rPr lang="en-US" sz="1400" b="1" dirty="0" err="1">
                <a:solidFill>
                  <a:srgbClr val="FF0000"/>
                </a:solidFill>
              </a:rPr>
              <a:t>Trustworthines</a:t>
            </a:r>
            <a:r>
              <a:rPr lang="en-US" sz="1400" b="1" dirty="0">
                <a:solidFill>
                  <a:srgbClr val="FF0000"/>
                </a:solidFill>
              </a:rPr>
              <a:t> as </a:t>
            </a:r>
            <a:r>
              <a:rPr lang="en-US" sz="1400" b="1" u="sng" dirty="0">
                <a:solidFill>
                  <a:srgbClr val="FF0000"/>
                </a:solidFill>
              </a:rPr>
              <a:t>main topic </a:t>
            </a:r>
            <a:r>
              <a:rPr lang="en-US" sz="1400" b="1" dirty="0">
                <a:solidFill>
                  <a:srgbClr val="FF0000"/>
                </a:solidFill>
              </a:rPr>
              <a:t>in TR, with the following objectives:</a:t>
            </a:r>
          </a:p>
          <a:p>
            <a:pPr lvl="1"/>
            <a:r>
              <a:rPr lang="en-GB" sz="1400" dirty="0">
                <a:highlight>
                  <a:srgbClr val="FFFF00"/>
                </a:highlight>
              </a:rPr>
              <a:t>Derive </a:t>
            </a:r>
            <a:r>
              <a:rPr lang="en-GB" sz="1400" u="sng" dirty="0">
                <a:highlight>
                  <a:srgbClr val="FFFF00"/>
                </a:highlight>
              </a:rPr>
              <a:t>considerations for </a:t>
            </a:r>
            <a:r>
              <a:rPr lang="en-GB" sz="1400" dirty="0">
                <a:highlight>
                  <a:srgbClr val="FFFF00"/>
                </a:highlight>
              </a:rPr>
              <a:t>:</a:t>
            </a:r>
          </a:p>
          <a:p>
            <a:pPr lvl="2"/>
            <a:r>
              <a:rPr lang="en-GB" sz="1400" dirty="0">
                <a:highlight>
                  <a:srgbClr val="FFFF00"/>
                </a:highlight>
              </a:rPr>
              <a:t>Definition of trustworthiness  (e.g. aspects included) applicable to 3GPP (see NIST definition)</a:t>
            </a:r>
          </a:p>
          <a:p>
            <a:pPr lvl="2"/>
            <a:r>
              <a:rPr lang="en-GB" sz="1400" dirty="0">
                <a:highlight>
                  <a:srgbClr val="FFFF00"/>
                </a:highlight>
              </a:rPr>
              <a:t>Clarification of aspects to be considered in  the 6G system design  (see NGMN [1] clause 5)</a:t>
            </a:r>
          </a:p>
          <a:p>
            <a:pPr lvl="2"/>
            <a:r>
              <a:rPr lang="en-GB" sz="1400" dirty="0">
                <a:highlight>
                  <a:srgbClr val="FFFF00"/>
                </a:highlight>
              </a:rPr>
              <a:t>Clarification of</a:t>
            </a:r>
            <a:r>
              <a:rPr lang="en-US" sz="1400" dirty="0">
                <a:highlight>
                  <a:srgbClr val="FFFF00"/>
                </a:highlight>
              </a:rPr>
              <a:t> aspects relying ONLY on operator’s deployment implementation and configuration</a:t>
            </a:r>
          </a:p>
          <a:p>
            <a:pPr lvl="2"/>
            <a:r>
              <a:rPr lang="en-US" sz="1400" dirty="0">
                <a:highlight>
                  <a:srgbClr val="FFFF00"/>
                </a:highlight>
              </a:rPr>
              <a:t>Clarification of coexistence of existing stage-1 terminology (e.g., access control, confidentiality, integrity protection) with other terminology in the ecosystem</a:t>
            </a:r>
          </a:p>
          <a:p>
            <a:pPr lvl="1"/>
            <a:r>
              <a:rPr lang="en-US" sz="1400" dirty="0">
                <a:effectLst/>
                <a:highlight>
                  <a:srgbClr val="FFFF00"/>
                </a:highlight>
                <a:ea typeface="Aptos" panose="020B0004020202020204" pitchFamily="34" charset="0"/>
                <a:cs typeface="Aptos" panose="020B0004020202020204" pitchFamily="34" charset="0"/>
              </a:rPr>
              <a:t>Provide usecases, requirements and/or considerations to be used in defining / augmenting the 3GPP  6G Trust Model, including e.g. </a:t>
            </a:r>
            <a:r>
              <a:rPr lang="en-US" sz="1400" dirty="0">
                <a:highlight>
                  <a:srgbClr val="FFFF00"/>
                </a:highlight>
                <a:ea typeface="Aptos" panose="020B0004020202020204" pitchFamily="34" charset="0"/>
                <a:cs typeface="Aptos" panose="020B0004020202020204" pitchFamily="34" charset="0"/>
              </a:rPr>
              <a:t>d</a:t>
            </a:r>
            <a:r>
              <a:rPr lang="en-US" sz="1400" dirty="0">
                <a:effectLst/>
                <a:highlight>
                  <a:srgbClr val="FFFF00"/>
                </a:highlight>
                <a:ea typeface="Aptos" panose="020B0004020202020204" pitchFamily="34" charset="0"/>
                <a:cs typeface="Aptos" panose="020B0004020202020204" pitchFamily="34" charset="0"/>
              </a:rPr>
              <a:t>ynamic trust model </a:t>
            </a:r>
            <a:endParaRPr lang="en-US" sz="1400" dirty="0">
              <a:highlight>
                <a:srgbClr val="FFFF00"/>
              </a:highlight>
            </a:endParaRPr>
          </a:p>
          <a:p>
            <a:pPr lvl="1"/>
            <a:r>
              <a:rPr lang="en-GB" sz="1400" dirty="0"/>
              <a:t>Use </a:t>
            </a:r>
            <a:r>
              <a:rPr lang="en-US" sz="1400" dirty="0"/>
              <a:t>cases and requirements of:</a:t>
            </a:r>
          </a:p>
          <a:p>
            <a:pPr lvl="2"/>
            <a:r>
              <a:rPr lang="en-US" sz="1400" dirty="0"/>
              <a:t>Distributed device and user-centric trust in 6G *</a:t>
            </a:r>
          </a:p>
          <a:p>
            <a:pPr lvl="2"/>
            <a:r>
              <a:rPr lang="en-US" sz="1400" dirty="0"/>
              <a:t>Continuous trust evaluation.</a:t>
            </a:r>
          </a:p>
          <a:p>
            <a:pPr lvl="2"/>
            <a:r>
              <a:rPr lang="en-US" sz="1400" dirty="0"/>
              <a:t>Trustworthiness metrics (e.g. trust index [3]) use within 6GS and their exposure</a:t>
            </a:r>
          </a:p>
          <a:p>
            <a:pPr marL="115848" indent="0">
              <a:buNone/>
            </a:pPr>
            <a:r>
              <a:rPr lang="en-US" sz="1050" dirty="0"/>
              <a:t>* see also next slide</a:t>
            </a:r>
          </a:p>
        </p:txBody>
      </p:sp>
    </p:spTree>
    <p:extLst>
      <p:ext uri="{BB962C8B-B14F-4D97-AF65-F5344CB8AC3E}">
        <p14:creationId xmlns:p14="http://schemas.microsoft.com/office/powerpoint/2010/main" val="326225131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89ACB-7616-BACE-42DD-6654A889EBA0}"/>
              </a:ext>
            </a:extLst>
          </p:cNvPr>
          <p:cNvSpPr>
            <a:spLocks noGrp="1"/>
          </p:cNvSpPr>
          <p:nvPr>
            <p:ph type="title"/>
          </p:nvPr>
        </p:nvSpPr>
        <p:spPr>
          <a:xfrm>
            <a:off x="488950" y="171450"/>
            <a:ext cx="6827838" cy="726325"/>
          </a:xfrm>
        </p:spPr>
        <p:txBody>
          <a:bodyPr/>
          <a:lstStyle/>
          <a:p>
            <a:r>
              <a:rPr lang="en-US" altLang="zh-CN" sz="2600" dirty="0"/>
              <a:t>Distributed device and user-centric t</a:t>
            </a:r>
            <a:r>
              <a:rPr lang="en-US" altLang="zh-CN" sz="2600" kern="0" dirty="0"/>
              <a:t>rust </a:t>
            </a:r>
            <a:br>
              <a:rPr lang="en-US" altLang="zh-CN" sz="2600" kern="0" dirty="0"/>
            </a:br>
            <a:r>
              <a:rPr lang="en-US" altLang="zh-CN" sz="2600" dirty="0"/>
              <a:t>(area) -</a:t>
            </a:r>
            <a:r>
              <a:rPr lang="en-US" altLang="zh-CN" sz="2600" kern="0" dirty="0"/>
              <a:t> motivation</a:t>
            </a:r>
            <a:endParaRPr lang="en-US" sz="2600" dirty="0"/>
          </a:p>
        </p:txBody>
      </p:sp>
      <p:graphicFrame>
        <p:nvGraphicFramePr>
          <p:cNvPr id="7" name="Object 6">
            <a:extLst>
              <a:ext uri="{FF2B5EF4-FFF2-40B4-BE49-F238E27FC236}">
                <a16:creationId xmlns:a16="http://schemas.microsoft.com/office/drawing/2014/main" id="{C95A78E7-3552-F355-D171-AC02DFEF8311}"/>
              </a:ext>
            </a:extLst>
          </p:cNvPr>
          <p:cNvGraphicFramePr>
            <a:graphicFrameLocks noChangeAspect="1"/>
          </p:cNvGraphicFramePr>
          <p:nvPr>
            <p:extLst>
              <p:ext uri="{D42A27DB-BD31-4B8C-83A1-F6EECF244321}">
                <p14:modId xmlns:p14="http://schemas.microsoft.com/office/powerpoint/2010/main" val="3154474548"/>
              </p:ext>
            </p:extLst>
          </p:nvPr>
        </p:nvGraphicFramePr>
        <p:xfrm>
          <a:off x="7933222" y="1439155"/>
          <a:ext cx="1054739" cy="1761246"/>
        </p:xfrm>
        <a:graphic>
          <a:graphicData uri="http://schemas.openxmlformats.org/presentationml/2006/ole">
            <mc:AlternateContent xmlns:mc="http://schemas.openxmlformats.org/markup-compatibility/2006">
              <mc:Choice xmlns:v="urn:schemas-microsoft-com:vml" Requires="v">
                <p:oleObj name="Visio" r:id="rId2" imgW="2159049" imgH="3422657" progId="Visio.Drawing.15">
                  <p:embed/>
                </p:oleObj>
              </mc:Choice>
              <mc:Fallback>
                <p:oleObj name="Visio" r:id="rId2" imgW="2159049" imgH="3422657" progId="Visio.Drawing.15">
                  <p:embed/>
                  <p:pic>
                    <p:nvPicPr>
                      <p:cNvPr id="7" name="Object 6">
                        <a:extLst>
                          <a:ext uri="{FF2B5EF4-FFF2-40B4-BE49-F238E27FC236}">
                            <a16:creationId xmlns:a16="http://schemas.microsoft.com/office/drawing/2014/main" id="{C95A78E7-3552-F355-D171-AC02DFEF8311}"/>
                          </a:ext>
                        </a:extLst>
                      </p:cNvPr>
                      <p:cNvPicPr/>
                      <p:nvPr/>
                    </p:nvPicPr>
                    <p:blipFill>
                      <a:blip r:embed="rId3"/>
                      <a:stretch>
                        <a:fillRect/>
                      </a:stretch>
                    </p:blipFill>
                    <p:spPr>
                      <a:xfrm>
                        <a:off x="7933222" y="1439155"/>
                        <a:ext cx="1054739" cy="1761246"/>
                      </a:xfrm>
                      <a:prstGeom prst="rect">
                        <a:avLst/>
                      </a:prstGeom>
                    </p:spPr>
                  </p:pic>
                </p:oleObj>
              </mc:Fallback>
            </mc:AlternateContent>
          </a:graphicData>
        </a:graphic>
      </p:graphicFrame>
      <p:sp>
        <p:nvSpPr>
          <p:cNvPr id="3" name="Content Placeholder 2">
            <a:extLst>
              <a:ext uri="{FF2B5EF4-FFF2-40B4-BE49-F238E27FC236}">
                <a16:creationId xmlns:a16="http://schemas.microsoft.com/office/drawing/2014/main" id="{93610ADE-4746-B4B5-CAAB-B294F5DA7986}"/>
              </a:ext>
            </a:extLst>
          </p:cNvPr>
          <p:cNvSpPr txBox="1">
            <a:spLocks/>
          </p:cNvSpPr>
          <p:nvPr/>
        </p:nvSpPr>
        <p:spPr bwMode="auto">
          <a:xfrm>
            <a:off x="397510" y="1047187"/>
            <a:ext cx="7352030" cy="3673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normAutofit fontScale="40000" lnSpcReduction="20000"/>
          </a:bodyPr>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91440" indent="-182880">
              <a:spcBef>
                <a:spcPts val="600"/>
              </a:spcBef>
            </a:pPr>
            <a:r>
              <a:rPr lang="en-US" b="1" kern="0" dirty="0">
                <a:solidFill>
                  <a:srgbClr val="FF0000"/>
                </a:solidFill>
              </a:rPr>
              <a:t>Trust in 6G mobile networks includes new scenarios for distribution of networks, devices and computing.</a:t>
            </a:r>
          </a:p>
          <a:p>
            <a:pPr marL="457200" lvl="1" indent="-91440">
              <a:spcBef>
                <a:spcPts val="600"/>
              </a:spcBef>
            </a:pPr>
            <a:r>
              <a:rPr lang="en-US" sz="2800" kern="0" dirty="0"/>
              <a:t>See  NGMN [1] on D</a:t>
            </a:r>
            <a:r>
              <a:rPr lang="en-US" sz="2800" dirty="0"/>
              <a:t>ecentralized Trust Foundation: a decentralized trust model can improve 6G network that will evolve with different network topologies and business models. </a:t>
            </a:r>
          </a:p>
          <a:p>
            <a:pPr marL="457200" lvl="1" indent="-91440">
              <a:spcBef>
                <a:spcPts val="600"/>
              </a:spcBef>
            </a:pPr>
            <a:r>
              <a:rPr lang="en-US" sz="2800" kern="0" dirty="0"/>
              <a:t>See  NGMN [1] on </a:t>
            </a:r>
            <a:r>
              <a:rPr lang="en-US" sz="2800" dirty="0"/>
              <a:t>Intelligent Collaboration: AI-based intelligent analysis of security threats is needed for collaboration between security capabilities. </a:t>
            </a:r>
            <a:endParaRPr lang="en-US" sz="2800" kern="0" dirty="0"/>
          </a:p>
          <a:p>
            <a:pPr marL="457200" lvl="1" indent="-91440">
              <a:spcBef>
                <a:spcPts val="600"/>
              </a:spcBef>
            </a:pPr>
            <a:r>
              <a:rPr lang="en-US" sz="2800" kern="0" dirty="0"/>
              <a:t>Distributed networks and services can be offered from different domains (e.g., administrative domains) and without a requirement that there is a pre-established mutual trust relationship (e.g., from mutual authentication) between all such devices or distributed networks.  Different distributed networks may use different authentication and trust mechanisms. </a:t>
            </a:r>
          </a:p>
          <a:p>
            <a:pPr marL="58698" indent="-91440">
              <a:spcBef>
                <a:spcPts val="600"/>
              </a:spcBef>
            </a:pPr>
            <a:r>
              <a:rPr lang="en-US" b="1" kern="0" dirty="0">
                <a:solidFill>
                  <a:srgbClr val="FF0000"/>
                </a:solidFill>
              </a:rPr>
              <a:t>Distributed trust in 6G mobile networks needs to be integrated with the user-centric trust requirements of the 6G ecosystem.</a:t>
            </a:r>
            <a:endParaRPr lang="en-US" kern="0" dirty="0">
              <a:solidFill>
                <a:srgbClr val="FF0000"/>
              </a:solidFill>
            </a:endParaRPr>
          </a:p>
          <a:p>
            <a:pPr marL="457200" lvl="1" indent="-91440">
              <a:spcBef>
                <a:spcPts val="600"/>
              </a:spcBef>
            </a:pPr>
            <a:r>
              <a:rPr lang="en-US" sz="2800" kern="0" dirty="0"/>
              <a:t>See  NGMN [1] on  </a:t>
            </a:r>
            <a:r>
              <a:rPr lang="en-US" sz="2800" dirty="0"/>
              <a:t>Dynamic Trust Model: 6G network needs to leverage zero-trust concept and dynamic trust model to evaluate trust of a user such as continuous profiling and analyzing of user identity and behavior. </a:t>
            </a:r>
          </a:p>
          <a:p>
            <a:pPr marL="457200" lvl="1" indent="-91440">
              <a:spcBef>
                <a:spcPts val="600"/>
              </a:spcBef>
            </a:pPr>
            <a:r>
              <a:rPr lang="en-US" sz="2800" dirty="0"/>
              <a:t>See NextG Alliance [2]  “proof point”: Assurance that networks are deployed and operated in accordance with user expectations.</a:t>
            </a:r>
          </a:p>
          <a:p>
            <a:pPr marL="58698" indent="-91440">
              <a:spcBef>
                <a:spcPts val="600"/>
              </a:spcBef>
            </a:pPr>
            <a:r>
              <a:rPr lang="en-US" sz="3500" b="1" dirty="0">
                <a:solidFill>
                  <a:srgbClr val="FF0000"/>
                </a:solidFill>
              </a:rPr>
              <a:t>Proposal:  Include distributed device and user-centric trust as area of study in the TR</a:t>
            </a:r>
            <a:endParaRPr lang="en-US" sz="2900" dirty="0"/>
          </a:p>
          <a:p>
            <a:pPr marL="398502" lvl="1" indent="0">
              <a:spcBef>
                <a:spcPts val="600"/>
              </a:spcBef>
              <a:buNone/>
            </a:pPr>
            <a:r>
              <a:rPr lang="en-US" sz="2800" dirty="0"/>
              <a:t>Note: Additional areas of study within the “6G Ecosystem Trust” main topic available on the previous slide and expected to emerge from other contributions</a:t>
            </a:r>
          </a:p>
          <a:p>
            <a:pPr marL="457200" lvl="1" indent="-91440">
              <a:spcBef>
                <a:spcPts val="600"/>
              </a:spcBef>
            </a:pPr>
            <a:endParaRPr lang="en-US" sz="2400" dirty="0"/>
          </a:p>
          <a:p>
            <a:pPr marL="457200" lvl="1" indent="-91440">
              <a:spcBef>
                <a:spcPts val="600"/>
              </a:spcBef>
            </a:pPr>
            <a:endParaRPr lang="en-US" kern="0" dirty="0"/>
          </a:p>
        </p:txBody>
      </p:sp>
      <p:sp>
        <p:nvSpPr>
          <p:cNvPr id="5" name="TextBox 4">
            <a:extLst>
              <a:ext uri="{FF2B5EF4-FFF2-40B4-BE49-F238E27FC236}">
                <a16:creationId xmlns:a16="http://schemas.microsoft.com/office/drawing/2014/main" id="{881C62B5-DCBD-9655-5D69-FD636A079DFF}"/>
              </a:ext>
            </a:extLst>
          </p:cNvPr>
          <p:cNvSpPr txBox="1"/>
          <p:nvPr/>
        </p:nvSpPr>
        <p:spPr>
          <a:xfrm>
            <a:off x="397510" y="4201713"/>
            <a:ext cx="8348980" cy="723275"/>
          </a:xfrm>
          <a:prstGeom prst="rect">
            <a:avLst/>
          </a:prstGeom>
          <a:noFill/>
        </p:spPr>
        <p:txBody>
          <a:bodyPr wrap="square">
            <a:spAutoFit/>
          </a:bodyPr>
          <a:lstStyle/>
          <a:p>
            <a:r>
              <a:rPr lang="en-US" sz="900" b="1" u="sng" dirty="0">
                <a:latin typeface="+mn-lt"/>
              </a:rPr>
              <a:t>References: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[1] NGMN Publication, “6G Trustworthiness Considerations”, October 2023 (</a:t>
            </a:r>
            <a:r>
              <a:rPr kumimoji="0" lang="en-US" sz="8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hlinkClick r:id="rId5"/>
              </a:rPr>
              <a:t>https://www.ngmn.org/wp-content/uploads/NGMN_6G_Trustworthiness.pdf</a:t>
            </a:r>
            <a:r>
              <a:rPr kumimoji="0" lang="en-US" sz="8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[2] NextG Alliance White Paper Report, “Trust, Security, and Resilience for 6G Systems”, July 2022 (</a:t>
            </a:r>
            <a:r>
              <a:rPr kumimoji="0" lang="en-US" sz="8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hlinkClick r:id="rId6"/>
              </a:rPr>
              <a:t>https://nextgalliance.org/white_papers/trust-security-and-resilience-for-6g-systems/</a:t>
            </a:r>
            <a:r>
              <a:rPr kumimoji="0" lang="en-US" sz="8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[3] ITU-T Technical Report, “Trust in ICT”, 2017 (</a:t>
            </a:r>
            <a:r>
              <a:rPr kumimoji="0" lang="en-US" sz="8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hlinkClick r:id="rId7"/>
              </a:rPr>
              <a:t>http://handle.itu.int/11.1002/pub/80fd6f3d-en</a:t>
            </a:r>
            <a:r>
              <a:rPr kumimoji="0" lang="en-US" sz="8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rPr>
              <a:t>).</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mn-cs"/>
            </a:endParaRPr>
          </a:p>
        </p:txBody>
      </p:sp>
    </p:spTree>
    <p:extLst>
      <p:ext uri="{BB962C8B-B14F-4D97-AF65-F5344CB8AC3E}">
        <p14:creationId xmlns:p14="http://schemas.microsoft.com/office/powerpoint/2010/main" val="396965644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C8E648E97429F4A9C700CA2B719F885" ma:contentTypeVersion="22" ma:contentTypeDescription="Create a new document." ma:contentTypeScope="" ma:versionID="6490668202d3d89d648fc16a1f9c6cca">
  <xsd:schema xmlns:xsd="http://www.w3.org/2001/XMLSchema" xmlns:xs="http://www.w3.org/2001/XMLSchema" xmlns:p="http://schemas.microsoft.com/office/2006/metadata/properties" xmlns:ns2="5a888943-97ca-4c93-b605-714bb5e9e285" xmlns:ns3="e32f50e1-6846-4d7d-ad60-ccd6877e6c5e" xmlns:ns4="http://schemas.microsoft.com/sharepoint/v4" xmlns:ns5="23a22248-acb0-4303-bd1b-c36b2527d0a2" targetNamespace="http://schemas.microsoft.com/office/2006/metadata/properties" ma:root="true" ma:fieldsID="503f00ec9a1c71b3b351ff6759742ecc" ns2:_="" ns3:_="" ns4:_="" ns5:_="">
    <xsd:import namespace="5a888943-97ca-4c93-b605-714bb5e9e285"/>
    <xsd:import namespace="e32f50e1-6846-4d7d-ad60-ccd6877e6c5e"/>
    <xsd:import namespace="http://schemas.microsoft.com/sharepoint/v4"/>
    <xsd:import namespace="23a22248-acb0-4303-bd1b-c36b2527d0a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4:IconOverlay" minOccurs="0"/>
                <xsd:element ref="ns2:MediaServiceObjectDetectorVersions" minOccurs="0"/>
                <xsd:element ref="ns2:lcf76f155ced4ddcb4097134ff3c332f" minOccurs="0"/>
                <xsd:element ref="ns5:TaxCatchAll"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888943-97ca-4c93-b605-714bb5e9e2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ObjectDetectorVersions" ma:index="20" nillable="true" ma:displayName="MediaServiceObjectDetectorVersions" ma:description="" ma:hidden="true" ma:indexed="true" ma:internalName="MediaServiceObjectDetectorVersions"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d049dfe-3525-43e5-8f81-1f102b2aa2d1"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32f50e1-6846-4d7d-ad60-ccd6877e6c5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a22248-acb0-4303-bd1b-c36b2527d0a2"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a269ec90-be46-4b4e-b8ba-14462fe568b1}" ma:internalName="TaxCatchAll" ma:showField="CatchAllData" ma:web="23a22248-acb0-4303-bd1b-c36b2527d0a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lcf76f155ced4ddcb4097134ff3c332f xmlns="5a888943-97ca-4c93-b605-714bb5e9e285">
      <Terms xmlns="http://schemas.microsoft.com/office/infopath/2007/PartnerControls"/>
    </lcf76f155ced4ddcb4097134ff3c332f>
    <TaxCatchAll xmlns="23a22248-acb0-4303-bd1b-c36b2527d0a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7B667D0-9EA0-426B-932A-B86710D79D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a888943-97ca-4c93-b605-714bb5e9e285"/>
    <ds:schemaRef ds:uri="e32f50e1-6846-4d7d-ad60-ccd6877e6c5e"/>
    <ds:schemaRef ds:uri="http://schemas.microsoft.com/sharepoint/v4"/>
    <ds:schemaRef ds:uri="23a22248-acb0-4303-bd1b-c36b2527d0a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028EA06-5405-43DA-BDDC-3946B20DBF66}">
  <ds:schemaRefs>
    <ds:schemaRef ds:uri="http://purl.org/dc/elements/1.1/"/>
    <ds:schemaRef ds:uri="e32f50e1-6846-4d7d-ad60-ccd6877e6c5e"/>
    <ds:schemaRef ds:uri="5a888943-97ca-4c93-b605-714bb5e9e285"/>
    <ds:schemaRef ds:uri="http://schemas.microsoft.com/sharepoint/v4"/>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23a22248-acb0-4303-bd1b-c36b2527d0a2"/>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06BFF7F3-058C-41E7-936D-0DECAAB96F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28661</TotalTime>
  <Words>1195</Words>
  <Application>Microsoft Office PowerPoint</Application>
  <PresentationFormat>On-screen Show (16:9)</PresentationFormat>
  <Paragraphs>68</Paragraphs>
  <Slides>5</Slides>
  <Notes>2</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5</vt:i4>
      </vt:variant>
    </vt:vector>
  </HeadingPairs>
  <TitlesOfParts>
    <vt:vector size="13" baseType="lpstr">
      <vt:lpstr>Aptos</vt:lpstr>
      <vt:lpstr>Arial</vt:lpstr>
      <vt:lpstr>Calibri</vt:lpstr>
      <vt:lpstr>Symbol</vt:lpstr>
      <vt:lpstr>Times New Roman</vt:lpstr>
      <vt:lpstr>Office Theme</vt:lpstr>
      <vt:lpstr>Custom Design</vt:lpstr>
      <vt:lpstr>Visio</vt:lpstr>
      <vt:lpstr>PowerPoint Presentation</vt:lpstr>
      <vt:lpstr>TR skeleton: general assumptions, considerations, proposal</vt:lpstr>
      <vt:lpstr>6G Ecosystem Trustworthiness  (main topic) - motivation</vt:lpstr>
      <vt:lpstr>6G Ecosystem Trustworthiness  (main topic) - motivation</vt:lpstr>
      <vt:lpstr>Distributed device and user-centric trust  (area) - motivation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Catalina Mladin</cp:lastModifiedBy>
  <cp:revision>1899</cp:revision>
  <cp:lastPrinted>2017-02-24T12:37:51Z</cp:lastPrinted>
  <dcterms:created xsi:type="dcterms:W3CDTF">2008-08-30T09:32:10Z</dcterms:created>
  <dcterms:modified xsi:type="dcterms:W3CDTF">2024-08-20T11:55:07Z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0x0101006C8E648E97429F4A9C700CA2B719F885</vt:lpwstr>
  </property>
  <property fmtid="{D5CDD505-2E9C-101B-9397-08002B2CF9AE}" pid="3" name="MSIP_Label_4d2f777e-4347-4fc6-823a-b44ab313546a_Enabled">
    <vt:lpwstr>true</vt:lpwstr>
  </property>
  <property fmtid="{D5CDD505-2E9C-101B-9397-08002B2CF9AE}" pid="4" name="MSIP_Label_4d2f777e-4347-4fc6-823a-b44ab313546a_SetDate">
    <vt:lpwstr>2024-07-31T16:41:06Z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3c744453-11ab-4347-acd9-f772ca068698</vt:lpwstr>
  </property>
  <property fmtid="{D5CDD505-2E9C-101B-9397-08002B2CF9AE}" pid="9" name="MSIP_Label_4d2f777e-4347-4fc6-823a-b44ab313546a_ContentBits">
    <vt:lpwstr>0</vt:lpwstr>
  </property>
  <property fmtid="{D5CDD505-2E9C-101B-9397-08002B2CF9AE}" pid="10" name="MediaServiceImageTags">
    <vt:lpwstr/>
  </property>
</Properties>
</file>