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4" r:id="rId6"/>
    <p:sldId id="261" r:id="rId7"/>
    <p:sldId id="262" r:id="rId8"/>
    <p:sldId id="263" r:id="rId9"/>
    <p:sldId id="259" r:id="rId10"/>
  </p:sldIdLst>
  <p:sldSz cx="12192000" cy="6858000"/>
  <p:notesSz cx="6858000" cy="9144000"/>
  <p:defaultText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174D07-21DA-40F3-B9EA-C9C7341D3AC6}" v="9" dt="2024-10-16T04:48:40.4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unhui Zhang" userId="fdc248b9-f08b-4c7c-a534-e43a1ca2b185" providerId="ADAL" clId="{2D174D07-21DA-40F3-B9EA-C9C7341D3AC6}"/>
    <pc:docChg chg="undo custSel addSld modSld">
      <pc:chgData name="Chunhui Zhang" userId="fdc248b9-f08b-4c7c-a534-e43a1ca2b185" providerId="ADAL" clId="{2D174D07-21DA-40F3-B9EA-C9C7341D3AC6}" dt="2024-10-16T06:06:19.567" v="3319" actId="20577"/>
      <pc:docMkLst>
        <pc:docMk/>
      </pc:docMkLst>
      <pc:sldChg chg="modSp new mod">
        <pc:chgData name="Chunhui Zhang" userId="fdc248b9-f08b-4c7c-a534-e43a1ca2b185" providerId="ADAL" clId="{2D174D07-21DA-40F3-B9EA-C9C7341D3AC6}" dt="2024-10-16T03:55:31.150" v="16" actId="20577"/>
        <pc:sldMkLst>
          <pc:docMk/>
          <pc:sldMk cId="4080255501" sldId="256"/>
        </pc:sldMkLst>
        <pc:spChg chg="mod">
          <ac:chgData name="Chunhui Zhang" userId="fdc248b9-f08b-4c7c-a534-e43a1ca2b185" providerId="ADAL" clId="{2D174D07-21DA-40F3-B9EA-C9C7341D3AC6}" dt="2024-10-16T03:55:20.231" v="1"/>
          <ac:spMkLst>
            <pc:docMk/>
            <pc:sldMk cId="4080255501" sldId="256"/>
            <ac:spMk id="2" creationId="{77FB8A03-EC7B-67A5-7686-8673C37EDDF0}"/>
          </ac:spMkLst>
        </pc:spChg>
        <pc:spChg chg="mod">
          <ac:chgData name="Chunhui Zhang" userId="fdc248b9-f08b-4c7c-a534-e43a1ca2b185" providerId="ADAL" clId="{2D174D07-21DA-40F3-B9EA-C9C7341D3AC6}" dt="2024-10-16T03:55:31.150" v="16" actId="20577"/>
          <ac:spMkLst>
            <pc:docMk/>
            <pc:sldMk cId="4080255501" sldId="256"/>
            <ac:spMk id="3" creationId="{5AD93344-A658-52CA-3F4B-42D9E5E5F600}"/>
          </ac:spMkLst>
        </pc:spChg>
      </pc:sldChg>
      <pc:sldChg chg="modSp new mod">
        <pc:chgData name="Chunhui Zhang" userId="fdc248b9-f08b-4c7c-a534-e43a1ca2b185" providerId="ADAL" clId="{2D174D07-21DA-40F3-B9EA-C9C7341D3AC6}" dt="2024-10-16T05:35:31.213" v="3104" actId="20577"/>
        <pc:sldMkLst>
          <pc:docMk/>
          <pc:sldMk cId="3392365883" sldId="257"/>
        </pc:sldMkLst>
        <pc:spChg chg="mod">
          <ac:chgData name="Chunhui Zhang" userId="fdc248b9-f08b-4c7c-a534-e43a1ca2b185" providerId="ADAL" clId="{2D174D07-21DA-40F3-B9EA-C9C7341D3AC6}" dt="2024-10-16T03:55:37.228" v="27" actId="20577"/>
          <ac:spMkLst>
            <pc:docMk/>
            <pc:sldMk cId="3392365883" sldId="257"/>
            <ac:spMk id="2" creationId="{79AC8819-CA05-0C7A-328C-8F8925DC318E}"/>
          </ac:spMkLst>
        </pc:spChg>
        <pc:spChg chg="mod">
          <ac:chgData name="Chunhui Zhang" userId="fdc248b9-f08b-4c7c-a534-e43a1ca2b185" providerId="ADAL" clId="{2D174D07-21DA-40F3-B9EA-C9C7341D3AC6}" dt="2024-10-16T05:35:31.213" v="3104" actId="20577"/>
          <ac:spMkLst>
            <pc:docMk/>
            <pc:sldMk cId="3392365883" sldId="257"/>
            <ac:spMk id="3" creationId="{669EE914-1C83-8516-156E-621A5F9BF02C}"/>
          </ac:spMkLst>
        </pc:spChg>
      </pc:sldChg>
      <pc:sldChg chg="modSp new mod">
        <pc:chgData name="Chunhui Zhang" userId="fdc248b9-f08b-4c7c-a534-e43a1ca2b185" providerId="ADAL" clId="{2D174D07-21DA-40F3-B9EA-C9C7341D3AC6}" dt="2024-10-16T06:05:45.970" v="3260" actId="20577"/>
        <pc:sldMkLst>
          <pc:docMk/>
          <pc:sldMk cId="2184248282" sldId="258"/>
        </pc:sldMkLst>
        <pc:spChg chg="mod">
          <ac:chgData name="Chunhui Zhang" userId="fdc248b9-f08b-4c7c-a534-e43a1ca2b185" providerId="ADAL" clId="{2D174D07-21DA-40F3-B9EA-C9C7341D3AC6}" dt="2024-10-16T03:58:23.772" v="266" actId="20577"/>
          <ac:spMkLst>
            <pc:docMk/>
            <pc:sldMk cId="2184248282" sldId="258"/>
            <ac:spMk id="2" creationId="{62F40246-891C-46C1-E146-0971FF4453B5}"/>
          </ac:spMkLst>
        </pc:spChg>
        <pc:spChg chg="mod">
          <ac:chgData name="Chunhui Zhang" userId="fdc248b9-f08b-4c7c-a534-e43a1ca2b185" providerId="ADAL" clId="{2D174D07-21DA-40F3-B9EA-C9C7341D3AC6}" dt="2024-10-16T06:05:45.970" v="3260" actId="20577"/>
          <ac:spMkLst>
            <pc:docMk/>
            <pc:sldMk cId="2184248282" sldId="258"/>
            <ac:spMk id="3" creationId="{AF834029-96A3-CD09-0F6F-2FCAE41F34D2}"/>
          </ac:spMkLst>
        </pc:spChg>
      </pc:sldChg>
      <pc:sldChg chg="modSp new mod">
        <pc:chgData name="Chunhui Zhang" userId="fdc248b9-f08b-4c7c-a534-e43a1ca2b185" providerId="ADAL" clId="{2D174D07-21DA-40F3-B9EA-C9C7341D3AC6}" dt="2024-10-16T04:00:24.123" v="331" actId="20577"/>
        <pc:sldMkLst>
          <pc:docMk/>
          <pc:sldMk cId="1081090358" sldId="259"/>
        </pc:sldMkLst>
        <pc:spChg chg="mod">
          <ac:chgData name="Chunhui Zhang" userId="fdc248b9-f08b-4c7c-a534-e43a1ca2b185" providerId="ADAL" clId="{2D174D07-21DA-40F3-B9EA-C9C7341D3AC6}" dt="2024-10-16T03:59:20.643" v="301" actId="20577"/>
          <ac:spMkLst>
            <pc:docMk/>
            <pc:sldMk cId="1081090358" sldId="259"/>
            <ac:spMk id="2" creationId="{FCE7F151-DFA7-872F-9D24-049B03F4549B}"/>
          </ac:spMkLst>
        </pc:spChg>
        <pc:spChg chg="mod">
          <ac:chgData name="Chunhui Zhang" userId="fdc248b9-f08b-4c7c-a534-e43a1ca2b185" providerId="ADAL" clId="{2D174D07-21DA-40F3-B9EA-C9C7341D3AC6}" dt="2024-10-16T04:00:24.123" v="331" actId="20577"/>
          <ac:spMkLst>
            <pc:docMk/>
            <pc:sldMk cId="1081090358" sldId="259"/>
            <ac:spMk id="3" creationId="{4A09623B-2D6D-5A5F-719C-3C3F26F7571C}"/>
          </ac:spMkLst>
        </pc:spChg>
      </pc:sldChg>
      <pc:sldChg chg="modSp new mod">
        <pc:chgData name="Chunhui Zhang" userId="fdc248b9-f08b-4c7c-a534-e43a1ca2b185" providerId="ADAL" clId="{2D174D07-21DA-40F3-B9EA-C9C7341D3AC6}" dt="2024-10-16T06:06:08.930" v="3301" actId="20577"/>
        <pc:sldMkLst>
          <pc:docMk/>
          <pc:sldMk cId="1929379075" sldId="260"/>
        </pc:sldMkLst>
        <pc:spChg chg="mod">
          <ac:chgData name="Chunhui Zhang" userId="fdc248b9-f08b-4c7c-a534-e43a1ca2b185" providerId="ADAL" clId="{2D174D07-21DA-40F3-B9EA-C9C7341D3AC6}" dt="2024-10-16T04:26:13.305" v="747" actId="20577"/>
          <ac:spMkLst>
            <pc:docMk/>
            <pc:sldMk cId="1929379075" sldId="260"/>
            <ac:spMk id="2" creationId="{6D846863-0AFC-85CD-5A54-9B044B3E6764}"/>
          </ac:spMkLst>
        </pc:spChg>
        <pc:spChg chg="mod">
          <ac:chgData name="Chunhui Zhang" userId="fdc248b9-f08b-4c7c-a534-e43a1ca2b185" providerId="ADAL" clId="{2D174D07-21DA-40F3-B9EA-C9C7341D3AC6}" dt="2024-10-16T06:06:08.930" v="3301" actId="20577"/>
          <ac:spMkLst>
            <pc:docMk/>
            <pc:sldMk cId="1929379075" sldId="260"/>
            <ac:spMk id="3" creationId="{8B1FE42A-85C8-80F2-8B7F-28A3C7DC9F95}"/>
          </ac:spMkLst>
        </pc:spChg>
      </pc:sldChg>
      <pc:sldChg chg="addSp modSp new mod">
        <pc:chgData name="Chunhui Zhang" userId="fdc248b9-f08b-4c7c-a534-e43a1ca2b185" providerId="ADAL" clId="{2D174D07-21DA-40F3-B9EA-C9C7341D3AC6}" dt="2024-10-16T04:40:36.872" v="1392" actId="20577"/>
        <pc:sldMkLst>
          <pc:docMk/>
          <pc:sldMk cId="4153193721" sldId="261"/>
        </pc:sldMkLst>
        <pc:spChg chg="mod">
          <ac:chgData name="Chunhui Zhang" userId="fdc248b9-f08b-4c7c-a534-e43a1ca2b185" providerId="ADAL" clId="{2D174D07-21DA-40F3-B9EA-C9C7341D3AC6}" dt="2024-10-16T04:35:44.460" v="1248" actId="20577"/>
          <ac:spMkLst>
            <pc:docMk/>
            <pc:sldMk cId="4153193721" sldId="261"/>
            <ac:spMk id="2" creationId="{2CF5DD96-D395-F15B-FCBE-37DA0C7D6404}"/>
          </ac:spMkLst>
        </pc:spChg>
        <pc:spChg chg="mod">
          <ac:chgData name="Chunhui Zhang" userId="fdc248b9-f08b-4c7c-a534-e43a1ca2b185" providerId="ADAL" clId="{2D174D07-21DA-40F3-B9EA-C9C7341D3AC6}" dt="2024-10-16T04:40:36.872" v="1392" actId="20577"/>
          <ac:spMkLst>
            <pc:docMk/>
            <pc:sldMk cId="4153193721" sldId="261"/>
            <ac:spMk id="3" creationId="{AAFB13B0-7D9D-872E-5CC6-51F03582B810}"/>
          </ac:spMkLst>
        </pc:spChg>
        <pc:spChg chg="add mod">
          <ac:chgData name="Chunhui Zhang" userId="fdc248b9-f08b-4c7c-a534-e43a1ca2b185" providerId="ADAL" clId="{2D174D07-21DA-40F3-B9EA-C9C7341D3AC6}" dt="2024-10-16T04:40:13.719" v="1362" actId="1076"/>
          <ac:spMkLst>
            <pc:docMk/>
            <pc:sldMk cId="4153193721" sldId="261"/>
            <ac:spMk id="5" creationId="{5C976B6D-5EEE-380A-2BBB-BE49F76F4BFF}"/>
          </ac:spMkLst>
        </pc:spChg>
        <pc:graphicFrameChg chg="add mod modGraphic">
          <ac:chgData name="Chunhui Zhang" userId="fdc248b9-f08b-4c7c-a534-e43a1ca2b185" providerId="ADAL" clId="{2D174D07-21DA-40F3-B9EA-C9C7341D3AC6}" dt="2024-10-16T04:40:10.434" v="1361" actId="1076"/>
          <ac:graphicFrameMkLst>
            <pc:docMk/>
            <pc:sldMk cId="4153193721" sldId="261"/>
            <ac:graphicFrameMk id="4" creationId="{7DF71A19-6E28-2C28-00D9-FD1EE8BE54D1}"/>
          </ac:graphicFrameMkLst>
        </pc:graphicFrameChg>
      </pc:sldChg>
      <pc:sldChg chg="modSp new mod">
        <pc:chgData name="Chunhui Zhang" userId="fdc248b9-f08b-4c7c-a534-e43a1ca2b185" providerId="ADAL" clId="{2D174D07-21DA-40F3-B9EA-C9C7341D3AC6}" dt="2024-10-16T04:53:14.377" v="2185" actId="20577"/>
        <pc:sldMkLst>
          <pc:docMk/>
          <pc:sldMk cId="1337441751" sldId="262"/>
        </pc:sldMkLst>
        <pc:spChg chg="mod">
          <ac:chgData name="Chunhui Zhang" userId="fdc248b9-f08b-4c7c-a534-e43a1ca2b185" providerId="ADAL" clId="{2D174D07-21DA-40F3-B9EA-C9C7341D3AC6}" dt="2024-10-16T04:42:29.367" v="1451" actId="20577"/>
          <ac:spMkLst>
            <pc:docMk/>
            <pc:sldMk cId="1337441751" sldId="262"/>
            <ac:spMk id="2" creationId="{454E6C01-4DEC-309D-ACC1-CAE424B4D72C}"/>
          </ac:spMkLst>
        </pc:spChg>
        <pc:spChg chg="mod">
          <ac:chgData name="Chunhui Zhang" userId="fdc248b9-f08b-4c7c-a534-e43a1ca2b185" providerId="ADAL" clId="{2D174D07-21DA-40F3-B9EA-C9C7341D3AC6}" dt="2024-10-16T04:53:14.377" v="2185" actId="20577"/>
          <ac:spMkLst>
            <pc:docMk/>
            <pc:sldMk cId="1337441751" sldId="262"/>
            <ac:spMk id="3" creationId="{1D229435-C246-B3C4-F995-AA9D52335803}"/>
          </ac:spMkLst>
        </pc:spChg>
      </pc:sldChg>
      <pc:sldChg chg="modSp new mod">
        <pc:chgData name="Chunhui Zhang" userId="fdc248b9-f08b-4c7c-a534-e43a1ca2b185" providerId="ADAL" clId="{2D174D07-21DA-40F3-B9EA-C9C7341D3AC6}" dt="2024-10-16T05:29:17.517" v="3049" actId="15"/>
        <pc:sldMkLst>
          <pc:docMk/>
          <pc:sldMk cId="3672202032" sldId="263"/>
        </pc:sldMkLst>
        <pc:spChg chg="mod">
          <ac:chgData name="Chunhui Zhang" userId="fdc248b9-f08b-4c7c-a534-e43a1ca2b185" providerId="ADAL" clId="{2D174D07-21DA-40F3-B9EA-C9C7341D3AC6}" dt="2024-10-16T04:43:16.701" v="1463" actId="20577"/>
          <ac:spMkLst>
            <pc:docMk/>
            <pc:sldMk cId="3672202032" sldId="263"/>
            <ac:spMk id="2" creationId="{9EA0E2E7-C7CD-3FA6-434B-6DC78B2B219B}"/>
          </ac:spMkLst>
        </pc:spChg>
        <pc:spChg chg="mod">
          <ac:chgData name="Chunhui Zhang" userId="fdc248b9-f08b-4c7c-a534-e43a1ca2b185" providerId="ADAL" clId="{2D174D07-21DA-40F3-B9EA-C9C7341D3AC6}" dt="2024-10-16T05:29:17.517" v="3049" actId="15"/>
          <ac:spMkLst>
            <pc:docMk/>
            <pc:sldMk cId="3672202032" sldId="263"/>
            <ac:spMk id="3" creationId="{7786CDEC-268E-602C-9CE1-EDA609A13256}"/>
          </ac:spMkLst>
        </pc:spChg>
      </pc:sldChg>
      <pc:sldChg chg="modSp new mod">
        <pc:chgData name="Chunhui Zhang" userId="fdc248b9-f08b-4c7c-a534-e43a1ca2b185" providerId="ADAL" clId="{2D174D07-21DA-40F3-B9EA-C9C7341D3AC6}" dt="2024-10-16T06:06:19.567" v="3319" actId="20577"/>
        <pc:sldMkLst>
          <pc:docMk/>
          <pc:sldMk cId="2692810072" sldId="264"/>
        </pc:sldMkLst>
        <pc:spChg chg="mod">
          <ac:chgData name="Chunhui Zhang" userId="fdc248b9-f08b-4c7c-a534-e43a1ca2b185" providerId="ADAL" clId="{2D174D07-21DA-40F3-B9EA-C9C7341D3AC6}" dt="2024-10-16T06:06:19.567" v="3319" actId="20577"/>
          <ac:spMkLst>
            <pc:docMk/>
            <pc:sldMk cId="2692810072" sldId="264"/>
            <ac:spMk id="2" creationId="{A18A2F3A-2536-8B2A-0688-BF5BCDF10370}"/>
          </ac:spMkLst>
        </pc:spChg>
        <pc:spChg chg="mod">
          <ac:chgData name="Chunhui Zhang" userId="fdc248b9-f08b-4c7c-a534-e43a1ca2b185" providerId="ADAL" clId="{2D174D07-21DA-40F3-B9EA-C9C7341D3AC6}" dt="2024-10-16T04:51:42.314" v="2035" actId="20577"/>
          <ac:spMkLst>
            <pc:docMk/>
            <pc:sldMk cId="2692810072" sldId="264"/>
            <ac:spMk id="3" creationId="{3AE100EC-F224-C443-2F45-5A8A77A9A69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BA0EB-11D5-70F8-9A15-1C1A051A06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E"/>
          </a:p>
        </p:txBody>
      </p:sp>
      <p:sp>
        <p:nvSpPr>
          <p:cNvPr id="3" name="Subtitle 2">
            <a:extLst>
              <a:ext uri="{FF2B5EF4-FFF2-40B4-BE49-F238E27FC236}">
                <a16:creationId xmlns:a16="http://schemas.microsoft.com/office/drawing/2014/main" id="{BE0B0C5F-B14D-F195-0C6C-E391012F01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E"/>
          </a:p>
        </p:txBody>
      </p:sp>
      <p:sp>
        <p:nvSpPr>
          <p:cNvPr id="4" name="Date Placeholder 3">
            <a:extLst>
              <a:ext uri="{FF2B5EF4-FFF2-40B4-BE49-F238E27FC236}">
                <a16:creationId xmlns:a16="http://schemas.microsoft.com/office/drawing/2014/main" id="{7877C4B3-6ABB-B78E-B781-514DBBEF463F}"/>
              </a:ext>
            </a:extLst>
          </p:cNvPr>
          <p:cNvSpPr>
            <a:spLocks noGrp="1"/>
          </p:cNvSpPr>
          <p:nvPr>
            <p:ph type="dt" sz="half" idx="10"/>
          </p:nvPr>
        </p:nvSpPr>
        <p:spPr/>
        <p:txBody>
          <a:bodyPr/>
          <a:lstStyle/>
          <a:p>
            <a:fld id="{EDE75AE8-AE07-4841-804C-3A754E8226C6}" type="datetimeFigureOut">
              <a:rPr lang="en-SE" smtClean="0"/>
              <a:t>2024-10-16</a:t>
            </a:fld>
            <a:endParaRPr lang="en-SE"/>
          </a:p>
        </p:txBody>
      </p:sp>
      <p:sp>
        <p:nvSpPr>
          <p:cNvPr id="5" name="Footer Placeholder 4">
            <a:extLst>
              <a:ext uri="{FF2B5EF4-FFF2-40B4-BE49-F238E27FC236}">
                <a16:creationId xmlns:a16="http://schemas.microsoft.com/office/drawing/2014/main" id="{86660975-3A86-ADC6-6307-7580D3EE579F}"/>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B770C9DF-8283-C8F9-69F6-D1D65B9FE1C5}"/>
              </a:ext>
            </a:extLst>
          </p:cNvPr>
          <p:cNvSpPr>
            <a:spLocks noGrp="1"/>
          </p:cNvSpPr>
          <p:nvPr>
            <p:ph type="sldNum" sz="quarter" idx="12"/>
          </p:nvPr>
        </p:nvSpPr>
        <p:spPr/>
        <p:txBody>
          <a:bodyPr/>
          <a:lstStyle/>
          <a:p>
            <a:fld id="{368BA04D-3A63-4B25-A4C4-07DE0A9B592D}" type="slidenum">
              <a:rPr lang="en-SE" smtClean="0"/>
              <a:t>‹#›</a:t>
            </a:fld>
            <a:endParaRPr lang="en-SE"/>
          </a:p>
        </p:txBody>
      </p:sp>
    </p:spTree>
    <p:extLst>
      <p:ext uri="{BB962C8B-B14F-4D97-AF65-F5344CB8AC3E}">
        <p14:creationId xmlns:p14="http://schemas.microsoft.com/office/powerpoint/2010/main" val="1450539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EC05B-E133-D3A8-F4EE-9812DDA7986D}"/>
              </a:ext>
            </a:extLst>
          </p:cNvPr>
          <p:cNvSpPr>
            <a:spLocks noGrp="1"/>
          </p:cNvSpPr>
          <p:nvPr>
            <p:ph type="title"/>
          </p:nvPr>
        </p:nvSpPr>
        <p:spPr/>
        <p:txBody>
          <a:bodyPr/>
          <a:lstStyle/>
          <a:p>
            <a:r>
              <a:rPr lang="en-US"/>
              <a:t>Click to edit Master title style</a:t>
            </a:r>
            <a:endParaRPr lang="en-SE"/>
          </a:p>
        </p:txBody>
      </p:sp>
      <p:sp>
        <p:nvSpPr>
          <p:cNvPr id="3" name="Vertical Text Placeholder 2">
            <a:extLst>
              <a:ext uri="{FF2B5EF4-FFF2-40B4-BE49-F238E27FC236}">
                <a16:creationId xmlns:a16="http://schemas.microsoft.com/office/drawing/2014/main" id="{A3FE98A8-69AB-9B8E-EF8A-8F1DA84A0B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AAC871F4-6409-9960-CBFB-39D514719109}"/>
              </a:ext>
            </a:extLst>
          </p:cNvPr>
          <p:cNvSpPr>
            <a:spLocks noGrp="1"/>
          </p:cNvSpPr>
          <p:nvPr>
            <p:ph type="dt" sz="half" idx="10"/>
          </p:nvPr>
        </p:nvSpPr>
        <p:spPr/>
        <p:txBody>
          <a:bodyPr/>
          <a:lstStyle/>
          <a:p>
            <a:fld id="{EDE75AE8-AE07-4841-804C-3A754E8226C6}" type="datetimeFigureOut">
              <a:rPr lang="en-SE" smtClean="0"/>
              <a:t>2024-10-16</a:t>
            </a:fld>
            <a:endParaRPr lang="en-SE"/>
          </a:p>
        </p:txBody>
      </p:sp>
      <p:sp>
        <p:nvSpPr>
          <p:cNvPr id="5" name="Footer Placeholder 4">
            <a:extLst>
              <a:ext uri="{FF2B5EF4-FFF2-40B4-BE49-F238E27FC236}">
                <a16:creationId xmlns:a16="http://schemas.microsoft.com/office/drawing/2014/main" id="{F150ABA1-57AE-5409-6DF1-11C1F2D817B0}"/>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7D92D25E-D6C0-45A1-D0BE-5B3B44A3DD59}"/>
              </a:ext>
            </a:extLst>
          </p:cNvPr>
          <p:cNvSpPr>
            <a:spLocks noGrp="1"/>
          </p:cNvSpPr>
          <p:nvPr>
            <p:ph type="sldNum" sz="quarter" idx="12"/>
          </p:nvPr>
        </p:nvSpPr>
        <p:spPr/>
        <p:txBody>
          <a:bodyPr/>
          <a:lstStyle/>
          <a:p>
            <a:fld id="{368BA04D-3A63-4B25-A4C4-07DE0A9B592D}" type="slidenum">
              <a:rPr lang="en-SE" smtClean="0"/>
              <a:t>‹#›</a:t>
            </a:fld>
            <a:endParaRPr lang="en-SE"/>
          </a:p>
        </p:txBody>
      </p:sp>
    </p:spTree>
    <p:extLst>
      <p:ext uri="{BB962C8B-B14F-4D97-AF65-F5344CB8AC3E}">
        <p14:creationId xmlns:p14="http://schemas.microsoft.com/office/powerpoint/2010/main" val="2759681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FEE553-8E07-7EE8-6CB7-57229E900C7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E"/>
          </a:p>
        </p:txBody>
      </p:sp>
      <p:sp>
        <p:nvSpPr>
          <p:cNvPr id="3" name="Vertical Text Placeholder 2">
            <a:extLst>
              <a:ext uri="{FF2B5EF4-FFF2-40B4-BE49-F238E27FC236}">
                <a16:creationId xmlns:a16="http://schemas.microsoft.com/office/drawing/2014/main" id="{AFC1FE3D-30E3-7622-666B-4B8062BC5A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9C93B54D-B056-0EC5-C88D-0F28DFF1FAE4}"/>
              </a:ext>
            </a:extLst>
          </p:cNvPr>
          <p:cNvSpPr>
            <a:spLocks noGrp="1"/>
          </p:cNvSpPr>
          <p:nvPr>
            <p:ph type="dt" sz="half" idx="10"/>
          </p:nvPr>
        </p:nvSpPr>
        <p:spPr/>
        <p:txBody>
          <a:bodyPr/>
          <a:lstStyle/>
          <a:p>
            <a:fld id="{EDE75AE8-AE07-4841-804C-3A754E8226C6}" type="datetimeFigureOut">
              <a:rPr lang="en-SE" smtClean="0"/>
              <a:t>2024-10-16</a:t>
            </a:fld>
            <a:endParaRPr lang="en-SE"/>
          </a:p>
        </p:txBody>
      </p:sp>
      <p:sp>
        <p:nvSpPr>
          <p:cNvPr id="5" name="Footer Placeholder 4">
            <a:extLst>
              <a:ext uri="{FF2B5EF4-FFF2-40B4-BE49-F238E27FC236}">
                <a16:creationId xmlns:a16="http://schemas.microsoft.com/office/drawing/2014/main" id="{7324DC75-0004-9A79-3287-A27EA969E927}"/>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F40CAB1E-7563-978C-422E-1AF1D159FF42}"/>
              </a:ext>
            </a:extLst>
          </p:cNvPr>
          <p:cNvSpPr>
            <a:spLocks noGrp="1"/>
          </p:cNvSpPr>
          <p:nvPr>
            <p:ph type="sldNum" sz="quarter" idx="12"/>
          </p:nvPr>
        </p:nvSpPr>
        <p:spPr/>
        <p:txBody>
          <a:bodyPr/>
          <a:lstStyle/>
          <a:p>
            <a:fld id="{368BA04D-3A63-4B25-A4C4-07DE0A9B592D}" type="slidenum">
              <a:rPr lang="en-SE" smtClean="0"/>
              <a:t>‹#›</a:t>
            </a:fld>
            <a:endParaRPr lang="en-SE"/>
          </a:p>
        </p:txBody>
      </p:sp>
    </p:spTree>
    <p:extLst>
      <p:ext uri="{BB962C8B-B14F-4D97-AF65-F5344CB8AC3E}">
        <p14:creationId xmlns:p14="http://schemas.microsoft.com/office/powerpoint/2010/main" val="4231325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F640F-8870-3EA8-F4FB-18260DC887E4}"/>
              </a:ext>
            </a:extLst>
          </p:cNvPr>
          <p:cNvSpPr>
            <a:spLocks noGrp="1"/>
          </p:cNvSpPr>
          <p:nvPr>
            <p:ph type="title"/>
          </p:nvPr>
        </p:nvSpPr>
        <p:spPr/>
        <p:txBody>
          <a:bodyPr/>
          <a:lstStyle/>
          <a:p>
            <a:r>
              <a:rPr lang="en-US"/>
              <a:t>Click to edit Master title style</a:t>
            </a:r>
            <a:endParaRPr lang="en-SE"/>
          </a:p>
        </p:txBody>
      </p:sp>
      <p:sp>
        <p:nvSpPr>
          <p:cNvPr id="3" name="Content Placeholder 2">
            <a:extLst>
              <a:ext uri="{FF2B5EF4-FFF2-40B4-BE49-F238E27FC236}">
                <a16:creationId xmlns:a16="http://schemas.microsoft.com/office/drawing/2014/main" id="{19536859-511C-6E5B-C26A-EDA01E41D6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C84A4A4B-64E2-EBF7-1E2C-21E654FC0ADC}"/>
              </a:ext>
            </a:extLst>
          </p:cNvPr>
          <p:cNvSpPr>
            <a:spLocks noGrp="1"/>
          </p:cNvSpPr>
          <p:nvPr>
            <p:ph type="dt" sz="half" idx="10"/>
          </p:nvPr>
        </p:nvSpPr>
        <p:spPr/>
        <p:txBody>
          <a:bodyPr/>
          <a:lstStyle/>
          <a:p>
            <a:fld id="{EDE75AE8-AE07-4841-804C-3A754E8226C6}" type="datetimeFigureOut">
              <a:rPr lang="en-SE" smtClean="0"/>
              <a:t>2024-10-16</a:t>
            </a:fld>
            <a:endParaRPr lang="en-SE"/>
          </a:p>
        </p:txBody>
      </p:sp>
      <p:sp>
        <p:nvSpPr>
          <p:cNvPr id="5" name="Footer Placeholder 4">
            <a:extLst>
              <a:ext uri="{FF2B5EF4-FFF2-40B4-BE49-F238E27FC236}">
                <a16:creationId xmlns:a16="http://schemas.microsoft.com/office/drawing/2014/main" id="{24CD8690-ED0D-E190-B028-0A69502B4EA3}"/>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F7A1E0C1-AE16-76E6-0C1B-6A6D5BFB28CB}"/>
              </a:ext>
            </a:extLst>
          </p:cNvPr>
          <p:cNvSpPr>
            <a:spLocks noGrp="1"/>
          </p:cNvSpPr>
          <p:nvPr>
            <p:ph type="sldNum" sz="quarter" idx="12"/>
          </p:nvPr>
        </p:nvSpPr>
        <p:spPr/>
        <p:txBody>
          <a:bodyPr/>
          <a:lstStyle/>
          <a:p>
            <a:fld id="{368BA04D-3A63-4B25-A4C4-07DE0A9B592D}" type="slidenum">
              <a:rPr lang="en-SE" smtClean="0"/>
              <a:t>‹#›</a:t>
            </a:fld>
            <a:endParaRPr lang="en-SE"/>
          </a:p>
        </p:txBody>
      </p:sp>
    </p:spTree>
    <p:extLst>
      <p:ext uri="{BB962C8B-B14F-4D97-AF65-F5344CB8AC3E}">
        <p14:creationId xmlns:p14="http://schemas.microsoft.com/office/powerpoint/2010/main" val="3321323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0C46D-1F20-409F-9A79-8761606837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E"/>
          </a:p>
        </p:txBody>
      </p:sp>
      <p:sp>
        <p:nvSpPr>
          <p:cNvPr id="3" name="Text Placeholder 2">
            <a:extLst>
              <a:ext uri="{FF2B5EF4-FFF2-40B4-BE49-F238E27FC236}">
                <a16:creationId xmlns:a16="http://schemas.microsoft.com/office/drawing/2014/main" id="{E4B4C4FC-22F3-88A4-0580-77A67B363C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268D0C-E574-AC3D-EDE0-19149C0992D2}"/>
              </a:ext>
            </a:extLst>
          </p:cNvPr>
          <p:cNvSpPr>
            <a:spLocks noGrp="1"/>
          </p:cNvSpPr>
          <p:nvPr>
            <p:ph type="dt" sz="half" idx="10"/>
          </p:nvPr>
        </p:nvSpPr>
        <p:spPr/>
        <p:txBody>
          <a:bodyPr/>
          <a:lstStyle/>
          <a:p>
            <a:fld id="{EDE75AE8-AE07-4841-804C-3A754E8226C6}" type="datetimeFigureOut">
              <a:rPr lang="en-SE" smtClean="0"/>
              <a:t>2024-10-16</a:t>
            </a:fld>
            <a:endParaRPr lang="en-SE"/>
          </a:p>
        </p:txBody>
      </p:sp>
      <p:sp>
        <p:nvSpPr>
          <p:cNvPr id="5" name="Footer Placeholder 4">
            <a:extLst>
              <a:ext uri="{FF2B5EF4-FFF2-40B4-BE49-F238E27FC236}">
                <a16:creationId xmlns:a16="http://schemas.microsoft.com/office/drawing/2014/main" id="{06B3B202-CCB5-20F2-7715-BE689634C929}"/>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230AA629-4F26-0525-215D-507F7400C472}"/>
              </a:ext>
            </a:extLst>
          </p:cNvPr>
          <p:cNvSpPr>
            <a:spLocks noGrp="1"/>
          </p:cNvSpPr>
          <p:nvPr>
            <p:ph type="sldNum" sz="quarter" idx="12"/>
          </p:nvPr>
        </p:nvSpPr>
        <p:spPr/>
        <p:txBody>
          <a:bodyPr/>
          <a:lstStyle/>
          <a:p>
            <a:fld id="{368BA04D-3A63-4B25-A4C4-07DE0A9B592D}" type="slidenum">
              <a:rPr lang="en-SE" smtClean="0"/>
              <a:t>‹#›</a:t>
            </a:fld>
            <a:endParaRPr lang="en-SE"/>
          </a:p>
        </p:txBody>
      </p:sp>
    </p:spTree>
    <p:extLst>
      <p:ext uri="{BB962C8B-B14F-4D97-AF65-F5344CB8AC3E}">
        <p14:creationId xmlns:p14="http://schemas.microsoft.com/office/powerpoint/2010/main" val="593338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70EF9-F366-5DBF-8CDA-A7BE1313996E}"/>
              </a:ext>
            </a:extLst>
          </p:cNvPr>
          <p:cNvSpPr>
            <a:spLocks noGrp="1"/>
          </p:cNvSpPr>
          <p:nvPr>
            <p:ph type="title"/>
          </p:nvPr>
        </p:nvSpPr>
        <p:spPr/>
        <p:txBody>
          <a:bodyPr/>
          <a:lstStyle/>
          <a:p>
            <a:r>
              <a:rPr lang="en-US"/>
              <a:t>Click to edit Master title style</a:t>
            </a:r>
            <a:endParaRPr lang="en-SE"/>
          </a:p>
        </p:txBody>
      </p:sp>
      <p:sp>
        <p:nvSpPr>
          <p:cNvPr id="3" name="Content Placeholder 2">
            <a:extLst>
              <a:ext uri="{FF2B5EF4-FFF2-40B4-BE49-F238E27FC236}">
                <a16:creationId xmlns:a16="http://schemas.microsoft.com/office/drawing/2014/main" id="{6EA14B78-E038-BE0A-1158-80A761ECC1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Content Placeholder 3">
            <a:extLst>
              <a:ext uri="{FF2B5EF4-FFF2-40B4-BE49-F238E27FC236}">
                <a16:creationId xmlns:a16="http://schemas.microsoft.com/office/drawing/2014/main" id="{291A3E3D-5DC1-5B51-53C9-65A91D4C9C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5" name="Date Placeholder 4">
            <a:extLst>
              <a:ext uri="{FF2B5EF4-FFF2-40B4-BE49-F238E27FC236}">
                <a16:creationId xmlns:a16="http://schemas.microsoft.com/office/drawing/2014/main" id="{64125D61-8DB0-71C6-DB25-566D9279FDAF}"/>
              </a:ext>
            </a:extLst>
          </p:cNvPr>
          <p:cNvSpPr>
            <a:spLocks noGrp="1"/>
          </p:cNvSpPr>
          <p:nvPr>
            <p:ph type="dt" sz="half" idx="10"/>
          </p:nvPr>
        </p:nvSpPr>
        <p:spPr/>
        <p:txBody>
          <a:bodyPr/>
          <a:lstStyle/>
          <a:p>
            <a:fld id="{EDE75AE8-AE07-4841-804C-3A754E8226C6}" type="datetimeFigureOut">
              <a:rPr lang="en-SE" smtClean="0"/>
              <a:t>2024-10-16</a:t>
            </a:fld>
            <a:endParaRPr lang="en-SE"/>
          </a:p>
        </p:txBody>
      </p:sp>
      <p:sp>
        <p:nvSpPr>
          <p:cNvPr id="6" name="Footer Placeholder 5">
            <a:extLst>
              <a:ext uri="{FF2B5EF4-FFF2-40B4-BE49-F238E27FC236}">
                <a16:creationId xmlns:a16="http://schemas.microsoft.com/office/drawing/2014/main" id="{64414C44-00A5-FC0F-AA4D-79F4A903D551}"/>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81C6D5B6-F563-6B56-F835-A63970A21630}"/>
              </a:ext>
            </a:extLst>
          </p:cNvPr>
          <p:cNvSpPr>
            <a:spLocks noGrp="1"/>
          </p:cNvSpPr>
          <p:nvPr>
            <p:ph type="sldNum" sz="quarter" idx="12"/>
          </p:nvPr>
        </p:nvSpPr>
        <p:spPr/>
        <p:txBody>
          <a:bodyPr/>
          <a:lstStyle/>
          <a:p>
            <a:fld id="{368BA04D-3A63-4B25-A4C4-07DE0A9B592D}" type="slidenum">
              <a:rPr lang="en-SE" smtClean="0"/>
              <a:t>‹#›</a:t>
            </a:fld>
            <a:endParaRPr lang="en-SE"/>
          </a:p>
        </p:txBody>
      </p:sp>
    </p:spTree>
    <p:extLst>
      <p:ext uri="{BB962C8B-B14F-4D97-AF65-F5344CB8AC3E}">
        <p14:creationId xmlns:p14="http://schemas.microsoft.com/office/powerpoint/2010/main" val="2619893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55CC1-BD40-2066-5596-18B7EA9315D6}"/>
              </a:ext>
            </a:extLst>
          </p:cNvPr>
          <p:cNvSpPr>
            <a:spLocks noGrp="1"/>
          </p:cNvSpPr>
          <p:nvPr>
            <p:ph type="title"/>
          </p:nvPr>
        </p:nvSpPr>
        <p:spPr>
          <a:xfrm>
            <a:off x="839788" y="365125"/>
            <a:ext cx="10515600" cy="1325563"/>
          </a:xfrm>
        </p:spPr>
        <p:txBody>
          <a:bodyPr/>
          <a:lstStyle/>
          <a:p>
            <a:r>
              <a:rPr lang="en-US"/>
              <a:t>Click to edit Master title style</a:t>
            </a:r>
            <a:endParaRPr lang="en-SE"/>
          </a:p>
        </p:txBody>
      </p:sp>
      <p:sp>
        <p:nvSpPr>
          <p:cNvPr id="3" name="Text Placeholder 2">
            <a:extLst>
              <a:ext uri="{FF2B5EF4-FFF2-40B4-BE49-F238E27FC236}">
                <a16:creationId xmlns:a16="http://schemas.microsoft.com/office/drawing/2014/main" id="{3F5F3741-130B-DC35-0810-5F6431E9FC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603010-4DCE-63B5-B7E2-134C49C4B5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5" name="Text Placeholder 4">
            <a:extLst>
              <a:ext uri="{FF2B5EF4-FFF2-40B4-BE49-F238E27FC236}">
                <a16:creationId xmlns:a16="http://schemas.microsoft.com/office/drawing/2014/main" id="{B63C85BD-3D7A-9987-CC51-24290C1C59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D02239-D726-3336-B807-2524E2AE23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7" name="Date Placeholder 6">
            <a:extLst>
              <a:ext uri="{FF2B5EF4-FFF2-40B4-BE49-F238E27FC236}">
                <a16:creationId xmlns:a16="http://schemas.microsoft.com/office/drawing/2014/main" id="{FFB596E9-46E2-CFC6-4772-D30478858727}"/>
              </a:ext>
            </a:extLst>
          </p:cNvPr>
          <p:cNvSpPr>
            <a:spLocks noGrp="1"/>
          </p:cNvSpPr>
          <p:nvPr>
            <p:ph type="dt" sz="half" idx="10"/>
          </p:nvPr>
        </p:nvSpPr>
        <p:spPr/>
        <p:txBody>
          <a:bodyPr/>
          <a:lstStyle/>
          <a:p>
            <a:fld id="{EDE75AE8-AE07-4841-804C-3A754E8226C6}" type="datetimeFigureOut">
              <a:rPr lang="en-SE" smtClean="0"/>
              <a:t>2024-10-16</a:t>
            </a:fld>
            <a:endParaRPr lang="en-SE"/>
          </a:p>
        </p:txBody>
      </p:sp>
      <p:sp>
        <p:nvSpPr>
          <p:cNvPr id="8" name="Footer Placeholder 7">
            <a:extLst>
              <a:ext uri="{FF2B5EF4-FFF2-40B4-BE49-F238E27FC236}">
                <a16:creationId xmlns:a16="http://schemas.microsoft.com/office/drawing/2014/main" id="{4329D25F-985C-DDE9-7404-230690B5623E}"/>
              </a:ext>
            </a:extLst>
          </p:cNvPr>
          <p:cNvSpPr>
            <a:spLocks noGrp="1"/>
          </p:cNvSpPr>
          <p:nvPr>
            <p:ph type="ftr" sz="quarter" idx="11"/>
          </p:nvPr>
        </p:nvSpPr>
        <p:spPr/>
        <p:txBody>
          <a:bodyPr/>
          <a:lstStyle/>
          <a:p>
            <a:endParaRPr lang="en-SE"/>
          </a:p>
        </p:txBody>
      </p:sp>
      <p:sp>
        <p:nvSpPr>
          <p:cNvPr id="9" name="Slide Number Placeholder 8">
            <a:extLst>
              <a:ext uri="{FF2B5EF4-FFF2-40B4-BE49-F238E27FC236}">
                <a16:creationId xmlns:a16="http://schemas.microsoft.com/office/drawing/2014/main" id="{C9A2EDF9-AE41-8412-1E05-0E1AB6E843AD}"/>
              </a:ext>
            </a:extLst>
          </p:cNvPr>
          <p:cNvSpPr>
            <a:spLocks noGrp="1"/>
          </p:cNvSpPr>
          <p:nvPr>
            <p:ph type="sldNum" sz="quarter" idx="12"/>
          </p:nvPr>
        </p:nvSpPr>
        <p:spPr/>
        <p:txBody>
          <a:bodyPr/>
          <a:lstStyle/>
          <a:p>
            <a:fld id="{368BA04D-3A63-4B25-A4C4-07DE0A9B592D}" type="slidenum">
              <a:rPr lang="en-SE" smtClean="0"/>
              <a:t>‹#›</a:t>
            </a:fld>
            <a:endParaRPr lang="en-SE"/>
          </a:p>
        </p:txBody>
      </p:sp>
    </p:spTree>
    <p:extLst>
      <p:ext uri="{BB962C8B-B14F-4D97-AF65-F5344CB8AC3E}">
        <p14:creationId xmlns:p14="http://schemas.microsoft.com/office/powerpoint/2010/main" val="71762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308B-6954-21BB-26B1-D3D380EBD252}"/>
              </a:ext>
            </a:extLst>
          </p:cNvPr>
          <p:cNvSpPr>
            <a:spLocks noGrp="1"/>
          </p:cNvSpPr>
          <p:nvPr>
            <p:ph type="title"/>
          </p:nvPr>
        </p:nvSpPr>
        <p:spPr/>
        <p:txBody>
          <a:bodyPr/>
          <a:lstStyle/>
          <a:p>
            <a:r>
              <a:rPr lang="en-US"/>
              <a:t>Click to edit Master title style</a:t>
            </a:r>
            <a:endParaRPr lang="en-SE"/>
          </a:p>
        </p:txBody>
      </p:sp>
      <p:sp>
        <p:nvSpPr>
          <p:cNvPr id="3" name="Date Placeholder 2">
            <a:extLst>
              <a:ext uri="{FF2B5EF4-FFF2-40B4-BE49-F238E27FC236}">
                <a16:creationId xmlns:a16="http://schemas.microsoft.com/office/drawing/2014/main" id="{DA71502D-A706-1E6D-E103-A1E061A9F5BB}"/>
              </a:ext>
            </a:extLst>
          </p:cNvPr>
          <p:cNvSpPr>
            <a:spLocks noGrp="1"/>
          </p:cNvSpPr>
          <p:nvPr>
            <p:ph type="dt" sz="half" idx="10"/>
          </p:nvPr>
        </p:nvSpPr>
        <p:spPr/>
        <p:txBody>
          <a:bodyPr/>
          <a:lstStyle/>
          <a:p>
            <a:fld id="{EDE75AE8-AE07-4841-804C-3A754E8226C6}" type="datetimeFigureOut">
              <a:rPr lang="en-SE" smtClean="0"/>
              <a:t>2024-10-16</a:t>
            </a:fld>
            <a:endParaRPr lang="en-SE"/>
          </a:p>
        </p:txBody>
      </p:sp>
      <p:sp>
        <p:nvSpPr>
          <p:cNvPr id="4" name="Footer Placeholder 3">
            <a:extLst>
              <a:ext uri="{FF2B5EF4-FFF2-40B4-BE49-F238E27FC236}">
                <a16:creationId xmlns:a16="http://schemas.microsoft.com/office/drawing/2014/main" id="{873A567A-112A-511E-233B-CF33979495E4}"/>
              </a:ext>
            </a:extLst>
          </p:cNvPr>
          <p:cNvSpPr>
            <a:spLocks noGrp="1"/>
          </p:cNvSpPr>
          <p:nvPr>
            <p:ph type="ftr" sz="quarter" idx="11"/>
          </p:nvPr>
        </p:nvSpPr>
        <p:spPr/>
        <p:txBody>
          <a:bodyPr/>
          <a:lstStyle/>
          <a:p>
            <a:endParaRPr lang="en-SE"/>
          </a:p>
        </p:txBody>
      </p:sp>
      <p:sp>
        <p:nvSpPr>
          <p:cNvPr id="5" name="Slide Number Placeholder 4">
            <a:extLst>
              <a:ext uri="{FF2B5EF4-FFF2-40B4-BE49-F238E27FC236}">
                <a16:creationId xmlns:a16="http://schemas.microsoft.com/office/drawing/2014/main" id="{06156B3B-7E78-B1A6-91D9-5B30CC6A4EB7}"/>
              </a:ext>
            </a:extLst>
          </p:cNvPr>
          <p:cNvSpPr>
            <a:spLocks noGrp="1"/>
          </p:cNvSpPr>
          <p:nvPr>
            <p:ph type="sldNum" sz="quarter" idx="12"/>
          </p:nvPr>
        </p:nvSpPr>
        <p:spPr/>
        <p:txBody>
          <a:bodyPr/>
          <a:lstStyle/>
          <a:p>
            <a:fld id="{368BA04D-3A63-4B25-A4C4-07DE0A9B592D}" type="slidenum">
              <a:rPr lang="en-SE" smtClean="0"/>
              <a:t>‹#›</a:t>
            </a:fld>
            <a:endParaRPr lang="en-SE"/>
          </a:p>
        </p:txBody>
      </p:sp>
    </p:spTree>
    <p:extLst>
      <p:ext uri="{BB962C8B-B14F-4D97-AF65-F5344CB8AC3E}">
        <p14:creationId xmlns:p14="http://schemas.microsoft.com/office/powerpoint/2010/main" val="2929924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81BDCB-F63D-A041-4B33-13A4FEAB96C6}"/>
              </a:ext>
            </a:extLst>
          </p:cNvPr>
          <p:cNvSpPr>
            <a:spLocks noGrp="1"/>
          </p:cNvSpPr>
          <p:nvPr>
            <p:ph type="dt" sz="half" idx="10"/>
          </p:nvPr>
        </p:nvSpPr>
        <p:spPr/>
        <p:txBody>
          <a:bodyPr/>
          <a:lstStyle/>
          <a:p>
            <a:fld id="{EDE75AE8-AE07-4841-804C-3A754E8226C6}" type="datetimeFigureOut">
              <a:rPr lang="en-SE" smtClean="0"/>
              <a:t>2024-10-16</a:t>
            </a:fld>
            <a:endParaRPr lang="en-SE"/>
          </a:p>
        </p:txBody>
      </p:sp>
      <p:sp>
        <p:nvSpPr>
          <p:cNvPr id="3" name="Footer Placeholder 2">
            <a:extLst>
              <a:ext uri="{FF2B5EF4-FFF2-40B4-BE49-F238E27FC236}">
                <a16:creationId xmlns:a16="http://schemas.microsoft.com/office/drawing/2014/main" id="{4CE5B8D4-9306-ECA4-CF1D-3EEE4FE40777}"/>
              </a:ext>
            </a:extLst>
          </p:cNvPr>
          <p:cNvSpPr>
            <a:spLocks noGrp="1"/>
          </p:cNvSpPr>
          <p:nvPr>
            <p:ph type="ftr" sz="quarter" idx="11"/>
          </p:nvPr>
        </p:nvSpPr>
        <p:spPr/>
        <p:txBody>
          <a:bodyPr/>
          <a:lstStyle/>
          <a:p>
            <a:endParaRPr lang="en-SE"/>
          </a:p>
        </p:txBody>
      </p:sp>
      <p:sp>
        <p:nvSpPr>
          <p:cNvPr id="4" name="Slide Number Placeholder 3">
            <a:extLst>
              <a:ext uri="{FF2B5EF4-FFF2-40B4-BE49-F238E27FC236}">
                <a16:creationId xmlns:a16="http://schemas.microsoft.com/office/drawing/2014/main" id="{D15D2789-D560-1BE9-17D1-0F401A0D80BF}"/>
              </a:ext>
            </a:extLst>
          </p:cNvPr>
          <p:cNvSpPr>
            <a:spLocks noGrp="1"/>
          </p:cNvSpPr>
          <p:nvPr>
            <p:ph type="sldNum" sz="quarter" idx="12"/>
          </p:nvPr>
        </p:nvSpPr>
        <p:spPr/>
        <p:txBody>
          <a:bodyPr/>
          <a:lstStyle/>
          <a:p>
            <a:fld id="{368BA04D-3A63-4B25-A4C4-07DE0A9B592D}" type="slidenum">
              <a:rPr lang="en-SE" smtClean="0"/>
              <a:t>‹#›</a:t>
            </a:fld>
            <a:endParaRPr lang="en-SE"/>
          </a:p>
        </p:txBody>
      </p:sp>
    </p:spTree>
    <p:extLst>
      <p:ext uri="{BB962C8B-B14F-4D97-AF65-F5344CB8AC3E}">
        <p14:creationId xmlns:p14="http://schemas.microsoft.com/office/powerpoint/2010/main" val="2538265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1593B-E343-7D22-6C1C-4803454293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E"/>
          </a:p>
        </p:txBody>
      </p:sp>
      <p:sp>
        <p:nvSpPr>
          <p:cNvPr id="3" name="Content Placeholder 2">
            <a:extLst>
              <a:ext uri="{FF2B5EF4-FFF2-40B4-BE49-F238E27FC236}">
                <a16:creationId xmlns:a16="http://schemas.microsoft.com/office/drawing/2014/main" id="{B159DC98-43A0-524C-7EB1-D4CC395BEA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Text Placeholder 3">
            <a:extLst>
              <a:ext uri="{FF2B5EF4-FFF2-40B4-BE49-F238E27FC236}">
                <a16:creationId xmlns:a16="http://schemas.microsoft.com/office/drawing/2014/main" id="{10FDD6CA-60B2-530C-DE17-AF730971D0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B3CBA7-FAC0-0417-12CB-78D3C4C95BF0}"/>
              </a:ext>
            </a:extLst>
          </p:cNvPr>
          <p:cNvSpPr>
            <a:spLocks noGrp="1"/>
          </p:cNvSpPr>
          <p:nvPr>
            <p:ph type="dt" sz="half" idx="10"/>
          </p:nvPr>
        </p:nvSpPr>
        <p:spPr/>
        <p:txBody>
          <a:bodyPr/>
          <a:lstStyle/>
          <a:p>
            <a:fld id="{EDE75AE8-AE07-4841-804C-3A754E8226C6}" type="datetimeFigureOut">
              <a:rPr lang="en-SE" smtClean="0"/>
              <a:t>2024-10-16</a:t>
            </a:fld>
            <a:endParaRPr lang="en-SE"/>
          </a:p>
        </p:txBody>
      </p:sp>
      <p:sp>
        <p:nvSpPr>
          <p:cNvPr id="6" name="Footer Placeholder 5">
            <a:extLst>
              <a:ext uri="{FF2B5EF4-FFF2-40B4-BE49-F238E27FC236}">
                <a16:creationId xmlns:a16="http://schemas.microsoft.com/office/drawing/2014/main" id="{7C4357FF-CA3B-6DEF-9F7B-65BBA103B556}"/>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0AD1AE3B-FEF3-9879-1098-5E6E14B8E847}"/>
              </a:ext>
            </a:extLst>
          </p:cNvPr>
          <p:cNvSpPr>
            <a:spLocks noGrp="1"/>
          </p:cNvSpPr>
          <p:nvPr>
            <p:ph type="sldNum" sz="quarter" idx="12"/>
          </p:nvPr>
        </p:nvSpPr>
        <p:spPr/>
        <p:txBody>
          <a:bodyPr/>
          <a:lstStyle/>
          <a:p>
            <a:fld id="{368BA04D-3A63-4B25-A4C4-07DE0A9B592D}" type="slidenum">
              <a:rPr lang="en-SE" smtClean="0"/>
              <a:t>‹#›</a:t>
            </a:fld>
            <a:endParaRPr lang="en-SE"/>
          </a:p>
        </p:txBody>
      </p:sp>
    </p:spTree>
    <p:extLst>
      <p:ext uri="{BB962C8B-B14F-4D97-AF65-F5344CB8AC3E}">
        <p14:creationId xmlns:p14="http://schemas.microsoft.com/office/powerpoint/2010/main" val="2067460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F1887-FC88-B345-48DA-BE387745C2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E"/>
          </a:p>
        </p:txBody>
      </p:sp>
      <p:sp>
        <p:nvSpPr>
          <p:cNvPr id="3" name="Picture Placeholder 2">
            <a:extLst>
              <a:ext uri="{FF2B5EF4-FFF2-40B4-BE49-F238E27FC236}">
                <a16:creationId xmlns:a16="http://schemas.microsoft.com/office/drawing/2014/main" id="{B23BDFB6-30E3-385C-5CD8-A448CC2E52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4" name="Text Placeholder 3">
            <a:extLst>
              <a:ext uri="{FF2B5EF4-FFF2-40B4-BE49-F238E27FC236}">
                <a16:creationId xmlns:a16="http://schemas.microsoft.com/office/drawing/2014/main" id="{13C8E00F-C0F2-4987-DC97-753B5D7706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FF827E-7958-2F5B-BE4D-7646152AF5BB}"/>
              </a:ext>
            </a:extLst>
          </p:cNvPr>
          <p:cNvSpPr>
            <a:spLocks noGrp="1"/>
          </p:cNvSpPr>
          <p:nvPr>
            <p:ph type="dt" sz="half" idx="10"/>
          </p:nvPr>
        </p:nvSpPr>
        <p:spPr/>
        <p:txBody>
          <a:bodyPr/>
          <a:lstStyle/>
          <a:p>
            <a:fld id="{EDE75AE8-AE07-4841-804C-3A754E8226C6}" type="datetimeFigureOut">
              <a:rPr lang="en-SE" smtClean="0"/>
              <a:t>2024-10-16</a:t>
            </a:fld>
            <a:endParaRPr lang="en-SE"/>
          </a:p>
        </p:txBody>
      </p:sp>
      <p:sp>
        <p:nvSpPr>
          <p:cNvPr id="6" name="Footer Placeholder 5">
            <a:extLst>
              <a:ext uri="{FF2B5EF4-FFF2-40B4-BE49-F238E27FC236}">
                <a16:creationId xmlns:a16="http://schemas.microsoft.com/office/drawing/2014/main" id="{1423D159-84C0-D830-2566-218C405876C4}"/>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61930677-EDBA-9F10-1945-CEB48780E4BC}"/>
              </a:ext>
            </a:extLst>
          </p:cNvPr>
          <p:cNvSpPr>
            <a:spLocks noGrp="1"/>
          </p:cNvSpPr>
          <p:nvPr>
            <p:ph type="sldNum" sz="quarter" idx="12"/>
          </p:nvPr>
        </p:nvSpPr>
        <p:spPr/>
        <p:txBody>
          <a:bodyPr/>
          <a:lstStyle/>
          <a:p>
            <a:fld id="{368BA04D-3A63-4B25-A4C4-07DE0A9B592D}" type="slidenum">
              <a:rPr lang="en-SE" smtClean="0"/>
              <a:t>‹#›</a:t>
            </a:fld>
            <a:endParaRPr lang="en-SE"/>
          </a:p>
        </p:txBody>
      </p:sp>
    </p:spTree>
    <p:extLst>
      <p:ext uri="{BB962C8B-B14F-4D97-AF65-F5344CB8AC3E}">
        <p14:creationId xmlns:p14="http://schemas.microsoft.com/office/powerpoint/2010/main" val="2509293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3835F8-92D5-E2AD-6B7E-4D570A40A8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E"/>
          </a:p>
        </p:txBody>
      </p:sp>
      <p:sp>
        <p:nvSpPr>
          <p:cNvPr id="3" name="Text Placeholder 2">
            <a:extLst>
              <a:ext uri="{FF2B5EF4-FFF2-40B4-BE49-F238E27FC236}">
                <a16:creationId xmlns:a16="http://schemas.microsoft.com/office/drawing/2014/main" id="{29FD34AE-793A-6501-BF75-B0BB714C47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22E4051D-13C7-4D33-A1D7-D7FF068F50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E75AE8-AE07-4841-804C-3A754E8226C6}" type="datetimeFigureOut">
              <a:rPr lang="en-SE" smtClean="0"/>
              <a:t>2024-10-16</a:t>
            </a:fld>
            <a:endParaRPr lang="en-SE"/>
          </a:p>
        </p:txBody>
      </p:sp>
      <p:sp>
        <p:nvSpPr>
          <p:cNvPr id="5" name="Footer Placeholder 4">
            <a:extLst>
              <a:ext uri="{FF2B5EF4-FFF2-40B4-BE49-F238E27FC236}">
                <a16:creationId xmlns:a16="http://schemas.microsoft.com/office/drawing/2014/main" id="{EC91A7FC-1D18-9E53-59C5-A83D4FF16A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E"/>
          </a:p>
        </p:txBody>
      </p:sp>
      <p:sp>
        <p:nvSpPr>
          <p:cNvPr id="6" name="Slide Number Placeholder 5">
            <a:extLst>
              <a:ext uri="{FF2B5EF4-FFF2-40B4-BE49-F238E27FC236}">
                <a16:creationId xmlns:a16="http://schemas.microsoft.com/office/drawing/2014/main" id="{D8C375CB-90B1-EB0D-3B95-C2F9E93974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8BA04D-3A63-4B25-A4C4-07DE0A9B592D}" type="slidenum">
              <a:rPr lang="en-SE" smtClean="0"/>
              <a:t>‹#›</a:t>
            </a:fld>
            <a:endParaRPr lang="en-SE"/>
          </a:p>
        </p:txBody>
      </p:sp>
    </p:spTree>
    <p:extLst>
      <p:ext uri="{BB962C8B-B14F-4D97-AF65-F5344CB8AC3E}">
        <p14:creationId xmlns:p14="http://schemas.microsoft.com/office/powerpoint/2010/main" val="131530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B8A03-EC7B-67A5-7686-8673C37EDDF0}"/>
              </a:ext>
            </a:extLst>
          </p:cNvPr>
          <p:cNvSpPr>
            <a:spLocks noGrp="1"/>
          </p:cNvSpPr>
          <p:nvPr>
            <p:ph type="ctrTitle"/>
          </p:nvPr>
        </p:nvSpPr>
        <p:spPr/>
        <p:txBody>
          <a:bodyPr/>
          <a:lstStyle/>
          <a:p>
            <a:r>
              <a:rPr lang="de-DE" dirty="0"/>
              <a:t>WF for NTN NB-IoT inband operation </a:t>
            </a:r>
            <a:endParaRPr lang="en-SE" dirty="0"/>
          </a:p>
        </p:txBody>
      </p:sp>
      <p:sp>
        <p:nvSpPr>
          <p:cNvPr id="3" name="Subtitle 2">
            <a:extLst>
              <a:ext uri="{FF2B5EF4-FFF2-40B4-BE49-F238E27FC236}">
                <a16:creationId xmlns:a16="http://schemas.microsoft.com/office/drawing/2014/main" id="{5AD93344-A658-52CA-3F4B-42D9E5E5F600}"/>
              </a:ext>
            </a:extLst>
          </p:cNvPr>
          <p:cNvSpPr>
            <a:spLocks noGrp="1"/>
          </p:cNvSpPr>
          <p:nvPr>
            <p:ph type="subTitle" idx="1"/>
          </p:nvPr>
        </p:nvSpPr>
        <p:spPr/>
        <p:txBody>
          <a:bodyPr/>
          <a:lstStyle/>
          <a:p>
            <a:r>
              <a:rPr lang="sv-SE" dirty="0"/>
              <a:t>Ericsson, [...]</a:t>
            </a:r>
            <a:endParaRPr lang="en-SE" dirty="0"/>
          </a:p>
        </p:txBody>
      </p:sp>
    </p:spTree>
    <p:extLst>
      <p:ext uri="{BB962C8B-B14F-4D97-AF65-F5344CB8AC3E}">
        <p14:creationId xmlns:p14="http://schemas.microsoft.com/office/powerpoint/2010/main" val="4080255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C8819-CA05-0C7A-328C-8F8925DC318E}"/>
              </a:ext>
            </a:extLst>
          </p:cNvPr>
          <p:cNvSpPr>
            <a:spLocks noGrp="1"/>
          </p:cNvSpPr>
          <p:nvPr>
            <p:ph type="title"/>
          </p:nvPr>
        </p:nvSpPr>
        <p:spPr/>
        <p:txBody>
          <a:bodyPr/>
          <a:lstStyle/>
          <a:p>
            <a:r>
              <a:rPr lang="sv-SE" dirty="0"/>
              <a:t>Background</a:t>
            </a:r>
            <a:endParaRPr lang="en-SE" dirty="0"/>
          </a:p>
        </p:txBody>
      </p:sp>
      <p:sp>
        <p:nvSpPr>
          <p:cNvPr id="3" name="Content Placeholder 2">
            <a:extLst>
              <a:ext uri="{FF2B5EF4-FFF2-40B4-BE49-F238E27FC236}">
                <a16:creationId xmlns:a16="http://schemas.microsoft.com/office/drawing/2014/main" id="{669EE914-1C83-8516-156E-621A5F9BF02C}"/>
              </a:ext>
            </a:extLst>
          </p:cNvPr>
          <p:cNvSpPr>
            <a:spLocks noGrp="1"/>
          </p:cNvSpPr>
          <p:nvPr>
            <p:ph idx="1"/>
          </p:nvPr>
        </p:nvSpPr>
        <p:spPr/>
        <p:txBody>
          <a:bodyPr/>
          <a:lstStyle/>
          <a:p>
            <a:r>
              <a:rPr lang="sv-SE" dirty="0"/>
              <a:t>NTN NB-IoT standalone operation is introduced from Rel-17 </a:t>
            </a:r>
          </a:p>
          <a:p>
            <a:r>
              <a:rPr lang="sv-SE" dirty="0"/>
              <a:t>NTN NB-IoT inband operation has not been introduced in specification till now.</a:t>
            </a:r>
            <a:endParaRPr lang="en-SE" dirty="0"/>
          </a:p>
        </p:txBody>
      </p:sp>
    </p:spTree>
    <p:extLst>
      <p:ext uri="{BB962C8B-B14F-4D97-AF65-F5344CB8AC3E}">
        <p14:creationId xmlns:p14="http://schemas.microsoft.com/office/powerpoint/2010/main" val="3392365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40246-891C-46C1-E146-0971FF4453B5}"/>
              </a:ext>
            </a:extLst>
          </p:cNvPr>
          <p:cNvSpPr>
            <a:spLocks noGrp="1"/>
          </p:cNvSpPr>
          <p:nvPr>
            <p:ph type="title"/>
          </p:nvPr>
        </p:nvSpPr>
        <p:spPr/>
        <p:txBody>
          <a:bodyPr/>
          <a:lstStyle/>
          <a:p>
            <a:r>
              <a:rPr lang="sv-SE" dirty="0"/>
              <a:t>Open issue</a:t>
            </a:r>
            <a:endParaRPr lang="en-SE" dirty="0"/>
          </a:p>
        </p:txBody>
      </p:sp>
      <p:sp>
        <p:nvSpPr>
          <p:cNvPr id="3" name="Content Placeholder 2">
            <a:extLst>
              <a:ext uri="{FF2B5EF4-FFF2-40B4-BE49-F238E27FC236}">
                <a16:creationId xmlns:a16="http://schemas.microsoft.com/office/drawing/2014/main" id="{AF834029-96A3-CD09-0F6F-2FCAE41F34D2}"/>
              </a:ext>
            </a:extLst>
          </p:cNvPr>
          <p:cNvSpPr>
            <a:spLocks noGrp="1"/>
          </p:cNvSpPr>
          <p:nvPr>
            <p:ph idx="1"/>
          </p:nvPr>
        </p:nvSpPr>
        <p:spPr/>
        <p:txBody>
          <a:bodyPr>
            <a:normAutofit fontScale="85000" lnSpcReduction="20000"/>
          </a:bodyPr>
          <a:lstStyle/>
          <a:p>
            <a:r>
              <a:rPr lang="en-US" dirty="0" err="1"/>
              <a:t>Inband</a:t>
            </a:r>
            <a:r>
              <a:rPr lang="en-US" dirty="0"/>
              <a:t> or guard band operation at network for NR NTN</a:t>
            </a:r>
          </a:p>
          <a:p>
            <a:pPr lvl="1"/>
            <a:r>
              <a:rPr lang="en-US" dirty="0"/>
              <a:t>Option 1: </a:t>
            </a:r>
            <a:r>
              <a:rPr lang="en-US" dirty="0" err="1"/>
              <a:t>inband</a:t>
            </a:r>
            <a:endParaRPr lang="en-US" dirty="0"/>
          </a:p>
          <a:p>
            <a:pPr lvl="1"/>
            <a:r>
              <a:rPr lang="en-US" dirty="0"/>
              <a:t>Option 2: </a:t>
            </a:r>
            <a:r>
              <a:rPr lang="en-US" dirty="0" err="1"/>
              <a:t>inband</a:t>
            </a:r>
            <a:r>
              <a:rPr lang="en-US" dirty="0"/>
              <a:t> and </a:t>
            </a:r>
            <a:r>
              <a:rPr lang="en-US" dirty="0" err="1"/>
              <a:t>guardband</a:t>
            </a:r>
            <a:endParaRPr lang="en-US" dirty="0"/>
          </a:p>
          <a:p>
            <a:r>
              <a:rPr lang="en-US" dirty="0"/>
              <a:t>In-band/guard band operation should be mandatory or optional feature</a:t>
            </a:r>
          </a:p>
          <a:p>
            <a:pPr lvl="1"/>
            <a:r>
              <a:rPr lang="en-US" dirty="0"/>
              <a:t>Option 1: mandatory </a:t>
            </a:r>
          </a:p>
          <a:p>
            <a:pPr lvl="1"/>
            <a:r>
              <a:rPr lang="en-US" dirty="0"/>
              <a:t>Option 2: optional </a:t>
            </a:r>
          </a:p>
          <a:p>
            <a:r>
              <a:rPr lang="en-US" dirty="0"/>
              <a:t>From which release the in-band/guard band operation mode should be mandatory supported by NTN NB-IoT UE</a:t>
            </a:r>
          </a:p>
          <a:p>
            <a:pPr lvl="1"/>
            <a:r>
              <a:rPr lang="en-US" dirty="0"/>
              <a:t>Option 1: Rel-18</a:t>
            </a:r>
          </a:p>
          <a:p>
            <a:pPr lvl="1"/>
            <a:r>
              <a:rPr lang="en-US" dirty="0"/>
              <a:t>Option 2: Rel-19</a:t>
            </a:r>
          </a:p>
          <a:p>
            <a:r>
              <a:rPr lang="en-US" dirty="0"/>
              <a:t>From which release the in-band/guard band operation mode should be optional supported by NTN NB-IoT UE</a:t>
            </a:r>
          </a:p>
          <a:p>
            <a:pPr lvl="1"/>
            <a:r>
              <a:rPr lang="en-US" dirty="0"/>
              <a:t>Option 1: Rel-18</a:t>
            </a:r>
          </a:p>
          <a:p>
            <a:pPr lvl="1"/>
            <a:r>
              <a:rPr lang="en-US" dirty="0"/>
              <a:t>Option 2: other release</a:t>
            </a:r>
          </a:p>
          <a:p>
            <a:pPr lvl="1"/>
            <a:endParaRPr lang="en-US" dirty="0"/>
          </a:p>
          <a:p>
            <a:pPr marL="0" indent="0">
              <a:buNone/>
            </a:pPr>
            <a:endParaRPr lang="en-SE" dirty="0"/>
          </a:p>
        </p:txBody>
      </p:sp>
    </p:spTree>
    <p:extLst>
      <p:ext uri="{BB962C8B-B14F-4D97-AF65-F5344CB8AC3E}">
        <p14:creationId xmlns:p14="http://schemas.microsoft.com/office/powerpoint/2010/main" val="2184248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6863-0AFC-85CD-5A54-9B044B3E6764}"/>
              </a:ext>
            </a:extLst>
          </p:cNvPr>
          <p:cNvSpPr>
            <a:spLocks noGrp="1"/>
          </p:cNvSpPr>
          <p:nvPr>
            <p:ph type="title"/>
          </p:nvPr>
        </p:nvSpPr>
        <p:spPr/>
        <p:txBody>
          <a:bodyPr/>
          <a:lstStyle/>
          <a:p>
            <a:r>
              <a:rPr lang="sv-SE" dirty="0"/>
              <a:t>Open issue</a:t>
            </a:r>
            <a:endParaRPr lang="en-SE" dirty="0"/>
          </a:p>
        </p:txBody>
      </p:sp>
      <p:sp>
        <p:nvSpPr>
          <p:cNvPr id="3" name="Content Placeholder 2">
            <a:extLst>
              <a:ext uri="{FF2B5EF4-FFF2-40B4-BE49-F238E27FC236}">
                <a16:creationId xmlns:a16="http://schemas.microsoft.com/office/drawing/2014/main" id="{8B1FE42A-85C8-80F2-8B7F-28A3C7DC9F95}"/>
              </a:ext>
            </a:extLst>
          </p:cNvPr>
          <p:cNvSpPr>
            <a:spLocks noGrp="1"/>
          </p:cNvSpPr>
          <p:nvPr>
            <p:ph idx="1"/>
          </p:nvPr>
        </p:nvSpPr>
        <p:spPr/>
        <p:txBody>
          <a:bodyPr>
            <a:normAutofit fontScale="92500" lnSpcReduction="20000"/>
          </a:bodyPr>
          <a:lstStyle/>
          <a:p>
            <a:r>
              <a:rPr lang="sv-SE" dirty="0"/>
              <a:t>Signaling aspect and other potential cross group impact</a:t>
            </a:r>
          </a:p>
          <a:p>
            <a:pPr lvl="1"/>
            <a:endParaRPr lang="sv-SE" dirty="0"/>
          </a:p>
          <a:p>
            <a:pPr lvl="1"/>
            <a:r>
              <a:rPr lang="sv-SE" dirty="0"/>
              <a:t>Issue 1: When configured with non-anchor carrier, NTN NB IoT UE needs to apply 0.5 offset for M_DL for standalone mode, while no offset for M_DL in inband mode, hence NTN NB-IoT needs to know which deployment mode the configured anchor carrier is:</a:t>
            </a:r>
          </a:p>
          <a:p>
            <a:pPr lvl="2"/>
            <a:endParaRPr lang="sv-SE" dirty="0"/>
          </a:p>
          <a:p>
            <a:pPr lvl="2"/>
            <a:r>
              <a:rPr lang="sv-SE" dirty="0"/>
              <a:t>Further check if the NTN NB-IoT UE can use the MIB IE below to identify the In-band/guard band and standalone mode.</a:t>
            </a:r>
          </a:p>
          <a:p>
            <a:pPr marL="457200" lvl="1" indent="0">
              <a:buNone/>
            </a:pPr>
            <a:endParaRPr lang="sv-SE" dirty="0"/>
          </a:p>
          <a:p>
            <a:pPr marL="457200" lvl="1" indent="0">
              <a:buNone/>
            </a:pPr>
            <a:r>
              <a:rPr lang="en-GB" sz="1800" i="1" dirty="0" err="1">
                <a:effectLst/>
                <a:latin typeface="Times New Roman" panose="02020603050405020304" pitchFamily="18" charset="0"/>
                <a:ea typeface="Times New Roman" panose="02020603050405020304" pitchFamily="18" charset="0"/>
              </a:rPr>
              <a:t>MasterInformationBlock</a:t>
            </a:r>
            <a:r>
              <a:rPr lang="en-GB" sz="1800" i="1" dirty="0">
                <a:effectLst/>
                <a:latin typeface="Times New Roman" panose="02020603050405020304" pitchFamily="18" charset="0"/>
                <a:ea typeface="Times New Roman" panose="02020603050405020304" pitchFamily="18" charset="0"/>
              </a:rPr>
              <a:t>-NB</a:t>
            </a:r>
            <a:r>
              <a:rPr lang="en-GB" sz="1800" dirty="0">
                <a:effectLst/>
                <a:latin typeface="Times New Roman" panose="02020603050405020304" pitchFamily="18" charset="0"/>
                <a:ea typeface="Times New Roman" panose="02020603050405020304" pitchFamily="18" charset="0"/>
              </a:rPr>
              <a:t> field descriptions</a:t>
            </a:r>
            <a:endParaRPr lang="sv-SE" dirty="0"/>
          </a:p>
          <a:p>
            <a:pPr lvl="1" hangingPunct="0"/>
            <a:r>
              <a:rPr lang="en-GB" sz="1400" b="1" i="1" dirty="0" err="1">
                <a:effectLst/>
                <a:latin typeface="Arial" panose="020B0604020202020204" pitchFamily="34" charset="0"/>
                <a:ea typeface="Times New Roman" panose="02020603050405020304" pitchFamily="18" charset="0"/>
                <a:cs typeface="Times New Roman" panose="02020603050405020304" pitchFamily="18" charset="0"/>
              </a:rPr>
              <a:t>operationModeInfo</a:t>
            </a:r>
            <a:endParaRPr lang="en-SE" sz="1400" dirty="0">
              <a:effectLst/>
              <a:latin typeface="Arial" panose="020B0604020202020204" pitchFamily="34" charset="0"/>
              <a:ea typeface="Times New Roman" panose="02020603050405020304" pitchFamily="18" charset="0"/>
              <a:cs typeface="Times New Roman" panose="02020603050405020304" pitchFamily="18" charset="0"/>
            </a:endParaRPr>
          </a:p>
          <a:p>
            <a:pPr lvl="2" hangingPunct="0"/>
            <a:r>
              <a:rPr lang="en-GB" sz="1000" dirty="0">
                <a:effectLst/>
                <a:latin typeface="Arial" panose="020B0604020202020204" pitchFamily="34" charset="0"/>
                <a:ea typeface="Times New Roman" panose="02020603050405020304" pitchFamily="18" charset="0"/>
                <a:cs typeface="Times New Roman" panose="02020603050405020304" pitchFamily="18" charset="0"/>
              </a:rPr>
              <a:t>Deployment scenario (in-band/guard-band/standalone) and related information. See TS 36.211 [21] and TS 36.213 [23].</a:t>
            </a:r>
            <a:endParaRPr lang="en-SE" sz="1000" dirty="0">
              <a:effectLst/>
              <a:latin typeface="Arial" panose="020B0604020202020204" pitchFamily="34" charset="0"/>
              <a:ea typeface="Times New Roman" panose="02020603050405020304" pitchFamily="18" charset="0"/>
              <a:cs typeface="Times New Roman" panose="02020603050405020304" pitchFamily="18" charset="0"/>
            </a:endParaRPr>
          </a:p>
          <a:p>
            <a:pPr lvl="2" hangingPunct="0"/>
            <a:r>
              <a:rPr lang="en-GB" sz="1000" i="1" kern="100" dirty="0" err="1">
                <a:effectLst/>
                <a:latin typeface="Arial" panose="020B0604020202020204" pitchFamily="34" charset="0"/>
                <a:ea typeface="Times New Roman" panose="02020603050405020304" pitchFamily="18" charset="0"/>
                <a:cs typeface="Times New Roman" panose="02020603050405020304" pitchFamily="18" charset="0"/>
              </a:rPr>
              <a:t>Inband-SamePCI</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 indicates an in-band deployment and that the NB-IoT and LTE cell share the same physical cell id and have the same number of NRS and CRS ports.</a:t>
            </a:r>
            <a:endParaRPr lang="en-SE" sz="1000" dirty="0">
              <a:effectLst/>
              <a:latin typeface="Arial" panose="020B0604020202020204" pitchFamily="34" charset="0"/>
              <a:ea typeface="Times New Roman" panose="02020603050405020304" pitchFamily="18" charset="0"/>
              <a:cs typeface="Times New Roman" panose="02020603050405020304" pitchFamily="18" charset="0"/>
            </a:endParaRPr>
          </a:p>
          <a:p>
            <a:pPr lvl="2" hangingPunct="0"/>
            <a:r>
              <a:rPr lang="en-GB" sz="1000" i="1" kern="100" dirty="0" err="1">
                <a:effectLst/>
                <a:latin typeface="Arial" panose="020B0604020202020204" pitchFamily="34" charset="0"/>
                <a:ea typeface="Times New Roman" panose="02020603050405020304" pitchFamily="18" charset="0"/>
                <a:cs typeface="Times New Roman" panose="02020603050405020304" pitchFamily="18" charset="0"/>
              </a:rPr>
              <a:t>Inband-DifferentPCI</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 indicates an in-band deployment and that the NB-IoT and LTE cell have different physical cell id.</a:t>
            </a:r>
            <a:endParaRPr lang="en-SE" sz="1000" dirty="0">
              <a:effectLst/>
              <a:latin typeface="Arial" panose="020B0604020202020204" pitchFamily="34" charset="0"/>
              <a:ea typeface="Times New Roman" panose="02020603050405020304" pitchFamily="18" charset="0"/>
              <a:cs typeface="Times New Roman" panose="02020603050405020304" pitchFamily="18" charset="0"/>
            </a:endParaRPr>
          </a:p>
          <a:p>
            <a:pPr lvl="2" hangingPunct="0"/>
            <a:r>
              <a:rPr lang="en-GB" sz="1000" i="1" dirty="0" err="1">
                <a:effectLst/>
                <a:latin typeface="Arial" panose="020B0604020202020204" pitchFamily="34" charset="0"/>
                <a:ea typeface="Times New Roman" panose="02020603050405020304" pitchFamily="18" charset="0"/>
                <a:cs typeface="Times New Roman" panose="02020603050405020304" pitchFamily="18" charset="0"/>
              </a:rPr>
              <a:t>guard</a:t>
            </a:r>
            <a:r>
              <a:rPr lang="en-GB" sz="1000" i="1" kern="100" dirty="0" err="1">
                <a:effectLst/>
                <a:latin typeface="Arial" panose="020B0604020202020204" pitchFamily="34" charset="0"/>
                <a:ea typeface="Times New Roman" panose="02020603050405020304" pitchFamily="18" charset="0"/>
                <a:cs typeface="Times New Roman" panose="02020603050405020304" pitchFamily="18" charset="0"/>
              </a:rPr>
              <a:t>band</a:t>
            </a:r>
            <a:r>
              <a:rPr lang="en-GB" sz="1000" i="1" kern="100"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000" kern="100" dirty="0">
                <a:effectLst/>
                <a:latin typeface="Arial" panose="020B0604020202020204" pitchFamily="34" charset="0"/>
                <a:ea typeface="Times New Roman" panose="02020603050405020304" pitchFamily="18" charset="0"/>
                <a:cs typeface="Times New Roman" panose="02020603050405020304" pitchFamily="18" charset="0"/>
              </a:rPr>
              <a:t>indicates</a:t>
            </a:r>
            <a:r>
              <a:rPr lang="en-GB" sz="1000" i="1" kern="100"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000" kern="100" dirty="0">
                <a:effectLst/>
                <a:latin typeface="Arial" panose="020B0604020202020204" pitchFamily="34" charset="0"/>
                <a:ea typeface="Times New Roman" panose="02020603050405020304" pitchFamily="18" charset="0"/>
                <a:cs typeface="Times New Roman" panose="02020603050405020304" pitchFamily="18" charset="0"/>
              </a:rPr>
              <a:t>a guard-band deployment.</a:t>
            </a:r>
            <a:endParaRPr lang="en-SE" sz="1000" dirty="0">
              <a:effectLst/>
              <a:latin typeface="Arial" panose="020B0604020202020204" pitchFamily="34" charset="0"/>
              <a:ea typeface="Times New Roman" panose="02020603050405020304" pitchFamily="18" charset="0"/>
              <a:cs typeface="Times New Roman" panose="02020603050405020304" pitchFamily="18" charset="0"/>
            </a:endParaRPr>
          </a:p>
          <a:p>
            <a:pPr lvl="2"/>
            <a:r>
              <a:rPr lang="en-GB" sz="1000" i="1" kern="100" dirty="0">
                <a:effectLst/>
                <a:latin typeface="Times New Roman" panose="02020603050405020304" pitchFamily="18" charset="0"/>
                <a:ea typeface="Times New Roman" panose="02020603050405020304" pitchFamily="18" charset="0"/>
              </a:rPr>
              <a:t>standalone </a:t>
            </a:r>
            <a:r>
              <a:rPr lang="en-GB" sz="1000" kern="100" dirty="0">
                <a:effectLst/>
                <a:latin typeface="Times New Roman" panose="02020603050405020304" pitchFamily="18" charset="0"/>
                <a:ea typeface="Times New Roman" panose="02020603050405020304" pitchFamily="18" charset="0"/>
              </a:rPr>
              <a:t>indicates a standalone deployment.</a:t>
            </a:r>
            <a:endParaRPr lang="en-SE" dirty="0"/>
          </a:p>
        </p:txBody>
      </p:sp>
    </p:spTree>
    <p:extLst>
      <p:ext uri="{BB962C8B-B14F-4D97-AF65-F5344CB8AC3E}">
        <p14:creationId xmlns:p14="http://schemas.microsoft.com/office/powerpoint/2010/main" val="1929379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A2F3A-2536-8B2A-0688-BF5BCDF10370}"/>
              </a:ext>
            </a:extLst>
          </p:cNvPr>
          <p:cNvSpPr>
            <a:spLocks noGrp="1"/>
          </p:cNvSpPr>
          <p:nvPr>
            <p:ph type="title"/>
          </p:nvPr>
        </p:nvSpPr>
        <p:spPr/>
        <p:txBody>
          <a:bodyPr/>
          <a:lstStyle/>
          <a:p>
            <a:r>
              <a:rPr lang="sv-SE" dirty="0"/>
              <a:t>Open issue</a:t>
            </a:r>
            <a:endParaRPr lang="en-SE" dirty="0"/>
          </a:p>
        </p:txBody>
      </p:sp>
      <p:sp>
        <p:nvSpPr>
          <p:cNvPr id="3" name="Content Placeholder 2">
            <a:extLst>
              <a:ext uri="{FF2B5EF4-FFF2-40B4-BE49-F238E27FC236}">
                <a16:creationId xmlns:a16="http://schemas.microsoft.com/office/drawing/2014/main" id="{3AE100EC-F224-C443-2F45-5A8A77A9A695}"/>
              </a:ext>
            </a:extLst>
          </p:cNvPr>
          <p:cNvSpPr>
            <a:spLocks noGrp="1"/>
          </p:cNvSpPr>
          <p:nvPr>
            <p:ph idx="1"/>
          </p:nvPr>
        </p:nvSpPr>
        <p:spPr/>
        <p:txBody>
          <a:bodyPr/>
          <a:lstStyle/>
          <a:p>
            <a:r>
              <a:rPr lang="sv-SE" dirty="0"/>
              <a:t>Signaling aspect</a:t>
            </a:r>
          </a:p>
          <a:p>
            <a:pPr lvl="1"/>
            <a:r>
              <a:rPr lang="sv-SE" dirty="0"/>
              <a:t>Issue 2: whether to define the UE capability for in-band operation</a:t>
            </a:r>
          </a:p>
          <a:p>
            <a:pPr lvl="1"/>
            <a:endParaRPr lang="sv-SE" dirty="0"/>
          </a:p>
          <a:p>
            <a:pPr lvl="2"/>
            <a:r>
              <a:rPr lang="sv-SE" dirty="0"/>
              <a:t>Option 1: Yes</a:t>
            </a:r>
          </a:p>
          <a:p>
            <a:pPr lvl="2"/>
            <a:r>
              <a:rPr lang="sv-SE" dirty="0"/>
              <a:t>Option 2: No</a:t>
            </a:r>
          </a:p>
          <a:p>
            <a:endParaRPr lang="en-SE" dirty="0"/>
          </a:p>
        </p:txBody>
      </p:sp>
    </p:spTree>
    <p:extLst>
      <p:ext uri="{BB962C8B-B14F-4D97-AF65-F5344CB8AC3E}">
        <p14:creationId xmlns:p14="http://schemas.microsoft.com/office/powerpoint/2010/main" val="2692810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5DD96-D395-F15B-FCBE-37DA0C7D6404}"/>
              </a:ext>
            </a:extLst>
          </p:cNvPr>
          <p:cNvSpPr>
            <a:spLocks noGrp="1"/>
          </p:cNvSpPr>
          <p:nvPr>
            <p:ph type="title"/>
          </p:nvPr>
        </p:nvSpPr>
        <p:spPr/>
        <p:txBody>
          <a:bodyPr/>
          <a:lstStyle/>
          <a:p>
            <a:r>
              <a:rPr lang="sv-SE" dirty="0"/>
              <a:t>Open issue</a:t>
            </a:r>
            <a:endParaRPr lang="en-SE" dirty="0"/>
          </a:p>
        </p:txBody>
      </p:sp>
      <p:sp>
        <p:nvSpPr>
          <p:cNvPr id="3" name="Content Placeholder 2">
            <a:extLst>
              <a:ext uri="{FF2B5EF4-FFF2-40B4-BE49-F238E27FC236}">
                <a16:creationId xmlns:a16="http://schemas.microsoft.com/office/drawing/2014/main" id="{AAFB13B0-7D9D-872E-5CC6-51F03582B810}"/>
              </a:ext>
            </a:extLst>
          </p:cNvPr>
          <p:cNvSpPr>
            <a:spLocks noGrp="1"/>
          </p:cNvSpPr>
          <p:nvPr>
            <p:ph idx="1"/>
          </p:nvPr>
        </p:nvSpPr>
        <p:spPr>
          <a:xfrm>
            <a:off x="757238" y="1625600"/>
            <a:ext cx="4024312" cy="4351338"/>
          </a:xfrm>
        </p:spPr>
        <p:txBody>
          <a:bodyPr/>
          <a:lstStyle/>
          <a:p>
            <a:r>
              <a:rPr lang="sv-SE" dirty="0"/>
              <a:t>Which CR category should be used for TEI CR?</a:t>
            </a:r>
          </a:p>
          <a:p>
            <a:endParaRPr lang="sv-SE" dirty="0"/>
          </a:p>
          <a:p>
            <a:r>
              <a:rPr lang="sv-SE" dirty="0"/>
              <a:t>Option 1: Category C</a:t>
            </a:r>
          </a:p>
          <a:p>
            <a:pPr lvl="1"/>
            <a:endParaRPr lang="en-SE" dirty="0"/>
          </a:p>
        </p:txBody>
      </p:sp>
      <p:graphicFrame>
        <p:nvGraphicFramePr>
          <p:cNvPr id="4" name="Table 3">
            <a:extLst>
              <a:ext uri="{FF2B5EF4-FFF2-40B4-BE49-F238E27FC236}">
                <a16:creationId xmlns:a16="http://schemas.microsoft.com/office/drawing/2014/main" id="{7DF71A19-6E28-2C28-00D9-FD1EE8BE54D1}"/>
              </a:ext>
            </a:extLst>
          </p:cNvPr>
          <p:cNvGraphicFramePr>
            <a:graphicFrameLocks noGrp="1"/>
          </p:cNvGraphicFramePr>
          <p:nvPr>
            <p:extLst>
              <p:ext uri="{D42A27DB-BD31-4B8C-83A1-F6EECF244321}">
                <p14:modId xmlns:p14="http://schemas.microsoft.com/office/powerpoint/2010/main" val="2970097510"/>
              </p:ext>
            </p:extLst>
          </p:nvPr>
        </p:nvGraphicFramePr>
        <p:xfrm>
          <a:off x="5591176" y="1695166"/>
          <a:ext cx="6124575" cy="4360674"/>
        </p:xfrm>
        <a:graphic>
          <a:graphicData uri="http://schemas.openxmlformats.org/drawingml/2006/table">
            <a:tbl>
              <a:tblPr firstRow="1" firstCol="1" bandRow="1">
                <a:tableStyleId>{5C22544A-7EE6-4342-B048-85BDC9FD1C3A}</a:tableStyleId>
              </a:tblPr>
              <a:tblGrid>
                <a:gridCol w="826976">
                  <a:extLst>
                    <a:ext uri="{9D8B030D-6E8A-4147-A177-3AD203B41FA5}">
                      <a16:colId xmlns:a16="http://schemas.microsoft.com/office/drawing/2014/main" val="1647113652"/>
                    </a:ext>
                  </a:extLst>
                </a:gridCol>
                <a:gridCol w="851762">
                  <a:extLst>
                    <a:ext uri="{9D8B030D-6E8A-4147-A177-3AD203B41FA5}">
                      <a16:colId xmlns:a16="http://schemas.microsoft.com/office/drawing/2014/main" val="2313161772"/>
                    </a:ext>
                  </a:extLst>
                </a:gridCol>
                <a:gridCol w="4445837">
                  <a:extLst>
                    <a:ext uri="{9D8B030D-6E8A-4147-A177-3AD203B41FA5}">
                      <a16:colId xmlns:a16="http://schemas.microsoft.com/office/drawing/2014/main" val="2185210010"/>
                    </a:ext>
                  </a:extLst>
                </a:gridCol>
              </a:tblGrid>
              <a:tr h="76295">
                <a:tc>
                  <a:txBody>
                    <a:bodyPr/>
                    <a:lstStyle/>
                    <a:p>
                      <a:pPr algn="l"/>
                      <a:r>
                        <a:rPr lang="en-GB" sz="800">
                          <a:effectLst/>
                        </a:rPr>
                        <a:t>Category</a:t>
                      </a:r>
                      <a:endParaRPr lang="en-SE" sz="800" b="1">
                        <a:effectLst/>
                        <a:latin typeface="Arial" panose="020B0604020202020204" pitchFamily="34" charset="0"/>
                        <a:ea typeface="DengXian" panose="02010600030101010101" pitchFamily="2" charset="-122"/>
                      </a:endParaRPr>
                    </a:p>
                  </a:txBody>
                  <a:tcPr marL="58626" marR="58626" marT="0" marB="0"/>
                </a:tc>
                <a:tc>
                  <a:txBody>
                    <a:bodyPr/>
                    <a:lstStyle/>
                    <a:p>
                      <a:pPr algn="l"/>
                      <a:r>
                        <a:rPr lang="en-GB" sz="800">
                          <a:effectLst/>
                        </a:rPr>
                        <a:t>Meaning</a:t>
                      </a:r>
                      <a:endParaRPr lang="en-SE" sz="800" b="1">
                        <a:effectLst/>
                        <a:latin typeface="Arial" panose="020B0604020202020204" pitchFamily="34" charset="0"/>
                        <a:ea typeface="DengXian" panose="02010600030101010101" pitchFamily="2" charset="-122"/>
                      </a:endParaRPr>
                    </a:p>
                  </a:txBody>
                  <a:tcPr marL="58626" marR="58626" marT="0" marB="0"/>
                </a:tc>
                <a:tc>
                  <a:txBody>
                    <a:bodyPr/>
                    <a:lstStyle/>
                    <a:p>
                      <a:pPr algn="l"/>
                      <a:r>
                        <a:rPr lang="en-GB" sz="800">
                          <a:effectLst/>
                        </a:rPr>
                        <a:t>Remarks</a:t>
                      </a:r>
                      <a:endParaRPr lang="en-SE" sz="800" b="1">
                        <a:effectLst/>
                        <a:latin typeface="Arial" panose="020B0604020202020204" pitchFamily="34" charset="0"/>
                        <a:ea typeface="DengXian" panose="02010600030101010101" pitchFamily="2" charset="-122"/>
                      </a:endParaRPr>
                    </a:p>
                  </a:txBody>
                  <a:tcPr marL="58626" marR="58626" marT="0" marB="0"/>
                </a:tc>
                <a:extLst>
                  <a:ext uri="{0D108BD9-81ED-4DB2-BD59-A6C34878D82A}">
                    <a16:rowId xmlns:a16="http://schemas.microsoft.com/office/drawing/2014/main" val="775504091"/>
                  </a:ext>
                </a:extLst>
              </a:tr>
              <a:tr h="1185544">
                <a:tc>
                  <a:txBody>
                    <a:bodyPr/>
                    <a:lstStyle/>
                    <a:p>
                      <a:r>
                        <a:rPr lang="en-GB" sz="800">
                          <a:effectLst/>
                        </a:rPr>
                        <a:t>A</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r>
                        <a:rPr lang="en-GB" sz="800">
                          <a:effectLst/>
                        </a:rPr>
                        <a:t>Corresponds to a change to an earlier Release</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pPr>
                        <a:spcAft>
                          <a:spcPts val="1200"/>
                        </a:spcAft>
                      </a:pPr>
                      <a:r>
                        <a:rPr lang="en-GB" sz="800" dirty="0">
                          <a:effectLst/>
                        </a:rPr>
                        <a:t>Used to reflect functionally equivalent changes made to an earlier Release of the same Specification.</a:t>
                      </a:r>
                      <a:endParaRPr lang="en-SE" sz="800" dirty="0">
                        <a:effectLst/>
                      </a:endParaRPr>
                    </a:p>
                    <a:p>
                      <a:pPr marL="540385" indent="-540385"/>
                      <a:r>
                        <a:rPr lang="en-GB" sz="800" dirty="0">
                          <a:effectLst/>
                        </a:rPr>
                        <a:t>NOTE:      The proposed change to the later Release of the Specification need not be absolutely identical to the proposed change to the earlier Release, since it is possible that, due to earlier change requests, the affected text is not identical in each Release.  Category A should be used when the functional objective of the proposed changes is equivalent in the earlier and later Releases.</a:t>
                      </a:r>
                      <a:endParaRPr lang="en-SE" sz="800" dirty="0">
                        <a:effectLst/>
                        <a:latin typeface="Arial" panose="020B0604020202020204" pitchFamily="34" charset="0"/>
                        <a:ea typeface="DengXian" panose="02010600030101010101" pitchFamily="2" charset="-122"/>
                      </a:endParaRPr>
                    </a:p>
                  </a:txBody>
                  <a:tcPr marL="58626" marR="58626" marT="0" marB="0"/>
                </a:tc>
                <a:extLst>
                  <a:ext uri="{0D108BD9-81ED-4DB2-BD59-A6C34878D82A}">
                    <a16:rowId xmlns:a16="http://schemas.microsoft.com/office/drawing/2014/main" val="2783745542"/>
                  </a:ext>
                </a:extLst>
              </a:tr>
              <a:tr h="469006">
                <a:tc>
                  <a:txBody>
                    <a:bodyPr/>
                    <a:lstStyle/>
                    <a:p>
                      <a:r>
                        <a:rPr lang="en-GB" sz="800">
                          <a:effectLst/>
                        </a:rPr>
                        <a:t>B</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r>
                        <a:rPr lang="en-GB" sz="800">
                          <a:effectLst/>
                        </a:rPr>
                        <a:t>Addition or deletion of feature</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r>
                        <a:rPr lang="en-GB" sz="800">
                          <a:effectLst/>
                        </a:rPr>
                        <a:t>The new feature is to be added to the Release; the reference is not to the Specification itself. This will normally correspond to an identified Work Item. This category shall not be used for a frozen Release, except for alignment CRs as described in clause 4.7.</a:t>
                      </a:r>
                      <a:endParaRPr lang="en-SE" sz="800">
                        <a:effectLst/>
                        <a:latin typeface="Arial" panose="020B0604020202020204" pitchFamily="34" charset="0"/>
                        <a:ea typeface="DengXian" panose="02010600030101010101" pitchFamily="2" charset="-122"/>
                      </a:endParaRPr>
                    </a:p>
                  </a:txBody>
                  <a:tcPr marL="58626" marR="58626" marT="0" marB="0"/>
                </a:tc>
                <a:extLst>
                  <a:ext uri="{0D108BD9-81ED-4DB2-BD59-A6C34878D82A}">
                    <a16:rowId xmlns:a16="http://schemas.microsoft.com/office/drawing/2014/main" val="1136478757"/>
                  </a:ext>
                </a:extLst>
              </a:tr>
              <a:tr h="469006">
                <a:tc>
                  <a:txBody>
                    <a:bodyPr/>
                    <a:lstStyle/>
                    <a:p>
                      <a:r>
                        <a:rPr lang="en-GB" sz="800">
                          <a:effectLst/>
                          <a:highlight>
                            <a:srgbClr val="FFFF00"/>
                          </a:highlight>
                        </a:rPr>
                        <a:t>C</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r>
                        <a:rPr lang="en-GB" sz="800">
                          <a:effectLst/>
                          <a:highlight>
                            <a:srgbClr val="FFFF00"/>
                          </a:highlight>
                        </a:rPr>
                        <a:t>Functional modification of feature</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r>
                        <a:rPr lang="en-GB" sz="800">
                          <a:effectLst/>
                          <a:highlight>
                            <a:srgbClr val="FFFF00"/>
                          </a:highlight>
                        </a:rPr>
                        <a:t>Any functional modification shall correspond to an identified Work Item. However backward compatibility shall be ensured when the issue has an impact on the UE. This category shall not be used for a frozen Release, except for alignment CRs as described in clause 4.7.</a:t>
                      </a:r>
                      <a:endParaRPr lang="en-SE" sz="800">
                        <a:effectLst/>
                        <a:latin typeface="Arial" panose="020B0604020202020204" pitchFamily="34" charset="0"/>
                        <a:ea typeface="DengXian" panose="02010600030101010101" pitchFamily="2" charset="-122"/>
                      </a:endParaRPr>
                    </a:p>
                  </a:txBody>
                  <a:tcPr marL="58626" marR="58626" marT="0" marB="0"/>
                </a:tc>
                <a:extLst>
                  <a:ext uri="{0D108BD9-81ED-4DB2-BD59-A6C34878D82A}">
                    <a16:rowId xmlns:a16="http://schemas.microsoft.com/office/drawing/2014/main" val="764036832"/>
                  </a:ext>
                </a:extLst>
              </a:tr>
              <a:tr h="351755">
                <a:tc>
                  <a:txBody>
                    <a:bodyPr/>
                    <a:lstStyle/>
                    <a:p>
                      <a:r>
                        <a:rPr lang="en-GB" sz="800">
                          <a:effectLst/>
                        </a:rPr>
                        <a:t>D</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r>
                        <a:rPr lang="en-GB" sz="800">
                          <a:effectLst/>
                        </a:rPr>
                        <a:t>Editorial modification</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r>
                        <a:rPr lang="en-GB" sz="800">
                          <a:effectLst/>
                        </a:rPr>
                        <a:t>Editorial modifications shall have no impact on an implementation. An editorial modification CR to a frozen Release shall not be permitted.</a:t>
                      </a:r>
                      <a:endParaRPr lang="en-SE" sz="800">
                        <a:effectLst/>
                        <a:latin typeface="Arial" panose="020B0604020202020204" pitchFamily="34" charset="0"/>
                        <a:ea typeface="DengXian" panose="02010600030101010101" pitchFamily="2" charset="-122"/>
                      </a:endParaRPr>
                    </a:p>
                  </a:txBody>
                  <a:tcPr marL="58626" marR="58626" marT="0" marB="0"/>
                </a:tc>
                <a:extLst>
                  <a:ext uri="{0D108BD9-81ED-4DB2-BD59-A6C34878D82A}">
                    <a16:rowId xmlns:a16="http://schemas.microsoft.com/office/drawing/2014/main" val="3708621669"/>
                  </a:ext>
                </a:extLst>
              </a:tr>
              <a:tr h="117252">
                <a:tc>
                  <a:txBody>
                    <a:bodyPr/>
                    <a:lstStyle/>
                    <a:p>
                      <a:r>
                        <a:rPr lang="en-GB" sz="800">
                          <a:effectLst/>
                        </a:rPr>
                        <a:t>E</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r>
                        <a:rPr lang="en-GB" sz="800">
                          <a:effectLst/>
                        </a:rPr>
                        <a:t>(not used)</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r>
                        <a:rPr lang="en-GB" sz="800">
                          <a:effectLst/>
                        </a:rPr>
                        <a:t> </a:t>
                      </a:r>
                      <a:endParaRPr lang="en-SE" sz="800">
                        <a:effectLst/>
                        <a:latin typeface="Arial" panose="020B0604020202020204" pitchFamily="34" charset="0"/>
                        <a:ea typeface="DengXian" panose="02010600030101010101" pitchFamily="2" charset="-122"/>
                      </a:endParaRPr>
                    </a:p>
                  </a:txBody>
                  <a:tcPr marL="58626" marR="58626" marT="0" marB="0"/>
                </a:tc>
                <a:extLst>
                  <a:ext uri="{0D108BD9-81ED-4DB2-BD59-A6C34878D82A}">
                    <a16:rowId xmlns:a16="http://schemas.microsoft.com/office/drawing/2014/main" val="211108795"/>
                  </a:ext>
                </a:extLst>
              </a:tr>
              <a:tr h="1641523">
                <a:tc>
                  <a:txBody>
                    <a:bodyPr/>
                    <a:lstStyle/>
                    <a:p>
                      <a:r>
                        <a:rPr lang="en-GB" sz="800">
                          <a:effectLst/>
                        </a:rPr>
                        <a:t>F</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r>
                        <a:rPr lang="en-GB" sz="800">
                          <a:effectLst/>
                        </a:rPr>
                        <a:t>Correction</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r>
                        <a:rPr lang="en-GB" sz="800" dirty="0">
                          <a:effectLst/>
                        </a:rPr>
                        <a:t>Used:</a:t>
                      </a:r>
                      <a:endParaRPr lang="en-SE" sz="800" dirty="0">
                        <a:effectLst/>
                      </a:endParaRPr>
                    </a:p>
                    <a:p>
                      <a:pPr marL="720725" indent="-540385"/>
                      <a:r>
                        <a:rPr lang="en-GB" sz="800" dirty="0">
                          <a:effectLst/>
                        </a:rPr>
                        <a:t>1                to correct an error in the specification (i.e. a clear instruction in the specification which leads to incorrect operation of the system); or </a:t>
                      </a:r>
                      <a:endParaRPr lang="en-SE" sz="800" dirty="0">
                        <a:effectLst/>
                      </a:endParaRPr>
                    </a:p>
                    <a:p>
                      <a:pPr marL="720725" indent="-540385"/>
                      <a:r>
                        <a:rPr lang="en-GB" sz="800" dirty="0">
                          <a:effectLst/>
                        </a:rPr>
                        <a:t>2                to correct an ambiguity in the specification which could lead to different implementations which cannot inter-operate; or</a:t>
                      </a:r>
                      <a:endParaRPr lang="en-SE" sz="800" dirty="0">
                        <a:effectLst/>
                      </a:endParaRPr>
                    </a:p>
                    <a:p>
                      <a:pPr marL="720725" indent="-540385"/>
                      <a:r>
                        <a:rPr lang="en-GB" sz="800" dirty="0">
                          <a:effectLst/>
                        </a:rPr>
                        <a:t>3                (void); or</a:t>
                      </a:r>
                      <a:endParaRPr lang="en-SE" sz="800" dirty="0">
                        <a:effectLst/>
                      </a:endParaRPr>
                    </a:p>
                    <a:p>
                      <a:pPr marL="720725" indent="-540385"/>
                      <a:r>
                        <a:rPr lang="en-GB" sz="800" dirty="0">
                          <a:effectLst/>
                        </a:rPr>
                        <a:t>4                to remedy the incorrect implementation of a previously approved CR; or</a:t>
                      </a:r>
                      <a:endParaRPr lang="en-SE" sz="800" dirty="0">
                        <a:effectLst/>
                      </a:endParaRPr>
                    </a:p>
                    <a:p>
                      <a:pPr marL="720725" indent="-540385"/>
                      <a:r>
                        <a:rPr lang="en-GB" sz="800" dirty="0">
                          <a:effectLst/>
                        </a:rPr>
                        <a:t>5                to correct a misalignment between the specifications (stage 1, stage 2 &amp; stage 3) for a feature or service when not introducing a new function or functional change.</a:t>
                      </a:r>
                      <a:endParaRPr lang="en-SE" sz="800" dirty="0">
                        <a:effectLst/>
                      </a:endParaRPr>
                    </a:p>
                    <a:p>
                      <a:r>
                        <a:rPr lang="en-GB" sz="800" dirty="0">
                          <a:effectLst/>
                        </a:rPr>
                        <a:t> </a:t>
                      </a:r>
                      <a:endParaRPr lang="en-SE" sz="800" dirty="0">
                        <a:effectLst/>
                        <a:latin typeface="Arial" panose="020B0604020202020204" pitchFamily="34" charset="0"/>
                        <a:ea typeface="DengXian" panose="02010600030101010101" pitchFamily="2" charset="-122"/>
                      </a:endParaRPr>
                    </a:p>
                  </a:txBody>
                  <a:tcPr marL="58626" marR="58626" marT="0" marB="0"/>
                </a:tc>
                <a:extLst>
                  <a:ext uri="{0D108BD9-81ED-4DB2-BD59-A6C34878D82A}">
                    <a16:rowId xmlns:a16="http://schemas.microsoft.com/office/drawing/2014/main" val="1594670114"/>
                  </a:ext>
                </a:extLst>
              </a:tr>
            </a:tbl>
          </a:graphicData>
        </a:graphic>
      </p:graphicFrame>
      <p:sp>
        <p:nvSpPr>
          <p:cNvPr id="5" name="Rectangle 1">
            <a:extLst>
              <a:ext uri="{FF2B5EF4-FFF2-40B4-BE49-F238E27FC236}">
                <a16:creationId xmlns:a16="http://schemas.microsoft.com/office/drawing/2014/main" id="{5C976B6D-5EEE-380A-2BBB-BE49F76F4BFF}"/>
              </a:ext>
            </a:extLst>
          </p:cNvPr>
          <p:cNvSpPr>
            <a:spLocks noChangeArrowheads="1"/>
          </p:cNvSpPr>
          <p:nvPr/>
        </p:nvSpPr>
        <p:spPr bwMode="auto">
          <a:xfrm>
            <a:off x="5788025" y="1260634"/>
            <a:ext cx="543718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SE" altLang="en-SE"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Table 4A: Categories of Change Requests</a:t>
            </a:r>
            <a:endParaRPr kumimoji="0" lang="en-SE" altLang="en-S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53193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E6C01-4DEC-309D-ACC1-CAE424B4D72C}"/>
              </a:ext>
            </a:extLst>
          </p:cNvPr>
          <p:cNvSpPr>
            <a:spLocks noGrp="1"/>
          </p:cNvSpPr>
          <p:nvPr>
            <p:ph type="title"/>
          </p:nvPr>
        </p:nvSpPr>
        <p:spPr/>
        <p:txBody>
          <a:bodyPr/>
          <a:lstStyle/>
          <a:p>
            <a:r>
              <a:rPr lang="sv-SE" dirty="0"/>
              <a:t>Open issue</a:t>
            </a:r>
            <a:endParaRPr lang="en-SE" dirty="0"/>
          </a:p>
        </p:txBody>
      </p:sp>
      <p:sp>
        <p:nvSpPr>
          <p:cNvPr id="3" name="Content Placeholder 2">
            <a:extLst>
              <a:ext uri="{FF2B5EF4-FFF2-40B4-BE49-F238E27FC236}">
                <a16:creationId xmlns:a16="http://schemas.microsoft.com/office/drawing/2014/main" id="{1D229435-C246-B3C4-F995-AA9D52335803}"/>
              </a:ext>
            </a:extLst>
          </p:cNvPr>
          <p:cNvSpPr>
            <a:spLocks noGrp="1"/>
          </p:cNvSpPr>
          <p:nvPr>
            <p:ph idx="1"/>
          </p:nvPr>
        </p:nvSpPr>
        <p:spPr/>
        <p:txBody>
          <a:bodyPr/>
          <a:lstStyle/>
          <a:p>
            <a:r>
              <a:rPr lang="sv-SE" dirty="0"/>
              <a:t>Which wording for the draftCR adding the F_DL for in-band/guard band operation:</a:t>
            </a:r>
          </a:p>
          <a:p>
            <a:endParaRPr lang="sv-SE" dirty="0"/>
          </a:p>
          <a:p>
            <a:pPr lvl="1"/>
            <a:r>
              <a:rPr lang="sv-SE" dirty="0"/>
              <a:t>Option 1: Adding the same  F_DL forumular with in TS 36.101</a:t>
            </a:r>
          </a:p>
          <a:p>
            <a:pPr lvl="2"/>
            <a:r>
              <a:rPr lang="sv-SE" dirty="0"/>
              <a:t>i.e option 1 in draftCR </a:t>
            </a:r>
            <a:r>
              <a:rPr lang="de-DE" b="0" i="0" dirty="0">
                <a:solidFill>
                  <a:srgbClr val="000000"/>
                </a:solidFill>
                <a:effectLst/>
                <a:latin typeface="Times New Roman" panose="02020603050405020304" pitchFamily="18" charset="0"/>
              </a:rPr>
              <a:t>R4-2416114</a:t>
            </a:r>
          </a:p>
          <a:p>
            <a:pPr lvl="1"/>
            <a:r>
              <a:rPr lang="de-DE" dirty="0">
                <a:solidFill>
                  <a:srgbClr val="000000"/>
                </a:solidFill>
                <a:latin typeface="Times New Roman" panose="02020603050405020304" pitchFamily="18" charset="0"/>
              </a:rPr>
              <a:t>Option 2: keep the same formular in TS 36.102 and modifying the M_DL offset in a note for inband operation.</a:t>
            </a:r>
          </a:p>
          <a:p>
            <a:pPr lvl="1"/>
            <a:endParaRPr lang="sv-SE" dirty="0"/>
          </a:p>
          <a:p>
            <a:pPr lvl="1"/>
            <a:r>
              <a:rPr lang="sv-SE" dirty="0"/>
              <a:t>Option 3: other option not excluded</a:t>
            </a:r>
            <a:endParaRPr lang="en-SE" dirty="0"/>
          </a:p>
        </p:txBody>
      </p:sp>
    </p:spTree>
    <p:extLst>
      <p:ext uri="{BB962C8B-B14F-4D97-AF65-F5344CB8AC3E}">
        <p14:creationId xmlns:p14="http://schemas.microsoft.com/office/powerpoint/2010/main" val="1337441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0E2E7-C7CD-3FA6-434B-6DC78B2B219B}"/>
              </a:ext>
            </a:extLst>
          </p:cNvPr>
          <p:cNvSpPr>
            <a:spLocks noGrp="1"/>
          </p:cNvSpPr>
          <p:nvPr>
            <p:ph type="title"/>
          </p:nvPr>
        </p:nvSpPr>
        <p:spPr/>
        <p:txBody>
          <a:bodyPr/>
          <a:lstStyle/>
          <a:p>
            <a:r>
              <a:rPr lang="sv-SE" dirty="0"/>
              <a:t>Open issue</a:t>
            </a:r>
            <a:endParaRPr lang="en-SE" dirty="0"/>
          </a:p>
        </p:txBody>
      </p:sp>
      <p:sp>
        <p:nvSpPr>
          <p:cNvPr id="3" name="Content Placeholder 2">
            <a:extLst>
              <a:ext uri="{FF2B5EF4-FFF2-40B4-BE49-F238E27FC236}">
                <a16:creationId xmlns:a16="http://schemas.microsoft.com/office/drawing/2014/main" id="{7786CDEC-268E-602C-9CE1-EDA609A13256}"/>
              </a:ext>
            </a:extLst>
          </p:cNvPr>
          <p:cNvSpPr>
            <a:spLocks noGrp="1"/>
          </p:cNvSpPr>
          <p:nvPr>
            <p:ph idx="1"/>
          </p:nvPr>
        </p:nvSpPr>
        <p:spPr/>
        <p:txBody>
          <a:bodyPr>
            <a:normAutofit lnSpcReduction="10000"/>
          </a:bodyPr>
          <a:lstStyle/>
          <a:p>
            <a:r>
              <a:rPr lang="sv-SE" dirty="0"/>
              <a:t>SAN TS 38.108 impact</a:t>
            </a:r>
          </a:p>
          <a:p>
            <a:pPr lvl="1"/>
            <a:r>
              <a:rPr lang="sv-SE" dirty="0"/>
              <a:t>Evaluating NTN NB-IoT in-band operation RF specificaiton in next meeting</a:t>
            </a:r>
          </a:p>
          <a:p>
            <a:r>
              <a:rPr lang="sv-SE" dirty="0"/>
              <a:t>SAN TS 36.108 impact</a:t>
            </a:r>
          </a:p>
          <a:p>
            <a:pPr lvl="1"/>
            <a:r>
              <a:rPr lang="en-US" dirty="0"/>
              <a:t>EARFCN to adopt the same with 36.102</a:t>
            </a:r>
          </a:p>
          <a:p>
            <a:r>
              <a:rPr lang="en-US" dirty="0"/>
              <a:t>SAN TS 38.181 impact</a:t>
            </a:r>
          </a:p>
          <a:p>
            <a:pPr lvl="1"/>
            <a:r>
              <a:rPr lang="en-US" dirty="0"/>
              <a:t>Declaration of the NTN NB-IoT operation</a:t>
            </a:r>
          </a:p>
          <a:p>
            <a:pPr lvl="1"/>
            <a:r>
              <a:rPr lang="en-US" dirty="0"/>
              <a:t>Related test for core requirement in TS 38.108</a:t>
            </a:r>
          </a:p>
          <a:p>
            <a:r>
              <a:rPr lang="en-US" dirty="0"/>
              <a:t>How to split the work between companies?</a:t>
            </a:r>
          </a:p>
          <a:p>
            <a:endParaRPr lang="en-US" dirty="0"/>
          </a:p>
          <a:p>
            <a:pPr lvl="1"/>
            <a:r>
              <a:rPr lang="en-US" dirty="0"/>
              <a:t>[3+ of meetings to finalize the network specification]</a:t>
            </a:r>
          </a:p>
          <a:p>
            <a:pPr lvl="1"/>
            <a:endParaRPr lang="en-SE" dirty="0"/>
          </a:p>
        </p:txBody>
      </p:sp>
    </p:spTree>
    <p:extLst>
      <p:ext uri="{BB962C8B-B14F-4D97-AF65-F5344CB8AC3E}">
        <p14:creationId xmlns:p14="http://schemas.microsoft.com/office/powerpoint/2010/main" val="3672202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7F151-DFA7-872F-9D24-049B03F4549B}"/>
              </a:ext>
            </a:extLst>
          </p:cNvPr>
          <p:cNvSpPr>
            <a:spLocks noGrp="1"/>
          </p:cNvSpPr>
          <p:nvPr>
            <p:ph type="title"/>
          </p:nvPr>
        </p:nvSpPr>
        <p:spPr/>
        <p:txBody>
          <a:bodyPr/>
          <a:lstStyle/>
          <a:p>
            <a:r>
              <a:rPr lang="sv-SE" dirty="0"/>
              <a:t>Reference</a:t>
            </a:r>
            <a:endParaRPr lang="en-SE" dirty="0"/>
          </a:p>
        </p:txBody>
      </p:sp>
      <p:sp>
        <p:nvSpPr>
          <p:cNvPr id="3" name="Content Placeholder 2">
            <a:extLst>
              <a:ext uri="{FF2B5EF4-FFF2-40B4-BE49-F238E27FC236}">
                <a16:creationId xmlns:a16="http://schemas.microsoft.com/office/drawing/2014/main" id="{4A09623B-2D6D-5A5F-719C-3C3F26F7571C}"/>
              </a:ext>
            </a:extLst>
          </p:cNvPr>
          <p:cNvSpPr>
            <a:spLocks noGrp="1"/>
          </p:cNvSpPr>
          <p:nvPr>
            <p:ph idx="1"/>
          </p:nvPr>
        </p:nvSpPr>
        <p:spPr/>
        <p:txBody>
          <a:bodyPr/>
          <a:lstStyle/>
          <a:p>
            <a:pPr algn="l"/>
            <a:r>
              <a:rPr lang="de-DE" b="0" i="0" dirty="0">
                <a:solidFill>
                  <a:srgbClr val="000000"/>
                </a:solidFill>
                <a:effectLst/>
                <a:latin typeface="Times New Roman" panose="02020603050405020304" pitchFamily="18" charset="0"/>
              </a:rPr>
              <a:t>R4-2415461, </a:t>
            </a:r>
            <a:r>
              <a:rPr lang="en-US" b="0" i="0" dirty="0">
                <a:solidFill>
                  <a:srgbClr val="000000"/>
                </a:solidFill>
                <a:effectLst/>
                <a:latin typeface="Times New Roman" panose="02020603050405020304" pitchFamily="18" charset="0"/>
              </a:rPr>
              <a:t>On </a:t>
            </a:r>
            <a:r>
              <a:rPr lang="en-US" b="0" i="0" dirty="0" err="1">
                <a:solidFill>
                  <a:srgbClr val="000000"/>
                </a:solidFill>
                <a:effectLst/>
                <a:latin typeface="Times New Roman" panose="02020603050405020304" pitchFamily="18" charset="0"/>
              </a:rPr>
              <a:t>inband</a:t>
            </a:r>
            <a:r>
              <a:rPr lang="en-US" b="0" i="0" dirty="0">
                <a:solidFill>
                  <a:srgbClr val="000000"/>
                </a:solidFill>
                <a:effectLst/>
                <a:latin typeface="Times New Roman" panose="02020603050405020304" pitchFamily="18" charset="0"/>
              </a:rPr>
              <a:t> deployment of NTN NB-IoT in NR carrier, Ericsson</a:t>
            </a:r>
          </a:p>
          <a:p>
            <a:pPr algn="l"/>
            <a:r>
              <a:rPr lang="de-DE" b="0" i="0" dirty="0">
                <a:solidFill>
                  <a:srgbClr val="000000"/>
                </a:solidFill>
                <a:effectLst/>
                <a:latin typeface="Times New Roman" panose="02020603050405020304" pitchFamily="18" charset="0"/>
              </a:rPr>
              <a:t>R4-2416114, (TEI18) Draft CR to 36.102 In-band NB-IoT NTN deployment with NR, MTK</a:t>
            </a:r>
            <a:endParaRPr lang="en-SE" dirty="0"/>
          </a:p>
        </p:txBody>
      </p:sp>
    </p:spTree>
    <p:extLst>
      <p:ext uri="{BB962C8B-B14F-4D97-AF65-F5344CB8AC3E}">
        <p14:creationId xmlns:p14="http://schemas.microsoft.com/office/powerpoint/2010/main" val="1081090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2e84ceb-fbfd-47ab-be52-080c6b87953f}" enabled="0" method="" siteId="{92e84ceb-fbfd-47ab-be52-080c6b87953f}" removed="1"/>
</clbl:labelList>
</file>

<file path=docProps/app.xml><?xml version="1.0" encoding="utf-8"?>
<Properties xmlns="http://schemas.openxmlformats.org/officeDocument/2006/extended-properties" xmlns:vt="http://schemas.openxmlformats.org/officeDocument/2006/docPropsVTypes">
  <TotalTime>131</TotalTime>
  <Words>858</Words>
  <Application>Microsoft Office PowerPoint</Application>
  <PresentationFormat>Widescreen</PresentationFormat>
  <Paragraphs>93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WF for NTN NB-IoT inband operation </vt:lpstr>
      <vt:lpstr>Background</vt:lpstr>
      <vt:lpstr>Open issue</vt:lpstr>
      <vt:lpstr>Open issue</vt:lpstr>
      <vt:lpstr>Open issue</vt:lpstr>
      <vt:lpstr>Open issue</vt:lpstr>
      <vt:lpstr>Open issue</vt:lpstr>
      <vt:lpstr>Open issue</vt:lpstr>
      <vt:lpstr>Reference</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for NTN NB-IoT inband operation </dc:title>
  <dc:creator>Chunhui Zhang</dc:creator>
  <cp:lastModifiedBy>Chunhui Zhang</cp:lastModifiedBy>
  <cp:revision>1</cp:revision>
  <dcterms:created xsi:type="dcterms:W3CDTF">2024-10-16T03:54:40Z</dcterms:created>
  <dcterms:modified xsi:type="dcterms:W3CDTF">2024-10-16T06:06:25Z</dcterms:modified>
</cp:coreProperties>
</file>