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2147472180" r:id="rId5"/>
    <p:sldId id="2146846765" r:id="rId6"/>
    <p:sldId id="2147472176" r:id="rId7"/>
    <p:sldId id="2147472182" r:id="rId8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>
          <p15:clr>
            <a:srgbClr val="A4A3A4"/>
          </p15:clr>
        </p15:guide>
        <p15:guide id="2" orient="horz" pos="4212">
          <p15:clr>
            <a:srgbClr val="A4A3A4"/>
          </p15:clr>
        </p15:guide>
        <p15:guide id="3" orient="horz" pos="3887">
          <p15:clr>
            <a:srgbClr val="A4A3A4"/>
          </p15:clr>
        </p15:guide>
        <p15:guide id="4" pos="3943">
          <p15:clr>
            <a:srgbClr val="A4A3A4"/>
          </p15:clr>
        </p15:guide>
        <p15:guide id="5" pos="2279">
          <p15:clr>
            <a:srgbClr val="A4A3A4"/>
          </p15:clr>
        </p15:guide>
        <p15:guide id="6" pos="5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0B9A733-DFF9-AA18-4891-EA3FDBEC5B36}" name="Congchi" initials="Congchi" userId="Congchi" providerId="None"/>
  <p188:author id="{22625569-8110-7634-72EB-59EDAB2CEED7}" name="Lenovo-Mingzeng2" initials="Lenovo" userId="Lenovo-Mingzeng2" providerId="None"/>
  <p188:author id="{686F33D1-710A-FF27-F09F-3E9705C1073A}" name="Lenovo_Lianhai" initials="Lenovo" userId="Lenovo_Lianhai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  <a:srgbClr val="DDE0F8"/>
    <a:srgbClr val="E6E6E6"/>
    <a:srgbClr val="97200B"/>
    <a:srgbClr val="6E1D6A"/>
    <a:srgbClr val="182356"/>
    <a:srgbClr val="F6DEF5"/>
    <a:srgbClr val="F9D3D1"/>
    <a:srgbClr val="1E0013"/>
    <a:srgbClr val="294E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6713" autoAdjust="0"/>
  </p:normalViewPr>
  <p:slideViewPr>
    <p:cSldViewPr snapToGrid="0" snapToObjects="1">
      <p:cViewPr varScale="1">
        <p:scale>
          <a:sx n="91" d="100"/>
          <a:sy n="91" d="100"/>
        </p:scale>
        <p:origin x="48" y="64"/>
      </p:cViewPr>
      <p:guideLst>
        <p:guide orient="horz" pos="463"/>
        <p:guide orient="horz" pos="4212"/>
        <p:guide orient="horz" pos="3887"/>
        <p:guide pos="3943"/>
        <p:guide pos="2279"/>
        <p:guide pos="5452"/>
      </p:guideLst>
    </p:cSldViewPr>
  </p:slideViewPr>
  <p:outlineViewPr>
    <p:cViewPr>
      <p:scale>
        <a:sx n="33" d="100"/>
        <a:sy n="33" d="100"/>
      </p:scale>
      <p:origin x="0" y="-25843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napToGrid="0" snapToObjects="1">
      <p:cViewPr varScale="1">
        <p:scale>
          <a:sx n="83" d="100"/>
          <a:sy n="83" d="100"/>
        </p:scale>
        <p:origin x="3852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itchFamily="34" charset="0"/>
                <a:cs typeface="Arial" pitchFamily="34" charset="0"/>
              </a:rPr>
              <a:pPr/>
              <a:t>9/8/2024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r>
              <a:rPr lang="en-US" sz="800" cap="all" dirty="0">
                <a:solidFill>
                  <a:srgbClr val="939598"/>
                </a:solidFill>
                <a:latin typeface="Arial" pitchFamily="34" charset="0"/>
                <a:cs typeface="Arial" pitchFamily="34" charset="0"/>
              </a:rPr>
              <a:t>2011 LENOVO CONFIDENTIAL.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15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F23CF275-28B3-497F-9AED-85D5F023BA5C}" type="datetimeFigureOut">
              <a:rPr lang="en-US" smtClean="0"/>
              <a:pPr/>
              <a:t>9/8/2024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800" cap="all" dirty="0">
                <a:solidFill>
                  <a:srgbClr val="939598"/>
                </a:solidFill>
              </a:rPr>
              <a:t>2011 LENOVO CONFIDENTIAL.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fld id="{4AED87EB-65D7-4500-873C-410831173A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313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8880"/>
            <a:ext cx="10671048" cy="478712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C5559F-D4D6-DA53-A720-07C2A2D68F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416382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653B0DA3-8AC6-7D13-926C-F55460ED81F7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204788" y="423863"/>
            <a:ext cx="201612" cy="200025"/>
          </a:xfrm>
          <a:custGeom>
            <a:avLst/>
            <a:gdLst>
              <a:gd name="T0" fmla="*/ 2147483646 w 1368"/>
              <a:gd name="T1" fmla="*/ 0 h 1368"/>
              <a:gd name="T2" fmla="*/ 0 w 1368"/>
              <a:gd name="T3" fmla="*/ 2144208343 h 1368"/>
              <a:gd name="T4" fmla="*/ 2147483646 w 1368"/>
              <a:gd name="T5" fmla="*/ 2147483646 h 1368"/>
              <a:gd name="T6" fmla="*/ 2147483646 w 1368"/>
              <a:gd name="T7" fmla="*/ 2144208343 h 1368"/>
              <a:gd name="T8" fmla="*/ 2147483646 w 1368"/>
              <a:gd name="T9" fmla="*/ 0 h 1368"/>
              <a:gd name="T10" fmla="*/ 2147483646 w 1368"/>
              <a:gd name="T11" fmla="*/ 2147483646 h 1368"/>
              <a:gd name="T12" fmla="*/ 2147483646 w 1368"/>
              <a:gd name="T13" fmla="*/ 2147483646 h 1368"/>
              <a:gd name="T14" fmla="*/ 2147483646 w 1368"/>
              <a:gd name="T15" fmla="*/ 2147483646 h 1368"/>
              <a:gd name="T16" fmla="*/ 2147483646 w 1368"/>
              <a:gd name="T17" fmla="*/ 2147483646 h 1368"/>
              <a:gd name="T18" fmla="*/ 2147483646 w 1368"/>
              <a:gd name="T19" fmla="*/ 2147483646 h 1368"/>
              <a:gd name="T20" fmla="*/ 2133798183 w 1368"/>
              <a:gd name="T21" fmla="*/ 2147483646 h 1368"/>
              <a:gd name="T22" fmla="*/ 1834430891 w 1368"/>
              <a:gd name="T23" fmla="*/ 2147483646 h 1368"/>
              <a:gd name="T24" fmla="*/ 1834430891 w 1368"/>
              <a:gd name="T25" fmla="*/ 2147483646 h 1368"/>
              <a:gd name="T26" fmla="*/ 1261173992 w 1368"/>
              <a:gd name="T27" fmla="*/ 2147483646 h 1368"/>
              <a:gd name="T28" fmla="*/ 958613773 w 1368"/>
              <a:gd name="T29" fmla="*/ 2147483646 h 1368"/>
              <a:gd name="T30" fmla="*/ 958613773 w 1368"/>
              <a:gd name="T31" fmla="*/ 2103459098 h 1368"/>
              <a:gd name="T32" fmla="*/ 1261173992 w 1368"/>
              <a:gd name="T33" fmla="*/ 1805664861 h 1368"/>
              <a:gd name="T34" fmla="*/ 1834430891 w 1368"/>
              <a:gd name="T35" fmla="*/ 1805664861 h 1368"/>
              <a:gd name="T36" fmla="*/ 1834430891 w 1368"/>
              <a:gd name="T37" fmla="*/ 1241397261 h 1368"/>
              <a:gd name="T38" fmla="*/ 2133798183 w 1368"/>
              <a:gd name="T39" fmla="*/ 943581676 h 1368"/>
              <a:gd name="T40" fmla="*/ 2147483646 w 1368"/>
              <a:gd name="T41" fmla="*/ 943581676 h 1368"/>
              <a:gd name="T42" fmla="*/ 2147483646 w 1368"/>
              <a:gd name="T43" fmla="*/ 1241397261 h 1368"/>
              <a:gd name="T44" fmla="*/ 2147483646 w 1368"/>
              <a:gd name="T45" fmla="*/ 1805664861 h 1368"/>
              <a:gd name="T46" fmla="*/ 2147483646 w 1368"/>
              <a:gd name="T47" fmla="*/ 1805664861 h 1368"/>
              <a:gd name="T48" fmla="*/ 2147483646 w 1368"/>
              <a:gd name="T49" fmla="*/ 2103459098 h 1368"/>
              <a:gd name="T50" fmla="*/ 2147483646 w 1368"/>
              <a:gd name="T51" fmla="*/ 2147483646 h 136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799"/>
          </a:p>
        </p:txBody>
      </p:sp>
      <p:sp>
        <p:nvSpPr>
          <p:cNvPr id="3" name="TextBox slide number">
            <a:extLst>
              <a:ext uri="{FF2B5EF4-FFF2-40B4-BE49-F238E27FC236}">
                <a16:creationId xmlns:a16="http://schemas.microsoft.com/office/drawing/2014/main" id="{058A3166-6F7F-7A0B-A3BF-49BDBA5F220F}"/>
              </a:ext>
            </a:extLst>
          </p:cNvPr>
          <p:cNvSpPr txBox="1"/>
          <p:nvPr userDrawn="1"/>
        </p:nvSpPr>
        <p:spPr bwMode="white">
          <a:xfrm>
            <a:off x="11749089" y="6394450"/>
            <a:ext cx="439737" cy="247650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644934C-4642-4BB3-A359-2BAD0D1DF6CD}" type="slidenum">
              <a:rPr lang="en-US" sz="1000" smtClean="0">
                <a:solidFill>
                  <a:schemeClr val="tx1"/>
                </a:solidFill>
                <a:latin typeface="+mj-lt"/>
                <a:ea typeface="+mj-ea"/>
              </a:rPr>
              <a:pPr>
                <a:defRPr/>
              </a:pPr>
              <a:t>‹#›</a:t>
            </a:fld>
            <a:endParaRPr lang="en-US" sz="1000" dirty="0">
              <a:solidFill>
                <a:schemeClr val="tx1"/>
              </a:solidFill>
              <a:latin typeface="+mj-lt"/>
              <a:ea typeface="+mj-ea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7"/>
            <a:ext cx="11073384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Footer Placeholder 14">
            <a:extLst>
              <a:ext uri="{FF2B5EF4-FFF2-40B4-BE49-F238E27FC236}">
                <a16:creationId xmlns:a16="http://schemas.microsoft.com/office/drawing/2014/main" id="{5F3C93D1-4DC2-C6B0-BD2A-8E0E4613B3F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49276" y="6473825"/>
            <a:ext cx="2413000" cy="153988"/>
          </a:xfrm>
        </p:spPr>
        <p:txBody>
          <a:bodyPr/>
          <a:lstStyle>
            <a:lvl1pPr>
              <a:defRPr sz="1000">
                <a:solidFill>
                  <a:srgbClr val="939598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dirty="0"/>
              <a:t>2018 Lenovo Internal.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B34503-06A9-9F40-6414-623B05ED29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380741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069004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339311" y="1307593"/>
            <a:ext cx="5065776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2FE5186-E704-46DB-A234-0339427F829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35132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5723515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723515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56413" y="0"/>
            <a:ext cx="5332411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F3C117-A202-AC1A-30DA-A95049B2670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45591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C9E4313D-4BB5-4FBE-BED7-2E337B7C6B9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>
          <a:xfrm>
            <a:off x="11669529" y="6400800"/>
            <a:ext cx="438912" cy="155448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501264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758827" y="1812555"/>
            <a:ext cx="9907588" cy="275944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spc="-150">
                <a:solidFill>
                  <a:schemeClr val="tx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758826" y="5045445"/>
            <a:ext cx="9907588" cy="406265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b="1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815315-0D5A-DC09-BF8B-373910164840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037CD95-D004-2B21-4A36-C02C76A5C015}"/>
              </a:ext>
            </a:extLst>
          </p:cNvPr>
          <p:cNvGrpSpPr/>
          <p:nvPr userDrawn="1"/>
        </p:nvGrpSpPr>
        <p:grpSpPr>
          <a:xfrm>
            <a:off x="758826" y="788987"/>
            <a:ext cx="990600" cy="735013"/>
            <a:chOff x="657226" y="398463"/>
            <a:chExt cx="990600" cy="735013"/>
          </a:xfrm>
          <a:gradFill>
            <a:gsLst>
              <a:gs pos="100000">
                <a:srgbClr val="F5A598"/>
              </a:gs>
              <a:gs pos="47000">
                <a:srgbClr val="D2ADC9"/>
              </a:gs>
              <a:gs pos="77000">
                <a:srgbClr val="E6BDC1"/>
              </a:gs>
              <a:gs pos="9000">
                <a:srgbClr val="A7B6D3"/>
              </a:gs>
            </a:gsLst>
            <a:lin ang="13500000" scaled="1"/>
          </a:gra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7478010D-01FF-497C-41EB-76A4E063D3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C7C4737E-BF88-7B2F-7399-008A3E052A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8601657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094412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56412" y="1307593"/>
            <a:ext cx="4572001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56412" y="442528"/>
            <a:ext cx="4572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FBC96C-E04F-90E6-1BBE-C65ECD6E5C1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055685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760414" y="1524000"/>
            <a:ext cx="10668000" cy="4572000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E9C038-E754-006F-B382-D714EB94957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76614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12E9409-35B8-57EB-2941-154C5CA02C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itle 16">
            <a:extLst>
              <a:ext uri="{FF2B5EF4-FFF2-40B4-BE49-F238E27FC236}">
                <a16:creationId xmlns:a16="http://schemas.microsoft.com/office/drawing/2014/main" id="{255D900B-0A27-B387-69AB-762A341822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48646" y="2343150"/>
            <a:ext cx="10338816" cy="2357239"/>
          </a:xfrm>
          <a:prstGeom prst="rect">
            <a:avLst/>
          </a:prstGeom>
        </p:spPr>
        <p:txBody>
          <a:bodyPr lIns="0" tIns="60949" rIns="121899" bIns="60949" anchor="ctr" anchorCtr="0"/>
          <a:lstStyle>
            <a:lvl1pPr marL="0" algn="l" defTabSz="1218621" rtl="0" eaLnBrk="1" latinLnBrk="0" hangingPunct="1">
              <a:lnSpc>
                <a:spcPts val="5798"/>
              </a:lnSpc>
              <a:spcBef>
                <a:spcPct val="0"/>
              </a:spcBef>
              <a:buNone/>
              <a:defRPr lang="en-US" sz="5398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Welcome to 2016 Global Leadership Team Meeting </a:t>
            </a:r>
            <a:br>
              <a:rPr lang="en-US" dirty="0"/>
            </a:br>
            <a:r>
              <a:rPr lang="en-US" dirty="0"/>
              <a:t>(Title up to 3 lines)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A02F6B7B-E87F-CCB9-B19F-8E74D54223A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814838"/>
            <a:ext cx="8744680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62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399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9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2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65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44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ED46D9-AFEF-235E-85FD-FFB9EFD645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8640" y="5384814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Speaker’s title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D7621EE-E060-4182-6D08-648005DED0CE}"/>
              </a:ext>
            </a:extLst>
          </p:cNvPr>
          <p:cNvCxnSpPr/>
          <p:nvPr userDrawn="1"/>
        </p:nvCxnSpPr>
        <p:spPr>
          <a:xfrm>
            <a:off x="548646" y="4700389"/>
            <a:ext cx="10338816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IamLenovoGif.gif">
            <a:extLst>
              <a:ext uri="{FF2B5EF4-FFF2-40B4-BE49-F238E27FC236}">
                <a16:creationId xmlns:a16="http://schemas.microsoft.com/office/drawing/2014/main" id="{318A614F-B1E3-9F20-52A3-7EBEF435C6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4608" y="4954385"/>
            <a:ext cx="1442299" cy="250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835932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Black">
    <p:bg>
      <p:bgPr>
        <a:gradFill>
          <a:gsLst>
            <a:gs pos="100000">
              <a:srgbClr val="391262"/>
            </a:gs>
            <a:gs pos="38000">
              <a:srgbClr val="64131E"/>
            </a:gs>
            <a:gs pos="0">
              <a:srgbClr val="831B22"/>
            </a:gs>
            <a:gs pos="71000">
              <a:srgbClr val="4D144A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Group 165">
            <a:extLst>
              <a:ext uri="{FF2B5EF4-FFF2-40B4-BE49-F238E27FC236}">
                <a16:creationId xmlns:a16="http://schemas.microsoft.com/office/drawing/2014/main" id="{45DF6D6F-9C39-7C31-64D4-4BCE9C9CA5D6}"/>
              </a:ext>
            </a:extLst>
          </p:cNvPr>
          <p:cNvGrpSpPr/>
          <p:nvPr userDrawn="1"/>
        </p:nvGrpSpPr>
        <p:grpSpPr>
          <a:xfrm>
            <a:off x="1538947" y="3561907"/>
            <a:ext cx="7851377" cy="1769127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167" name="Freeform 5">
              <a:extLst>
                <a:ext uri="{FF2B5EF4-FFF2-40B4-BE49-F238E27FC236}">
                  <a16:creationId xmlns:a16="http://schemas.microsoft.com/office/drawing/2014/main" id="{E109AFA1-C190-E6CF-D819-5DDBF44B5E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6">
              <a:extLst>
                <a:ext uri="{FF2B5EF4-FFF2-40B4-BE49-F238E27FC236}">
                  <a16:creationId xmlns:a16="http://schemas.microsoft.com/office/drawing/2014/main" id="{1969BD4D-0C40-739F-FF6B-4214C2BEBC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7">
              <a:extLst>
                <a:ext uri="{FF2B5EF4-FFF2-40B4-BE49-F238E27FC236}">
                  <a16:creationId xmlns:a16="http://schemas.microsoft.com/office/drawing/2014/main" id="{6DB7C37A-1FE6-9BFA-5E83-3EC0F79497F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8">
              <a:extLst>
                <a:ext uri="{FF2B5EF4-FFF2-40B4-BE49-F238E27FC236}">
                  <a16:creationId xmlns:a16="http://schemas.microsoft.com/office/drawing/2014/main" id="{3AEA624F-19C6-31CA-5CD9-7E42ED68DA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9">
              <a:extLst>
                <a:ext uri="{FF2B5EF4-FFF2-40B4-BE49-F238E27FC236}">
                  <a16:creationId xmlns:a16="http://schemas.microsoft.com/office/drawing/2014/main" id="{ED142D15-3F97-1719-8D74-37D26D1CAA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0">
              <a:extLst>
                <a:ext uri="{FF2B5EF4-FFF2-40B4-BE49-F238E27FC236}">
                  <a16:creationId xmlns:a16="http://schemas.microsoft.com/office/drawing/2014/main" id="{6FEBB0B2-4586-05AB-B4FE-055E54F117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Oval 11">
              <a:extLst>
                <a:ext uri="{FF2B5EF4-FFF2-40B4-BE49-F238E27FC236}">
                  <a16:creationId xmlns:a16="http://schemas.microsoft.com/office/drawing/2014/main" id="{70877F96-1F23-E1FC-71E9-01EE358F60F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9C8C1D9-B375-1D63-409C-0E8AA8DEE2D1}"/>
              </a:ext>
            </a:extLst>
          </p:cNvPr>
          <p:cNvGrpSpPr/>
          <p:nvPr userDrawn="1"/>
        </p:nvGrpSpPr>
        <p:grpSpPr>
          <a:xfrm>
            <a:off x="9390324" y="767096"/>
            <a:ext cx="2800087" cy="1898696"/>
            <a:chOff x="9390324" y="767096"/>
            <a:chExt cx="2800087" cy="1898696"/>
          </a:xfrm>
        </p:grpSpPr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04DB0252-2F51-9D54-5F87-47E8112037C5}"/>
                </a:ext>
              </a:extLst>
            </p:cNvPr>
            <p:cNvGrpSpPr/>
            <p:nvPr userDrawn="1"/>
          </p:nvGrpSpPr>
          <p:grpSpPr>
            <a:xfrm>
              <a:off x="9390324" y="936748"/>
              <a:ext cx="1965963" cy="1042086"/>
              <a:chOff x="4988072" y="501936"/>
              <a:chExt cx="1978802" cy="1051017"/>
            </a:xfrm>
            <a:solidFill>
              <a:schemeClr val="bg1"/>
            </a:solidFill>
          </p:grpSpPr>
          <p:sp>
            <p:nvSpPr>
              <p:cNvPr id="85" name="Freeform 5">
                <a:extLst>
                  <a:ext uri="{FF2B5EF4-FFF2-40B4-BE49-F238E27FC236}">
                    <a16:creationId xmlns:a16="http://schemas.microsoft.com/office/drawing/2014/main" id="{433FD598-576F-FFF0-672B-6A9B1AF5124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9016" y="501936"/>
                <a:ext cx="218094" cy="282813"/>
              </a:xfrm>
              <a:custGeom>
                <a:avLst/>
                <a:gdLst>
                  <a:gd name="T0" fmla="*/ 0 w 502"/>
                  <a:gd name="T1" fmla="*/ 550 h 651"/>
                  <a:gd name="T2" fmla="*/ 83 w 502"/>
                  <a:gd name="T3" fmla="*/ 451 h 651"/>
                  <a:gd name="T4" fmla="*/ 272 w 502"/>
                  <a:gd name="T5" fmla="*/ 528 h 651"/>
                  <a:gd name="T6" fmla="*/ 363 w 502"/>
                  <a:gd name="T7" fmla="*/ 469 h 651"/>
                  <a:gd name="T8" fmla="*/ 363 w 502"/>
                  <a:gd name="T9" fmla="*/ 467 h 651"/>
                  <a:gd name="T10" fmla="*/ 236 w 502"/>
                  <a:gd name="T11" fmla="*/ 386 h 651"/>
                  <a:gd name="T12" fmla="*/ 26 w 502"/>
                  <a:gd name="T13" fmla="*/ 192 h 651"/>
                  <a:gd name="T14" fmla="*/ 26 w 502"/>
                  <a:gd name="T15" fmla="*/ 191 h 651"/>
                  <a:gd name="T16" fmla="*/ 247 w 502"/>
                  <a:gd name="T17" fmla="*/ 0 h 651"/>
                  <a:gd name="T18" fmla="*/ 483 w 502"/>
                  <a:gd name="T19" fmla="*/ 80 h 651"/>
                  <a:gd name="T20" fmla="*/ 410 w 502"/>
                  <a:gd name="T21" fmla="*/ 185 h 651"/>
                  <a:gd name="T22" fmla="*/ 246 w 502"/>
                  <a:gd name="T23" fmla="*/ 123 h 651"/>
                  <a:gd name="T24" fmla="*/ 164 w 502"/>
                  <a:gd name="T25" fmla="*/ 178 h 651"/>
                  <a:gd name="T26" fmla="*/ 164 w 502"/>
                  <a:gd name="T27" fmla="*/ 180 h 651"/>
                  <a:gd name="T28" fmla="*/ 301 w 502"/>
                  <a:gd name="T29" fmla="*/ 263 h 651"/>
                  <a:gd name="T30" fmla="*/ 502 w 502"/>
                  <a:gd name="T31" fmla="*/ 453 h 651"/>
                  <a:gd name="T32" fmla="*/ 502 w 502"/>
                  <a:gd name="T33" fmla="*/ 455 h 651"/>
                  <a:gd name="T34" fmla="*/ 269 w 502"/>
                  <a:gd name="T35" fmla="*/ 651 h 651"/>
                  <a:gd name="T36" fmla="*/ 0 w 502"/>
                  <a:gd name="T37" fmla="*/ 55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2" h="651">
                    <a:moveTo>
                      <a:pt x="0" y="550"/>
                    </a:moveTo>
                    <a:cubicBezTo>
                      <a:pt x="83" y="451"/>
                      <a:pt x="83" y="451"/>
                      <a:pt x="83" y="451"/>
                    </a:cubicBezTo>
                    <a:cubicBezTo>
                      <a:pt x="140" y="498"/>
                      <a:pt x="200" y="528"/>
                      <a:pt x="272" y="528"/>
                    </a:cubicBezTo>
                    <a:cubicBezTo>
                      <a:pt x="329" y="528"/>
                      <a:pt x="363" y="506"/>
                      <a:pt x="363" y="469"/>
                    </a:cubicBezTo>
                    <a:cubicBezTo>
                      <a:pt x="363" y="467"/>
                      <a:pt x="363" y="467"/>
                      <a:pt x="363" y="467"/>
                    </a:cubicBezTo>
                    <a:cubicBezTo>
                      <a:pt x="363" y="431"/>
                      <a:pt x="342" y="413"/>
                      <a:pt x="236" y="386"/>
                    </a:cubicBezTo>
                    <a:cubicBezTo>
                      <a:pt x="108" y="354"/>
                      <a:pt x="26" y="318"/>
                      <a:pt x="26" y="192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6" y="76"/>
                      <a:pt x="118" y="0"/>
                      <a:pt x="247" y="0"/>
                    </a:cubicBezTo>
                    <a:cubicBezTo>
                      <a:pt x="340" y="0"/>
                      <a:pt x="419" y="29"/>
                      <a:pt x="483" y="80"/>
                    </a:cubicBezTo>
                    <a:cubicBezTo>
                      <a:pt x="410" y="185"/>
                      <a:pt x="410" y="185"/>
                      <a:pt x="410" y="185"/>
                    </a:cubicBezTo>
                    <a:cubicBezTo>
                      <a:pt x="354" y="146"/>
                      <a:pt x="299" y="123"/>
                      <a:pt x="246" y="123"/>
                    </a:cubicBezTo>
                    <a:cubicBezTo>
                      <a:pt x="192" y="123"/>
                      <a:pt x="164" y="147"/>
                      <a:pt x="164" y="178"/>
                    </a:cubicBezTo>
                    <a:cubicBezTo>
                      <a:pt x="164" y="180"/>
                      <a:pt x="164" y="180"/>
                      <a:pt x="164" y="180"/>
                    </a:cubicBezTo>
                    <a:cubicBezTo>
                      <a:pt x="164" y="221"/>
                      <a:pt x="191" y="235"/>
                      <a:pt x="301" y="263"/>
                    </a:cubicBezTo>
                    <a:cubicBezTo>
                      <a:pt x="429" y="297"/>
                      <a:pt x="502" y="343"/>
                      <a:pt x="502" y="453"/>
                    </a:cubicBezTo>
                    <a:cubicBezTo>
                      <a:pt x="502" y="455"/>
                      <a:pt x="502" y="455"/>
                      <a:pt x="502" y="455"/>
                    </a:cubicBezTo>
                    <a:cubicBezTo>
                      <a:pt x="502" y="581"/>
                      <a:pt x="406" y="651"/>
                      <a:pt x="269" y="651"/>
                    </a:cubicBezTo>
                    <a:cubicBezTo>
                      <a:pt x="173" y="651"/>
                      <a:pt x="76" y="618"/>
                      <a:pt x="0" y="5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6">
                <a:extLst>
                  <a:ext uri="{FF2B5EF4-FFF2-40B4-BE49-F238E27FC236}">
                    <a16:creationId xmlns:a16="http://schemas.microsoft.com/office/drawing/2014/main" id="{824AAD10-C96C-2D4A-15C2-1D354C7C691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91295" y="566212"/>
                <a:ext cx="322264" cy="214547"/>
              </a:xfrm>
              <a:custGeom>
                <a:avLst/>
                <a:gdLst>
                  <a:gd name="T0" fmla="*/ 0 w 741"/>
                  <a:gd name="T1" fmla="*/ 9 h 494"/>
                  <a:gd name="T2" fmla="*/ 138 w 741"/>
                  <a:gd name="T3" fmla="*/ 9 h 494"/>
                  <a:gd name="T4" fmla="*/ 138 w 741"/>
                  <a:gd name="T5" fmla="*/ 78 h 494"/>
                  <a:gd name="T6" fmla="*/ 281 w 741"/>
                  <a:gd name="T7" fmla="*/ 0 h 494"/>
                  <a:gd name="T8" fmla="*/ 418 w 741"/>
                  <a:gd name="T9" fmla="*/ 77 h 494"/>
                  <a:gd name="T10" fmla="*/ 577 w 741"/>
                  <a:gd name="T11" fmla="*/ 0 h 494"/>
                  <a:gd name="T12" fmla="*/ 741 w 741"/>
                  <a:gd name="T13" fmla="*/ 178 h 494"/>
                  <a:gd name="T14" fmla="*/ 741 w 741"/>
                  <a:gd name="T15" fmla="*/ 494 h 494"/>
                  <a:gd name="T16" fmla="*/ 603 w 741"/>
                  <a:gd name="T17" fmla="*/ 494 h 494"/>
                  <a:gd name="T18" fmla="*/ 603 w 741"/>
                  <a:gd name="T19" fmla="*/ 224 h 494"/>
                  <a:gd name="T20" fmla="*/ 523 w 741"/>
                  <a:gd name="T21" fmla="*/ 125 h 494"/>
                  <a:gd name="T22" fmla="*/ 439 w 741"/>
                  <a:gd name="T23" fmla="*/ 224 h 494"/>
                  <a:gd name="T24" fmla="*/ 439 w 741"/>
                  <a:gd name="T25" fmla="*/ 494 h 494"/>
                  <a:gd name="T26" fmla="*/ 302 w 741"/>
                  <a:gd name="T27" fmla="*/ 494 h 494"/>
                  <a:gd name="T28" fmla="*/ 302 w 741"/>
                  <a:gd name="T29" fmla="*/ 224 h 494"/>
                  <a:gd name="T30" fmla="*/ 221 w 741"/>
                  <a:gd name="T31" fmla="*/ 125 h 494"/>
                  <a:gd name="T32" fmla="*/ 138 w 741"/>
                  <a:gd name="T33" fmla="*/ 224 h 494"/>
                  <a:gd name="T34" fmla="*/ 138 w 741"/>
                  <a:gd name="T35" fmla="*/ 494 h 494"/>
                  <a:gd name="T36" fmla="*/ 0 w 741"/>
                  <a:gd name="T37" fmla="*/ 494 h 494"/>
                  <a:gd name="T38" fmla="*/ 0 w 741"/>
                  <a:gd name="T39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41" h="494">
                    <a:moveTo>
                      <a:pt x="0" y="9"/>
                    </a:moveTo>
                    <a:cubicBezTo>
                      <a:pt x="138" y="9"/>
                      <a:pt x="138" y="9"/>
                      <a:pt x="138" y="9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70" y="37"/>
                      <a:pt x="211" y="0"/>
                      <a:pt x="281" y="0"/>
                    </a:cubicBezTo>
                    <a:cubicBezTo>
                      <a:pt x="344" y="0"/>
                      <a:pt x="392" y="28"/>
                      <a:pt x="418" y="77"/>
                    </a:cubicBezTo>
                    <a:cubicBezTo>
                      <a:pt x="460" y="27"/>
                      <a:pt x="511" y="0"/>
                      <a:pt x="577" y="0"/>
                    </a:cubicBezTo>
                    <a:cubicBezTo>
                      <a:pt x="679" y="0"/>
                      <a:pt x="741" y="62"/>
                      <a:pt x="741" y="178"/>
                    </a:cubicBezTo>
                    <a:cubicBezTo>
                      <a:pt x="741" y="494"/>
                      <a:pt x="741" y="494"/>
                      <a:pt x="741" y="494"/>
                    </a:cubicBezTo>
                    <a:cubicBezTo>
                      <a:pt x="603" y="494"/>
                      <a:pt x="603" y="494"/>
                      <a:pt x="603" y="494"/>
                    </a:cubicBezTo>
                    <a:cubicBezTo>
                      <a:pt x="603" y="224"/>
                      <a:pt x="603" y="224"/>
                      <a:pt x="603" y="224"/>
                    </a:cubicBezTo>
                    <a:cubicBezTo>
                      <a:pt x="603" y="159"/>
                      <a:pt x="574" y="125"/>
                      <a:pt x="523" y="125"/>
                    </a:cubicBezTo>
                    <a:cubicBezTo>
                      <a:pt x="471" y="125"/>
                      <a:pt x="439" y="159"/>
                      <a:pt x="439" y="224"/>
                    </a:cubicBezTo>
                    <a:cubicBezTo>
                      <a:pt x="439" y="494"/>
                      <a:pt x="439" y="494"/>
                      <a:pt x="439" y="494"/>
                    </a:cubicBezTo>
                    <a:cubicBezTo>
                      <a:pt x="302" y="494"/>
                      <a:pt x="302" y="494"/>
                      <a:pt x="302" y="494"/>
                    </a:cubicBezTo>
                    <a:cubicBezTo>
                      <a:pt x="302" y="224"/>
                      <a:pt x="302" y="224"/>
                      <a:pt x="302" y="224"/>
                    </a:cubicBezTo>
                    <a:cubicBezTo>
                      <a:pt x="302" y="159"/>
                      <a:pt x="273" y="125"/>
                      <a:pt x="221" y="125"/>
                    </a:cubicBezTo>
                    <a:cubicBezTo>
                      <a:pt x="170" y="125"/>
                      <a:pt x="138" y="159"/>
                      <a:pt x="138" y="224"/>
                    </a:cubicBezTo>
                    <a:cubicBezTo>
                      <a:pt x="138" y="494"/>
                      <a:pt x="138" y="494"/>
                      <a:pt x="138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7">
                <a:extLst>
                  <a:ext uri="{FF2B5EF4-FFF2-40B4-BE49-F238E27FC236}">
                    <a16:creationId xmlns:a16="http://schemas.microsoft.com/office/drawing/2014/main" id="{8776387C-7DBE-0FBD-3AED-689433E7686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25971" y="567985"/>
                <a:ext cx="193713" cy="216764"/>
              </a:xfrm>
              <a:custGeom>
                <a:avLst/>
                <a:gdLst>
                  <a:gd name="T0" fmla="*/ 0 w 446"/>
                  <a:gd name="T1" fmla="*/ 351 h 499"/>
                  <a:gd name="T2" fmla="*/ 0 w 446"/>
                  <a:gd name="T3" fmla="*/ 349 h 499"/>
                  <a:gd name="T4" fmla="*/ 195 w 446"/>
                  <a:gd name="T5" fmla="*/ 194 h 499"/>
                  <a:gd name="T6" fmla="*/ 314 w 446"/>
                  <a:gd name="T7" fmla="*/ 214 h 499"/>
                  <a:gd name="T8" fmla="*/ 314 w 446"/>
                  <a:gd name="T9" fmla="*/ 206 h 499"/>
                  <a:gd name="T10" fmla="*/ 210 w 446"/>
                  <a:gd name="T11" fmla="*/ 117 h 499"/>
                  <a:gd name="T12" fmla="*/ 76 w 446"/>
                  <a:gd name="T13" fmla="*/ 144 h 499"/>
                  <a:gd name="T14" fmla="*/ 42 w 446"/>
                  <a:gd name="T15" fmla="*/ 39 h 499"/>
                  <a:gd name="T16" fmla="*/ 230 w 446"/>
                  <a:gd name="T17" fmla="*/ 0 h 499"/>
                  <a:gd name="T18" fmla="*/ 394 w 446"/>
                  <a:gd name="T19" fmla="*/ 54 h 499"/>
                  <a:gd name="T20" fmla="*/ 446 w 446"/>
                  <a:gd name="T21" fmla="*/ 209 h 499"/>
                  <a:gd name="T22" fmla="*/ 446 w 446"/>
                  <a:gd name="T23" fmla="*/ 490 h 499"/>
                  <a:gd name="T24" fmla="*/ 313 w 446"/>
                  <a:gd name="T25" fmla="*/ 490 h 499"/>
                  <a:gd name="T26" fmla="*/ 313 w 446"/>
                  <a:gd name="T27" fmla="*/ 438 h 499"/>
                  <a:gd name="T28" fmla="*/ 166 w 446"/>
                  <a:gd name="T29" fmla="*/ 499 h 499"/>
                  <a:gd name="T30" fmla="*/ 0 w 446"/>
                  <a:gd name="T31" fmla="*/ 351 h 499"/>
                  <a:gd name="T32" fmla="*/ 316 w 446"/>
                  <a:gd name="T33" fmla="*/ 319 h 499"/>
                  <a:gd name="T34" fmla="*/ 316 w 446"/>
                  <a:gd name="T35" fmla="*/ 295 h 499"/>
                  <a:gd name="T36" fmla="*/ 228 w 446"/>
                  <a:gd name="T37" fmla="*/ 277 h 499"/>
                  <a:gd name="T38" fmla="*/ 133 w 446"/>
                  <a:gd name="T39" fmla="*/ 344 h 499"/>
                  <a:gd name="T40" fmla="*/ 133 w 446"/>
                  <a:gd name="T41" fmla="*/ 346 h 499"/>
                  <a:gd name="T42" fmla="*/ 208 w 446"/>
                  <a:gd name="T43" fmla="*/ 404 h 499"/>
                  <a:gd name="T44" fmla="*/ 316 w 446"/>
                  <a:gd name="T45" fmla="*/ 319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499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3"/>
                      <a:pt x="80" y="194"/>
                      <a:pt x="195" y="194"/>
                    </a:cubicBezTo>
                    <a:cubicBezTo>
                      <a:pt x="244" y="194"/>
                      <a:pt x="280" y="202"/>
                      <a:pt x="314" y="214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7"/>
                      <a:pt x="210" y="117"/>
                    </a:cubicBezTo>
                    <a:cubicBezTo>
                      <a:pt x="157" y="117"/>
                      <a:pt x="120" y="127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7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0"/>
                      <a:pt x="446" y="144"/>
                      <a:pt x="446" y="209"/>
                    </a:cubicBezTo>
                    <a:cubicBezTo>
                      <a:pt x="446" y="490"/>
                      <a:pt x="446" y="490"/>
                      <a:pt x="446" y="490"/>
                    </a:cubicBezTo>
                    <a:cubicBezTo>
                      <a:pt x="313" y="490"/>
                      <a:pt x="313" y="490"/>
                      <a:pt x="313" y="490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3" y="499"/>
                      <a:pt x="166" y="499"/>
                    </a:cubicBezTo>
                    <a:cubicBezTo>
                      <a:pt x="75" y="499"/>
                      <a:pt x="0" y="447"/>
                      <a:pt x="0" y="351"/>
                    </a:cubicBezTo>
                    <a:close/>
                    <a:moveTo>
                      <a:pt x="316" y="319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0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4"/>
                      <a:pt x="208" y="404"/>
                    </a:cubicBezTo>
                    <a:cubicBezTo>
                      <a:pt x="272" y="404"/>
                      <a:pt x="316" y="369"/>
                      <a:pt x="316" y="3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8">
                <a:extLst>
                  <a:ext uri="{FF2B5EF4-FFF2-40B4-BE49-F238E27FC236}">
                    <a16:creationId xmlns:a16="http://schemas.microsoft.com/office/drawing/2014/main" id="{262E0FEC-2981-11B0-3D88-8A94D08178C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36529" y="564438"/>
                <a:ext cx="127665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9">
                <a:extLst>
                  <a:ext uri="{FF2B5EF4-FFF2-40B4-BE49-F238E27FC236}">
                    <a16:creationId xmlns:a16="http://schemas.microsoft.com/office/drawing/2014/main" id="{FECC1288-545E-BDB4-6462-3EE5544D70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75719" y="516121"/>
                <a:ext cx="134757" cy="268184"/>
              </a:xfrm>
              <a:custGeom>
                <a:avLst/>
                <a:gdLst>
                  <a:gd name="T0" fmla="*/ 58 w 310"/>
                  <a:gd name="T1" fmla="*/ 472 h 617"/>
                  <a:gd name="T2" fmla="*/ 58 w 310"/>
                  <a:gd name="T3" fmla="*/ 242 h 617"/>
                  <a:gd name="T4" fmla="*/ 0 w 310"/>
                  <a:gd name="T5" fmla="*/ 242 h 617"/>
                  <a:gd name="T6" fmla="*/ 0 w 310"/>
                  <a:gd name="T7" fmla="*/ 124 h 617"/>
                  <a:gd name="T8" fmla="*/ 58 w 310"/>
                  <a:gd name="T9" fmla="*/ 124 h 617"/>
                  <a:gd name="T10" fmla="*/ 58 w 310"/>
                  <a:gd name="T11" fmla="*/ 0 h 617"/>
                  <a:gd name="T12" fmla="*/ 196 w 310"/>
                  <a:gd name="T13" fmla="*/ 0 h 617"/>
                  <a:gd name="T14" fmla="*/ 196 w 310"/>
                  <a:gd name="T15" fmla="*/ 124 h 617"/>
                  <a:gd name="T16" fmla="*/ 310 w 310"/>
                  <a:gd name="T17" fmla="*/ 124 h 617"/>
                  <a:gd name="T18" fmla="*/ 310 w 310"/>
                  <a:gd name="T19" fmla="*/ 242 h 617"/>
                  <a:gd name="T20" fmla="*/ 196 w 310"/>
                  <a:gd name="T21" fmla="*/ 242 h 617"/>
                  <a:gd name="T22" fmla="*/ 196 w 310"/>
                  <a:gd name="T23" fmla="*/ 449 h 617"/>
                  <a:gd name="T24" fmla="*/ 240 w 310"/>
                  <a:gd name="T25" fmla="*/ 496 h 617"/>
                  <a:gd name="T26" fmla="*/ 308 w 310"/>
                  <a:gd name="T27" fmla="*/ 479 h 617"/>
                  <a:gd name="T28" fmla="*/ 308 w 310"/>
                  <a:gd name="T29" fmla="*/ 589 h 617"/>
                  <a:gd name="T30" fmla="*/ 199 w 310"/>
                  <a:gd name="T31" fmla="*/ 617 h 617"/>
                  <a:gd name="T32" fmla="*/ 58 w 310"/>
                  <a:gd name="T33" fmla="*/ 472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7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124"/>
                      <a:pt x="196" y="124"/>
                      <a:pt x="196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6" y="242"/>
                      <a:pt x="196" y="242"/>
                      <a:pt x="196" y="242"/>
                    </a:cubicBezTo>
                    <a:cubicBezTo>
                      <a:pt x="196" y="449"/>
                      <a:pt x="196" y="449"/>
                      <a:pt x="196" y="449"/>
                    </a:cubicBezTo>
                    <a:cubicBezTo>
                      <a:pt x="196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89"/>
                      <a:pt x="308" y="589"/>
                      <a:pt x="308" y="589"/>
                    </a:cubicBezTo>
                    <a:cubicBezTo>
                      <a:pt x="279" y="607"/>
                      <a:pt x="245" y="617"/>
                      <a:pt x="199" y="617"/>
                    </a:cubicBezTo>
                    <a:cubicBezTo>
                      <a:pt x="115" y="617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10">
                <a:extLst>
                  <a:ext uri="{FF2B5EF4-FFF2-40B4-BE49-F238E27FC236}">
                    <a16:creationId xmlns:a16="http://schemas.microsoft.com/office/drawing/2014/main" id="{9DB49BE1-F1C8-5A4F-1BE7-B9C5B671A4B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618455" y="566212"/>
                <a:ext cx="207012" cy="219424"/>
              </a:xfrm>
              <a:custGeom>
                <a:avLst/>
                <a:gdLst>
                  <a:gd name="T0" fmla="*/ 0 w 476"/>
                  <a:gd name="T1" fmla="*/ 254 h 505"/>
                  <a:gd name="T2" fmla="*/ 0 w 476"/>
                  <a:gd name="T3" fmla="*/ 253 h 505"/>
                  <a:gd name="T4" fmla="*/ 240 w 476"/>
                  <a:gd name="T5" fmla="*/ 0 h 505"/>
                  <a:gd name="T6" fmla="*/ 476 w 476"/>
                  <a:gd name="T7" fmla="*/ 263 h 505"/>
                  <a:gd name="T8" fmla="*/ 475 w 476"/>
                  <a:gd name="T9" fmla="*/ 300 h 505"/>
                  <a:gd name="T10" fmla="*/ 137 w 476"/>
                  <a:gd name="T11" fmla="*/ 300 h 505"/>
                  <a:gd name="T12" fmla="*/ 256 w 476"/>
                  <a:gd name="T13" fmla="*/ 395 h 505"/>
                  <a:gd name="T14" fmla="*/ 373 w 476"/>
                  <a:gd name="T15" fmla="*/ 345 h 505"/>
                  <a:gd name="T16" fmla="*/ 452 w 476"/>
                  <a:gd name="T17" fmla="*/ 415 h 505"/>
                  <a:gd name="T18" fmla="*/ 254 w 476"/>
                  <a:gd name="T19" fmla="*/ 505 h 505"/>
                  <a:gd name="T20" fmla="*/ 0 w 476"/>
                  <a:gd name="T21" fmla="*/ 254 h 505"/>
                  <a:gd name="T22" fmla="*/ 342 w 476"/>
                  <a:gd name="T23" fmla="*/ 214 h 505"/>
                  <a:gd name="T24" fmla="*/ 240 w 476"/>
                  <a:gd name="T25" fmla="*/ 111 h 505"/>
                  <a:gd name="T26" fmla="*/ 135 w 476"/>
                  <a:gd name="T27" fmla="*/ 214 h 505"/>
                  <a:gd name="T28" fmla="*/ 342 w 476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6" y="126"/>
                      <a:pt x="476" y="263"/>
                    </a:cubicBezTo>
                    <a:cubicBezTo>
                      <a:pt x="476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2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2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11">
                <a:extLst>
                  <a:ext uri="{FF2B5EF4-FFF2-40B4-BE49-F238E27FC236}">
                    <a16:creationId xmlns:a16="http://schemas.microsoft.com/office/drawing/2014/main" id="{5700CEE7-82FA-F314-D150-00348A9C199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37879" y="564438"/>
                <a:ext cx="127221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12">
                <a:extLst>
                  <a:ext uri="{FF2B5EF4-FFF2-40B4-BE49-F238E27FC236}">
                    <a16:creationId xmlns:a16="http://schemas.microsoft.com/office/drawing/2014/main" id="{FC0AB9F7-3D02-4537-31F6-D98B2250C9F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88072" y="888476"/>
                <a:ext cx="134757" cy="268628"/>
              </a:xfrm>
              <a:custGeom>
                <a:avLst/>
                <a:gdLst>
                  <a:gd name="T0" fmla="*/ 58 w 310"/>
                  <a:gd name="T1" fmla="*/ 472 h 618"/>
                  <a:gd name="T2" fmla="*/ 58 w 310"/>
                  <a:gd name="T3" fmla="*/ 242 h 618"/>
                  <a:gd name="T4" fmla="*/ 0 w 310"/>
                  <a:gd name="T5" fmla="*/ 242 h 618"/>
                  <a:gd name="T6" fmla="*/ 0 w 310"/>
                  <a:gd name="T7" fmla="*/ 124 h 618"/>
                  <a:gd name="T8" fmla="*/ 58 w 310"/>
                  <a:gd name="T9" fmla="*/ 124 h 618"/>
                  <a:gd name="T10" fmla="*/ 58 w 310"/>
                  <a:gd name="T11" fmla="*/ 0 h 618"/>
                  <a:gd name="T12" fmla="*/ 195 w 310"/>
                  <a:gd name="T13" fmla="*/ 0 h 618"/>
                  <a:gd name="T14" fmla="*/ 195 w 310"/>
                  <a:gd name="T15" fmla="*/ 124 h 618"/>
                  <a:gd name="T16" fmla="*/ 310 w 310"/>
                  <a:gd name="T17" fmla="*/ 124 h 618"/>
                  <a:gd name="T18" fmla="*/ 310 w 310"/>
                  <a:gd name="T19" fmla="*/ 242 h 618"/>
                  <a:gd name="T20" fmla="*/ 195 w 310"/>
                  <a:gd name="T21" fmla="*/ 242 h 618"/>
                  <a:gd name="T22" fmla="*/ 195 w 310"/>
                  <a:gd name="T23" fmla="*/ 449 h 618"/>
                  <a:gd name="T24" fmla="*/ 240 w 310"/>
                  <a:gd name="T25" fmla="*/ 496 h 618"/>
                  <a:gd name="T26" fmla="*/ 308 w 310"/>
                  <a:gd name="T27" fmla="*/ 479 h 618"/>
                  <a:gd name="T28" fmla="*/ 308 w 310"/>
                  <a:gd name="T29" fmla="*/ 590 h 618"/>
                  <a:gd name="T30" fmla="*/ 199 w 310"/>
                  <a:gd name="T31" fmla="*/ 618 h 618"/>
                  <a:gd name="T32" fmla="*/ 58 w 310"/>
                  <a:gd name="T33" fmla="*/ 47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8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124"/>
                      <a:pt x="195" y="124"/>
                      <a:pt x="195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5" y="242"/>
                      <a:pt x="195" y="242"/>
                      <a:pt x="195" y="242"/>
                    </a:cubicBezTo>
                    <a:cubicBezTo>
                      <a:pt x="195" y="449"/>
                      <a:pt x="195" y="449"/>
                      <a:pt x="195" y="449"/>
                    </a:cubicBezTo>
                    <a:cubicBezTo>
                      <a:pt x="195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90"/>
                      <a:pt x="308" y="590"/>
                      <a:pt x="308" y="590"/>
                    </a:cubicBezTo>
                    <a:cubicBezTo>
                      <a:pt x="279" y="607"/>
                      <a:pt x="245" y="618"/>
                      <a:pt x="199" y="618"/>
                    </a:cubicBezTo>
                    <a:cubicBezTo>
                      <a:pt x="115" y="618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13">
                <a:extLst>
                  <a:ext uri="{FF2B5EF4-FFF2-40B4-BE49-F238E27FC236}">
                    <a16:creationId xmlns:a16="http://schemas.microsoft.com/office/drawing/2014/main" id="{12D11DBC-90A7-4337-F6CB-C20DBD872CB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131251" y="938123"/>
                <a:ext cx="207455" cy="219867"/>
              </a:xfrm>
              <a:custGeom>
                <a:avLst/>
                <a:gdLst>
                  <a:gd name="T0" fmla="*/ 0 w 477"/>
                  <a:gd name="T1" fmla="*/ 254 h 505"/>
                  <a:gd name="T2" fmla="*/ 0 w 477"/>
                  <a:gd name="T3" fmla="*/ 253 h 505"/>
                  <a:gd name="T4" fmla="*/ 240 w 477"/>
                  <a:gd name="T5" fmla="*/ 0 h 505"/>
                  <a:gd name="T6" fmla="*/ 477 w 477"/>
                  <a:gd name="T7" fmla="*/ 263 h 505"/>
                  <a:gd name="T8" fmla="*/ 475 w 477"/>
                  <a:gd name="T9" fmla="*/ 300 h 505"/>
                  <a:gd name="T10" fmla="*/ 137 w 477"/>
                  <a:gd name="T11" fmla="*/ 300 h 505"/>
                  <a:gd name="T12" fmla="*/ 256 w 477"/>
                  <a:gd name="T13" fmla="*/ 395 h 505"/>
                  <a:gd name="T14" fmla="*/ 373 w 477"/>
                  <a:gd name="T15" fmla="*/ 345 h 505"/>
                  <a:gd name="T16" fmla="*/ 452 w 477"/>
                  <a:gd name="T17" fmla="*/ 415 h 505"/>
                  <a:gd name="T18" fmla="*/ 254 w 477"/>
                  <a:gd name="T19" fmla="*/ 505 h 505"/>
                  <a:gd name="T20" fmla="*/ 0 w 477"/>
                  <a:gd name="T21" fmla="*/ 254 h 505"/>
                  <a:gd name="T22" fmla="*/ 343 w 477"/>
                  <a:gd name="T23" fmla="*/ 214 h 505"/>
                  <a:gd name="T24" fmla="*/ 240 w 477"/>
                  <a:gd name="T25" fmla="*/ 111 h 505"/>
                  <a:gd name="T26" fmla="*/ 135 w 477"/>
                  <a:gd name="T27" fmla="*/ 214 h 505"/>
                  <a:gd name="T28" fmla="*/ 343 w 477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7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7" y="126"/>
                      <a:pt x="477" y="263"/>
                    </a:cubicBezTo>
                    <a:cubicBezTo>
                      <a:pt x="477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3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14">
                <a:extLst>
                  <a:ext uri="{FF2B5EF4-FFF2-40B4-BE49-F238E27FC236}">
                    <a16:creationId xmlns:a16="http://schemas.microsoft.com/office/drawing/2014/main" id="{F524D8E9-37C3-A27E-30E8-DF8ACF25D4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8015" y="938123"/>
                <a:ext cx="195486" cy="219867"/>
              </a:xfrm>
              <a:custGeom>
                <a:avLst/>
                <a:gdLst>
                  <a:gd name="T0" fmla="*/ 0 w 450"/>
                  <a:gd name="T1" fmla="*/ 254 h 505"/>
                  <a:gd name="T2" fmla="*/ 0 w 450"/>
                  <a:gd name="T3" fmla="*/ 253 h 505"/>
                  <a:gd name="T4" fmla="*/ 254 w 450"/>
                  <a:gd name="T5" fmla="*/ 0 h 505"/>
                  <a:gd name="T6" fmla="*/ 448 w 450"/>
                  <a:gd name="T7" fmla="*/ 82 h 505"/>
                  <a:gd name="T8" fmla="*/ 363 w 450"/>
                  <a:gd name="T9" fmla="*/ 172 h 505"/>
                  <a:gd name="T10" fmla="*/ 253 w 450"/>
                  <a:gd name="T11" fmla="*/ 119 h 505"/>
                  <a:gd name="T12" fmla="*/ 135 w 450"/>
                  <a:gd name="T13" fmla="*/ 251 h 505"/>
                  <a:gd name="T14" fmla="*/ 135 w 450"/>
                  <a:gd name="T15" fmla="*/ 253 h 505"/>
                  <a:gd name="T16" fmla="*/ 258 w 450"/>
                  <a:gd name="T17" fmla="*/ 387 h 505"/>
                  <a:gd name="T18" fmla="*/ 370 w 450"/>
                  <a:gd name="T19" fmla="*/ 335 h 505"/>
                  <a:gd name="T20" fmla="*/ 450 w 450"/>
                  <a:gd name="T21" fmla="*/ 416 h 505"/>
                  <a:gd name="T22" fmla="*/ 252 w 450"/>
                  <a:gd name="T23" fmla="*/ 505 h 505"/>
                  <a:gd name="T24" fmla="*/ 0 w 450"/>
                  <a:gd name="T25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0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06" y="0"/>
                      <a:pt x="254" y="0"/>
                    </a:cubicBezTo>
                    <a:cubicBezTo>
                      <a:pt x="345" y="0"/>
                      <a:pt x="402" y="31"/>
                      <a:pt x="448" y="82"/>
                    </a:cubicBezTo>
                    <a:cubicBezTo>
                      <a:pt x="363" y="172"/>
                      <a:pt x="363" y="172"/>
                      <a:pt x="363" y="172"/>
                    </a:cubicBezTo>
                    <a:cubicBezTo>
                      <a:pt x="333" y="139"/>
                      <a:pt x="302" y="119"/>
                      <a:pt x="253" y="119"/>
                    </a:cubicBezTo>
                    <a:cubicBezTo>
                      <a:pt x="184" y="119"/>
                      <a:pt x="135" y="179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7"/>
                      <a:pt x="183" y="387"/>
                      <a:pt x="258" y="387"/>
                    </a:cubicBezTo>
                    <a:cubicBezTo>
                      <a:pt x="305" y="387"/>
                      <a:pt x="336" y="367"/>
                      <a:pt x="370" y="335"/>
                    </a:cubicBezTo>
                    <a:cubicBezTo>
                      <a:pt x="450" y="416"/>
                      <a:pt x="450" y="416"/>
                      <a:pt x="450" y="416"/>
                    </a:cubicBezTo>
                    <a:cubicBezTo>
                      <a:pt x="403" y="468"/>
                      <a:pt x="349" y="505"/>
                      <a:pt x="252" y="505"/>
                    </a:cubicBezTo>
                    <a:cubicBezTo>
                      <a:pt x="106" y="505"/>
                      <a:pt x="0" y="393"/>
                      <a:pt x="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15">
                <a:extLst>
                  <a:ext uri="{FF2B5EF4-FFF2-40B4-BE49-F238E27FC236}">
                    <a16:creationId xmlns:a16="http://schemas.microsoft.com/office/drawing/2014/main" id="{083673F6-E265-4005-D62C-293234A8CE0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3254" y="866312"/>
                <a:ext cx="193270" cy="286802"/>
              </a:xfrm>
              <a:custGeom>
                <a:avLst/>
                <a:gdLst>
                  <a:gd name="T0" fmla="*/ 0 w 445"/>
                  <a:gd name="T1" fmla="*/ 0 h 660"/>
                  <a:gd name="T2" fmla="*/ 138 w 445"/>
                  <a:gd name="T3" fmla="*/ 0 h 660"/>
                  <a:gd name="T4" fmla="*/ 138 w 445"/>
                  <a:gd name="T5" fmla="*/ 244 h 660"/>
                  <a:gd name="T6" fmla="*/ 280 w 445"/>
                  <a:gd name="T7" fmla="*/ 166 h 660"/>
                  <a:gd name="T8" fmla="*/ 445 w 445"/>
                  <a:gd name="T9" fmla="*/ 346 h 660"/>
                  <a:gd name="T10" fmla="*/ 445 w 445"/>
                  <a:gd name="T11" fmla="*/ 660 h 660"/>
                  <a:gd name="T12" fmla="*/ 307 w 445"/>
                  <a:gd name="T13" fmla="*/ 660 h 660"/>
                  <a:gd name="T14" fmla="*/ 307 w 445"/>
                  <a:gd name="T15" fmla="*/ 390 h 660"/>
                  <a:gd name="T16" fmla="*/ 224 w 445"/>
                  <a:gd name="T17" fmla="*/ 291 h 660"/>
                  <a:gd name="T18" fmla="*/ 138 w 445"/>
                  <a:gd name="T19" fmla="*/ 390 h 660"/>
                  <a:gd name="T20" fmla="*/ 138 w 445"/>
                  <a:gd name="T21" fmla="*/ 660 h 660"/>
                  <a:gd name="T22" fmla="*/ 0 w 445"/>
                  <a:gd name="T23" fmla="*/ 660 h 660"/>
                  <a:gd name="T24" fmla="*/ 0 w 445"/>
                  <a:gd name="T25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660">
                    <a:moveTo>
                      <a:pt x="0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244"/>
                      <a:pt x="138" y="244"/>
                      <a:pt x="138" y="244"/>
                    </a:cubicBezTo>
                    <a:cubicBezTo>
                      <a:pt x="169" y="203"/>
                      <a:pt x="210" y="166"/>
                      <a:pt x="280" y="166"/>
                    </a:cubicBezTo>
                    <a:cubicBezTo>
                      <a:pt x="384" y="166"/>
                      <a:pt x="445" y="235"/>
                      <a:pt x="445" y="346"/>
                    </a:cubicBezTo>
                    <a:cubicBezTo>
                      <a:pt x="445" y="660"/>
                      <a:pt x="445" y="660"/>
                      <a:pt x="445" y="660"/>
                    </a:cubicBezTo>
                    <a:cubicBezTo>
                      <a:pt x="307" y="660"/>
                      <a:pt x="307" y="660"/>
                      <a:pt x="307" y="660"/>
                    </a:cubicBezTo>
                    <a:cubicBezTo>
                      <a:pt x="307" y="390"/>
                      <a:pt x="307" y="390"/>
                      <a:pt x="307" y="390"/>
                    </a:cubicBezTo>
                    <a:cubicBezTo>
                      <a:pt x="307" y="324"/>
                      <a:pt x="276" y="291"/>
                      <a:pt x="224" y="291"/>
                    </a:cubicBezTo>
                    <a:cubicBezTo>
                      <a:pt x="171" y="291"/>
                      <a:pt x="138" y="324"/>
                      <a:pt x="138" y="390"/>
                    </a:cubicBezTo>
                    <a:cubicBezTo>
                      <a:pt x="138" y="660"/>
                      <a:pt x="138" y="660"/>
                      <a:pt x="138" y="660"/>
                    </a:cubicBezTo>
                    <a:cubicBezTo>
                      <a:pt x="0" y="660"/>
                      <a:pt x="0" y="660"/>
                      <a:pt x="0" y="66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>
                <a:extLst>
                  <a:ext uri="{FF2B5EF4-FFF2-40B4-BE49-F238E27FC236}">
                    <a16:creationId xmlns:a16="http://schemas.microsoft.com/office/drawing/2014/main" id="{4F04928C-BA06-2085-F636-A4F44FC6E9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62039" y="938123"/>
                <a:ext cx="192827" cy="214991"/>
              </a:xfrm>
              <a:custGeom>
                <a:avLst/>
                <a:gdLst>
                  <a:gd name="T0" fmla="*/ 0 w 444"/>
                  <a:gd name="T1" fmla="*/ 9 h 494"/>
                  <a:gd name="T2" fmla="*/ 137 w 444"/>
                  <a:gd name="T3" fmla="*/ 9 h 494"/>
                  <a:gd name="T4" fmla="*/ 137 w 444"/>
                  <a:gd name="T5" fmla="*/ 78 h 494"/>
                  <a:gd name="T6" fmla="*/ 279 w 444"/>
                  <a:gd name="T7" fmla="*/ 0 h 494"/>
                  <a:gd name="T8" fmla="*/ 444 w 444"/>
                  <a:gd name="T9" fmla="*/ 180 h 494"/>
                  <a:gd name="T10" fmla="*/ 444 w 444"/>
                  <a:gd name="T11" fmla="*/ 494 h 494"/>
                  <a:gd name="T12" fmla="*/ 306 w 444"/>
                  <a:gd name="T13" fmla="*/ 494 h 494"/>
                  <a:gd name="T14" fmla="*/ 306 w 444"/>
                  <a:gd name="T15" fmla="*/ 224 h 494"/>
                  <a:gd name="T16" fmla="*/ 223 w 444"/>
                  <a:gd name="T17" fmla="*/ 125 h 494"/>
                  <a:gd name="T18" fmla="*/ 137 w 444"/>
                  <a:gd name="T19" fmla="*/ 224 h 494"/>
                  <a:gd name="T20" fmla="*/ 137 w 444"/>
                  <a:gd name="T21" fmla="*/ 494 h 494"/>
                  <a:gd name="T22" fmla="*/ 0 w 444"/>
                  <a:gd name="T23" fmla="*/ 494 h 494"/>
                  <a:gd name="T24" fmla="*/ 0 w 444"/>
                  <a:gd name="T25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94">
                    <a:moveTo>
                      <a:pt x="0" y="9"/>
                    </a:moveTo>
                    <a:cubicBezTo>
                      <a:pt x="137" y="9"/>
                      <a:pt x="137" y="9"/>
                      <a:pt x="137" y="9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69" y="37"/>
                      <a:pt x="210" y="0"/>
                      <a:pt x="279" y="0"/>
                    </a:cubicBezTo>
                    <a:cubicBezTo>
                      <a:pt x="383" y="0"/>
                      <a:pt x="444" y="69"/>
                      <a:pt x="444" y="180"/>
                    </a:cubicBezTo>
                    <a:cubicBezTo>
                      <a:pt x="444" y="494"/>
                      <a:pt x="444" y="494"/>
                      <a:pt x="444" y="494"/>
                    </a:cubicBezTo>
                    <a:cubicBezTo>
                      <a:pt x="306" y="494"/>
                      <a:pt x="306" y="494"/>
                      <a:pt x="306" y="494"/>
                    </a:cubicBezTo>
                    <a:cubicBezTo>
                      <a:pt x="306" y="224"/>
                      <a:pt x="306" y="224"/>
                      <a:pt x="306" y="224"/>
                    </a:cubicBezTo>
                    <a:cubicBezTo>
                      <a:pt x="306" y="158"/>
                      <a:pt x="276" y="125"/>
                      <a:pt x="223" y="125"/>
                    </a:cubicBezTo>
                    <a:cubicBezTo>
                      <a:pt x="171" y="125"/>
                      <a:pt x="137" y="158"/>
                      <a:pt x="137" y="224"/>
                    </a:cubicBezTo>
                    <a:cubicBezTo>
                      <a:pt x="137" y="494"/>
                      <a:pt x="137" y="494"/>
                      <a:pt x="137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17">
                <a:extLst>
                  <a:ext uri="{FF2B5EF4-FFF2-40B4-BE49-F238E27FC236}">
                    <a16:creationId xmlns:a16="http://schemas.microsoft.com/office/drawing/2014/main" id="{0B7609F1-6889-0F3F-1078-1078D3AEDAE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967277" y="938123"/>
                <a:ext cx="228289" cy="219867"/>
              </a:xfrm>
              <a:custGeom>
                <a:avLst/>
                <a:gdLst>
                  <a:gd name="T0" fmla="*/ 0 w 525"/>
                  <a:gd name="T1" fmla="*/ 254 h 505"/>
                  <a:gd name="T2" fmla="*/ 0 w 525"/>
                  <a:gd name="T3" fmla="*/ 253 h 505"/>
                  <a:gd name="T4" fmla="*/ 263 w 525"/>
                  <a:gd name="T5" fmla="*/ 0 h 505"/>
                  <a:gd name="T6" fmla="*/ 525 w 525"/>
                  <a:gd name="T7" fmla="*/ 251 h 505"/>
                  <a:gd name="T8" fmla="*/ 525 w 525"/>
                  <a:gd name="T9" fmla="*/ 253 h 505"/>
                  <a:gd name="T10" fmla="*/ 262 w 525"/>
                  <a:gd name="T11" fmla="*/ 505 h 505"/>
                  <a:gd name="T12" fmla="*/ 0 w 525"/>
                  <a:gd name="T13" fmla="*/ 254 h 505"/>
                  <a:gd name="T14" fmla="*/ 389 w 525"/>
                  <a:gd name="T15" fmla="*/ 254 h 505"/>
                  <a:gd name="T16" fmla="*/ 389 w 525"/>
                  <a:gd name="T17" fmla="*/ 253 h 505"/>
                  <a:gd name="T18" fmla="*/ 262 w 525"/>
                  <a:gd name="T19" fmla="*/ 119 h 505"/>
                  <a:gd name="T20" fmla="*/ 136 w 525"/>
                  <a:gd name="T21" fmla="*/ 251 h 505"/>
                  <a:gd name="T22" fmla="*/ 136 w 525"/>
                  <a:gd name="T23" fmla="*/ 253 h 505"/>
                  <a:gd name="T24" fmla="*/ 263 w 525"/>
                  <a:gd name="T25" fmla="*/ 387 h 505"/>
                  <a:gd name="T26" fmla="*/ 389 w 525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2" y="0"/>
                      <a:pt x="263" y="0"/>
                    </a:cubicBezTo>
                    <a:cubicBezTo>
                      <a:pt x="414" y="0"/>
                      <a:pt x="525" y="111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3" y="505"/>
                      <a:pt x="262" y="505"/>
                    </a:cubicBezTo>
                    <a:cubicBezTo>
                      <a:pt x="111" y="505"/>
                      <a:pt x="0" y="394"/>
                      <a:pt x="0" y="254"/>
                    </a:cubicBezTo>
                    <a:close/>
                    <a:moveTo>
                      <a:pt x="389" y="254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Rectangle 18">
                <a:extLst>
                  <a:ext uri="{FF2B5EF4-FFF2-40B4-BE49-F238E27FC236}">
                    <a16:creationId xmlns:a16="http://schemas.microsoft.com/office/drawing/2014/main" id="{14DEDB85-DF79-F93C-595F-4B0E6B36F33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207091" y="866312"/>
                <a:ext cx="59843" cy="2868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19">
                <a:extLst>
                  <a:ext uri="{FF2B5EF4-FFF2-40B4-BE49-F238E27FC236}">
                    <a16:creationId xmlns:a16="http://schemas.microsoft.com/office/drawing/2014/main" id="{481DD98C-1DDB-14FF-BA62-46FAD00BAA8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278460" y="938123"/>
                <a:ext cx="228732" cy="219867"/>
              </a:xfrm>
              <a:custGeom>
                <a:avLst/>
                <a:gdLst>
                  <a:gd name="T0" fmla="*/ 0 w 526"/>
                  <a:gd name="T1" fmla="*/ 254 h 505"/>
                  <a:gd name="T2" fmla="*/ 0 w 526"/>
                  <a:gd name="T3" fmla="*/ 253 h 505"/>
                  <a:gd name="T4" fmla="*/ 264 w 526"/>
                  <a:gd name="T5" fmla="*/ 0 h 505"/>
                  <a:gd name="T6" fmla="*/ 526 w 526"/>
                  <a:gd name="T7" fmla="*/ 251 h 505"/>
                  <a:gd name="T8" fmla="*/ 526 w 526"/>
                  <a:gd name="T9" fmla="*/ 253 h 505"/>
                  <a:gd name="T10" fmla="*/ 262 w 526"/>
                  <a:gd name="T11" fmla="*/ 505 h 505"/>
                  <a:gd name="T12" fmla="*/ 0 w 526"/>
                  <a:gd name="T13" fmla="*/ 254 h 505"/>
                  <a:gd name="T14" fmla="*/ 390 w 526"/>
                  <a:gd name="T15" fmla="*/ 254 h 505"/>
                  <a:gd name="T16" fmla="*/ 390 w 526"/>
                  <a:gd name="T17" fmla="*/ 253 h 505"/>
                  <a:gd name="T18" fmla="*/ 262 w 526"/>
                  <a:gd name="T19" fmla="*/ 119 h 505"/>
                  <a:gd name="T20" fmla="*/ 136 w 526"/>
                  <a:gd name="T21" fmla="*/ 251 h 505"/>
                  <a:gd name="T22" fmla="*/ 136 w 526"/>
                  <a:gd name="T23" fmla="*/ 253 h 505"/>
                  <a:gd name="T24" fmla="*/ 264 w 526"/>
                  <a:gd name="T25" fmla="*/ 387 h 505"/>
                  <a:gd name="T26" fmla="*/ 390 w 526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3" y="0"/>
                      <a:pt x="264" y="0"/>
                    </a:cubicBezTo>
                    <a:cubicBezTo>
                      <a:pt x="414" y="0"/>
                      <a:pt x="526" y="111"/>
                      <a:pt x="526" y="251"/>
                    </a:cubicBezTo>
                    <a:cubicBezTo>
                      <a:pt x="526" y="253"/>
                      <a:pt x="526" y="253"/>
                      <a:pt x="526" y="253"/>
                    </a:cubicBezTo>
                    <a:cubicBezTo>
                      <a:pt x="526" y="392"/>
                      <a:pt x="413" y="505"/>
                      <a:pt x="262" y="505"/>
                    </a:cubicBezTo>
                    <a:cubicBezTo>
                      <a:pt x="112" y="505"/>
                      <a:pt x="0" y="394"/>
                      <a:pt x="0" y="254"/>
                    </a:cubicBezTo>
                    <a:close/>
                    <a:moveTo>
                      <a:pt x="390" y="254"/>
                    </a:moveTo>
                    <a:cubicBezTo>
                      <a:pt x="390" y="253"/>
                      <a:pt x="390" y="253"/>
                      <a:pt x="390" y="253"/>
                    </a:cubicBezTo>
                    <a:cubicBezTo>
                      <a:pt x="390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8" y="387"/>
                      <a:pt x="264" y="387"/>
                    </a:cubicBezTo>
                    <a:cubicBezTo>
                      <a:pt x="343" y="387"/>
                      <a:pt x="390" y="326"/>
                      <a:pt x="39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Freeform 20">
                <a:extLst>
                  <a:ext uri="{FF2B5EF4-FFF2-40B4-BE49-F238E27FC236}">
                    <a16:creationId xmlns:a16="http://schemas.microsoft.com/office/drawing/2014/main" id="{BDC10D2B-8240-1306-CC54-B3F0CF2378C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16057" y="938123"/>
                <a:ext cx="221197" cy="278823"/>
              </a:xfrm>
              <a:custGeom>
                <a:avLst/>
                <a:gdLst>
                  <a:gd name="T0" fmla="*/ 24 w 509"/>
                  <a:gd name="T1" fmla="*/ 590 h 641"/>
                  <a:gd name="T2" fmla="*/ 71 w 509"/>
                  <a:gd name="T3" fmla="*/ 487 h 641"/>
                  <a:gd name="T4" fmla="*/ 235 w 509"/>
                  <a:gd name="T5" fmla="*/ 531 h 641"/>
                  <a:gd name="T6" fmla="*/ 373 w 509"/>
                  <a:gd name="T7" fmla="*/ 399 h 641"/>
                  <a:gd name="T8" fmla="*/ 373 w 509"/>
                  <a:gd name="T9" fmla="*/ 376 h 641"/>
                  <a:gd name="T10" fmla="*/ 215 w 509"/>
                  <a:gd name="T11" fmla="*/ 454 h 641"/>
                  <a:gd name="T12" fmla="*/ 0 w 509"/>
                  <a:gd name="T13" fmla="*/ 228 h 641"/>
                  <a:gd name="T14" fmla="*/ 0 w 509"/>
                  <a:gd name="T15" fmla="*/ 226 h 641"/>
                  <a:gd name="T16" fmla="*/ 215 w 509"/>
                  <a:gd name="T17" fmla="*/ 0 h 641"/>
                  <a:gd name="T18" fmla="*/ 372 w 509"/>
                  <a:gd name="T19" fmla="*/ 72 h 641"/>
                  <a:gd name="T20" fmla="*/ 372 w 509"/>
                  <a:gd name="T21" fmla="*/ 9 h 641"/>
                  <a:gd name="T22" fmla="*/ 509 w 509"/>
                  <a:gd name="T23" fmla="*/ 9 h 641"/>
                  <a:gd name="T24" fmla="*/ 509 w 509"/>
                  <a:gd name="T25" fmla="*/ 385 h 641"/>
                  <a:gd name="T26" fmla="*/ 448 w 509"/>
                  <a:gd name="T27" fmla="*/ 576 h 641"/>
                  <a:gd name="T28" fmla="*/ 239 w 509"/>
                  <a:gd name="T29" fmla="*/ 641 h 641"/>
                  <a:gd name="T30" fmla="*/ 24 w 509"/>
                  <a:gd name="T31" fmla="*/ 590 h 641"/>
                  <a:gd name="T32" fmla="*/ 373 w 509"/>
                  <a:gd name="T33" fmla="*/ 228 h 641"/>
                  <a:gd name="T34" fmla="*/ 373 w 509"/>
                  <a:gd name="T35" fmla="*/ 226 h 641"/>
                  <a:gd name="T36" fmla="*/ 255 w 509"/>
                  <a:gd name="T37" fmla="*/ 114 h 641"/>
                  <a:gd name="T38" fmla="*/ 137 w 509"/>
                  <a:gd name="T39" fmla="*/ 226 h 641"/>
                  <a:gd name="T40" fmla="*/ 137 w 509"/>
                  <a:gd name="T41" fmla="*/ 228 h 641"/>
                  <a:gd name="T42" fmla="*/ 255 w 509"/>
                  <a:gd name="T43" fmla="*/ 340 h 641"/>
                  <a:gd name="T44" fmla="*/ 373 w 509"/>
                  <a:gd name="T45" fmla="*/ 228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9" h="641">
                    <a:moveTo>
                      <a:pt x="24" y="590"/>
                    </a:moveTo>
                    <a:cubicBezTo>
                      <a:pt x="71" y="487"/>
                      <a:pt x="71" y="487"/>
                      <a:pt x="71" y="487"/>
                    </a:cubicBezTo>
                    <a:cubicBezTo>
                      <a:pt x="121" y="515"/>
                      <a:pt x="171" y="531"/>
                      <a:pt x="235" y="531"/>
                    </a:cubicBezTo>
                    <a:cubicBezTo>
                      <a:pt x="329" y="531"/>
                      <a:pt x="373" y="486"/>
                      <a:pt x="373" y="399"/>
                    </a:cubicBezTo>
                    <a:cubicBezTo>
                      <a:pt x="373" y="376"/>
                      <a:pt x="373" y="376"/>
                      <a:pt x="373" y="376"/>
                    </a:cubicBezTo>
                    <a:cubicBezTo>
                      <a:pt x="333" y="425"/>
                      <a:pt x="288" y="454"/>
                      <a:pt x="215" y="454"/>
                    </a:cubicBezTo>
                    <a:cubicBezTo>
                      <a:pt x="102" y="454"/>
                      <a:pt x="0" y="372"/>
                      <a:pt x="0" y="22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82"/>
                      <a:pt x="104" y="0"/>
                      <a:pt x="215" y="0"/>
                    </a:cubicBezTo>
                    <a:cubicBezTo>
                      <a:pt x="290" y="0"/>
                      <a:pt x="334" y="32"/>
                      <a:pt x="372" y="72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509" y="9"/>
                      <a:pt x="509" y="9"/>
                      <a:pt x="509" y="9"/>
                    </a:cubicBezTo>
                    <a:cubicBezTo>
                      <a:pt x="509" y="385"/>
                      <a:pt x="509" y="385"/>
                      <a:pt x="509" y="385"/>
                    </a:cubicBezTo>
                    <a:cubicBezTo>
                      <a:pt x="509" y="472"/>
                      <a:pt x="488" y="535"/>
                      <a:pt x="448" y="576"/>
                    </a:cubicBezTo>
                    <a:cubicBezTo>
                      <a:pt x="402" y="621"/>
                      <a:pt x="333" y="641"/>
                      <a:pt x="239" y="641"/>
                    </a:cubicBezTo>
                    <a:cubicBezTo>
                      <a:pt x="160" y="641"/>
                      <a:pt x="86" y="623"/>
                      <a:pt x="24" y="590"/>
                    </a:cubicBezTo>
                    <a:close/>
                    <a:moveTo>
                      <a:pt x="373" y="228"/>
                    </a:moveTo>
                    <a:cubicBezTo>
                      <a:pt x="373" y="226"/>
                      <a:pt x="373" y="226"/>
                      <a:pt x="373" y="226"/>
                    </a:cubicBezTo>
                    <a:cubicBezTo>
                      <a:pt x="373" y="160"/>
                      <a:pt x="322" y="114"/>
                      <a:pt x="255" y="114"/>
                    </a:cubicBezTo>
                    <a:cubicBezTo>
                      <a:pt x="188" y="114"/>
                      <a:pt x="137" y="160"/>
                      <a:pt x="137" y="226"/>
                    </a:cubicBezTo>
                    <a:cubicBezTo>
                      <a:pt x="137" y="228"/>
                      <a:pt x="137" y="228"/>
                      <a:pt x="137" y="228"/>
                    </a:cubicBezTo>
                    <a:cubicBezTo>
                      <a:pt x="137" y="295"/>
                      <a:pt x="188" y="340"/>
                      <a:pt x="255" y="340"/>
                    </a:cubicBezTo>
                    <a:cubicBezTo>
                      <a:pt x="322" y="340"/>
                      <a:pt x="373" y="294"/>
                      <a:pt x="37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21">
                <a:extLst>
                  <a:ext uri="{FF2B5EF4-FFF2-40B4-BE49-F238E27FC236}">
                    <a16:creationId xmlns:a16="http://schemas.microsoft.com/office/drawing/2014/main" id="{A2A74FC7-B210-AC23-8BAD-A8CEF20144F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47450" y="942113"/>
                <a:ext cx="219424" cy="275277"/>
              </a:xfrm>
              <a:custGeom>
                <a:avLst/>
                <a:gdLst>
                  <a:gd name="T0" fmla="*/ 362 w 505"/>
                  <a:gd name="T1" fmla="*/ 0 h 633"/>
                  <a:gd name="T2" fmla="*/ 505 w 505"/>
                  <a:gd name="T3" fmla="*/ 0 h 633"/>
                  <a:gd name="T4" fmla="*/ 319 w 505"/>
                  <a:gd name="T5" fmla="*/ 497 h 633"/>
                  <a:gd name="T6" fmla="*/ 159 w 505"/>
                  <a:gd name="T7" fmla="*/ 633 h 633"/>
                  <a:gd name="T8" fmla="*/ 37 w 505"/>
                  <a:gd name="T9" fmla="*/ 599 h 633"/>
                  <a:gd name="T10" fmla="*/ 83 w 505"/>
                  <a:gd name="T11" fmla="*/ 500 h 633"/>
                  <a:gd name="T12" fmla="*/ 142 w 505"/>
                  <a:gd name="T13" fmla="*/ 519 h 633"/>
                  <a:gd name="T14" fmla="*/ 190 w 505"/>
                  <a:gd name="T15" fmla="*/ 487 h 633"/>
                  <a:gd name="T16" fmla="*/ 0 w 505"/>
                  <a:gd name="T17" fmla="*/ 0 h 633"/>
                  <a:gd name="T18" fmla="*/ 146 w 505"/>
                  <a:gd name="T19" fmla="*/ 0 h 633"/>
                  <a:gd name="T20" fmla="*/ 256 w 505"/>
                  <a:gd name="T21" fmla="*/ 331 h 633"/>
                  <a:gd name="T22" fmla="*/ 362 w 505"/>
                  <a:gd name="T23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633">
                    <a:moveTo>
                      <a:pt x="362" y="0"/>
                    </a:moveTo>
                    <a:cubicBezTo>
                      <a:pt x="505" y="0"/>
                      <a:pt x="505" y="0"/>
                      <a:pt x="505" y="0"/>
                    </a:cubicBezTo>
                    <a:cubicBezTo>
                      <a:pt x="319" y="497"/>
                      <a:pt x="319" y="497"/>
                      <a:pt x="319" y="497"/>
                    </a:cubicBezTo>
                    <a:cubicBezTo>
                      <a:pt x="282" y="596"/>
                      <a:pt x="242" y="633"/>
                      <a:pt x="159" y="633"/>
                    </a:cubicBezTo>
                    <a:cubicBezTo>
                      <a:pt x="110" y="633"/>
                      <a:pt x="73" y="620"/>
                      <a:pt x="37" y="599"/>
                    </a:cubicBezTo>
                    <a:cubicBezTo>
                      <a:pt x="83" y="500"/>
                      <a:pt x="83" y="500"/>
                      <a:pt x="83" y="500"/>
                    </a:cubicBezTo>
                    <a:cubicBezTo>
                      <a:pt x="101" y="511"/>
                      <a:pt x="124" y="519"/>
                      <a:pt x="142" y="519"/>
                    </a:cubicBezTo>
                    <a:cubicBezTo>
                      <a:pt x="166" y="519"/>
                      <a:pt x="178" y="512"/>
                      <a:pt x="190" y="4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256" y="331"/>
                      <a:pt x="256" y="331"/>
                      <a:pt x="256" y="331"/>
                    </a:cubicBezTo>
                    <a:lnTo>
                      <a:pt x="3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22">
                <a:extLst>
                  <a:ext uri="{FF2B5EF4-FFF2-40B4-BE49-F238E27FC236}">
                    <a16:creationId xmlns:a16="http://schemas.microsoft.com/office/drawing/2014/main" id="{ACC82ECF-72D6-6ED9-EF73-7495DE192F9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05842" y="1258171"/>
                <a:ext cx="132541" cy="290348"/>
              </a:xfrm>
              <a:custGeom>
                <a:avLst/>
                <a:gdLst>
                  <a:gd name="T0" fmla="*/ 57 w 305"/>
                  <a:gd name="T1" fmla="*/ 299 h 667"/>
                  <a:gd name="T2" fmla="*/ 0 w 305"/>
                  <a:gd name="T3" fmla="*/ 299 h 667"/>
                  <a:gd name="T4" fmla="*/ 0 w 305"/>
                  <a:gd name="T5" fmla="*/ 186 h 667"/>
                  <a:gd name="T6" fmla="*/ 57 w 305"/>
                  <a:gd name="T7" fmla="*/ 186 h 667"/>
                  <a:gd name="T8" fmla="*/ 57 w 305"/>
                  <a:gd name="T9" fmla="*/ 155 h 667"/>
                  <a:gd name="T10" fmla="*/ 96 w 305"/>
                  <a:gd name="T11" fmla="*/ 38 h 667"/>
                  <a:gd name="T12" fmla="*/ 208 w 305"/>
                  <a:gd name="T13" fmla="*/ 0 h 667"/>
                  <a:gd name="T14" fmla="*/ 305 w 305"/>
                  <a:gd name="T15" fmla="*/ 13 h 667"/>
                  <a:gd name="T16" fmla="*/ 305 w 305"/>
                  <a:gd name="T17" fmla="*/ 127 h 667"/>
                  <a:gd name="T18" fmla="*/ 243 w 305"/>
                  <a:gd name="T19" fmla="*/ 115 h 667"/>
                  <a:gd name="T20" fmla="*/ 193 w 305"/>
                  <a:gd name="T21" fmla="*/ 168 h 667"/>
                  <a:gd name="T22" fmla="*/ 193 w 305"/>
                  <a:gd name="T23" fmla="*/ 187 h 667"/>
                  <a:gd name="T24" fmla="*/ 305 w 305"/>
                  <a:gd name="T25" fmla="*/ 187 h 667"/>
                  <a:gd name="T26" fmla="*/ 305 w 305"/>
                  <a:gd name="T27" fmla="*/ 299 h 667"/>
                  <a:gd name="T28" fmla="*/ 195 w 305"/>
                  <a:gd name="T29" fmla="*/ 299 h 667"/>
                  <a:gd name="T30" fmla="*/ 195 w 305"/>
                  <a:gd name="T31" fmla="*/ 667 h 667"/>
                  <a:gd name="T32" fmla="*/ 57 w 305"/>
                  <a:gd name="T33" fmla="*/ 667 h 667"/>
                  <a:gd name="T34" fmla="*/ 57 w 305"/>
                  <a:gd name="T35" fmla="*/ 299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5" h="667">
                    <a:moveTo>
                      <a:pt x="57" y="299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7" y="102"/>
                      <a:pt x="71" y="63"/>
                      <a:pt x="96" y="38"/>
                    </a:cubicBezTo>
                    <a:cubicBezTo>
                      <a:pt x="122" y="12"/>
                      <a:pt x="159" y="0"/>
                      <a:pt x="208" y="0"/>
                    </a:cubicBezTo>
                    <a:cubicBezTo>
                      <a:pt x="251" y="0"/>
                      <a:pt x="280" y="5"/>
                      <a:pt x="305" y="13"/>
                    </a:cubicBezTo>
                    <a:cubicBezTo>
                      <a:pt x="305" y="127"/>
                      <a:pt x="305" y="127"/>
                      <a:pt x="305" y="127"/>
                    </a:cubicBezTo>
                    <a:cubicBezTo>
                      <a:pt x="286" y="120"/>
                      <a:pt x="267" y="115"/>
                      <a:pt x="243" y="115"/>
                    </a:cubicBezTo>
                    <a:cubicBezTo>
                      <a:pt x="211" y="115"/>
                      <a:pt x="193" y="132"/>
                      <a:pt x="193" y="168"/>
                    </a:cubicBezTo>
                    <a:cubicBezTo>
                      <a:pt x="193" y="187"/>
                      <a:pt x="193" y="187"/>
                      <a:pt x="193" y="187"/>
                    </a:cubicBezTo>
                    <a:cubicBezTo>
                      <a:pt x="305" y="187"/>
                      <a:pt x="305" y="187"/>
                      <a:pt x="305" y="187"/>
                    </a:cubicBezTo>
                    <a:cubicBezTo>
                      <a:pt x="305" y="299"/>
                      <a:pt x="305" y="299"/>
                      <a:pt x="305" y="299"/>
                    </a:cubicBezTo>
                    <a:cubicBezTo>
                      <a:pt x="195" y="299"/>
                      <a:pt x="195" y="299"/>
                      <a:pt x="195" y="299"/>
                    </a:cubicBezTo>
                    <a:cubicBezTo>
                      <a:pt x="195" y="667"/>
                      <a:pt x="195" y="667"/>
                      <a:pt x="195" y="667"/>
                    </a:cubicBezTo>
                    <a:cubicBezTo>
                      <a:pt x="57" y="667"/>
                      <a:pt x="57" y="667"/>
                      <a:pt x="57" y="667"/>
                    </a:cubicBezTo>
                    <a:lnTo>
                      <a:pt x="57" y="2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23">
                <a:extLst>
                  <a:ext uri="{FF2B5EF4-FFF2-40B4-BE49-F238E27FC236}">
                    <a16:creationId xmlns:a16="http://schemas.microsoft.com/office/drawing/2014/main" id="{22DAB937-2E79-C195-4D0E-AD10E570DD1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37497" y="1333086"/>
                <a:ext cx="228289" cy="219867"/>
              </a:xfrm>
              <a:custGeom>
                <a:avLst/>
                <a:gdLst>
                  <a:gd name="T0" fmla="*/ 0 w 525"/>
                  <a:gd name="T1" fmla="*/ 255 h 506"/>
                  <a:gd name="T2" fmla="*/ 0 w 525"/>
                  <a:gd name="T3" fmla="*/ 253 h 506"/>
                  <a:gd name="T4" fmla="*/ 263 w 525"/>
                  <a:gd name="T5" fmla="*/ 0 h 506"/>
                  <a:gd name="T6" fmla="*/ 525 w 525"/>
                  <a:gd name="T7" fmla="*/ 251 h 506"/>
                  <a:gd name="T8" fmla="*/ 525 w 525"/>
                  <a:gd name="T9" fmla="*/ 253 h 506"/>
                  <a:gd name="T10" fmla="*/ 261 w 525"/>
                  <a:gd name="T11" fmla="*/ 506 h 506"/>
                  <a:gd name="T12" fmla="*/ 0 w 525"/>
                  <a:gd name="T13" fmla="*/ 255 h 506"/>
                  <a:gd name="T14" fmla="*/ 389 w 525"/>
                  <a:gd name="T15" fmla="*/ 255 h 506"/>
                  <a:gd name="T16" fmla="*/ 389 w 525"/>
                  <a:gd name="T17" fmla="*/ 253 h 506"/>
                  <a:gd name="T18" fmla="*/ 261 w 525"/>
                  <a:gd name="T19" fmla="*/ 119 h 506"/>
                  <a:gd name="T20" fmla="*/ 135 w 525"/>
                  <a:gd name="T21" fmla="*/ 251 h 506"/>
                  <a:gd name="T22" fmla="*/ 135 w 525"/>
                  <a:gd name="T23" fmla="*/ 253 h 506"/>
                  <a:gd name="T24" fmla="*/ 263 w 525"/>
                  <a:gd name="T25" fmla="*/ 387 h 506"/>
                  <a:gd name="T26" fmla="*/ 389 w 525"/>
                  <a:gd name="T27" fmla="*/ 25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6">
                    <a:moveTo>
                      <a:pt x="0" y="255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12" y="0"/>
                      <a:pt x="263" y="0"/>
                    </a:cubicBezTo>
                    <a:cubicBezTo>
                      <a:pt x="413" y="0"/>
                      <a:pt x="525" y="112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2" y="506"/>
                      <a:pt x="261" y="506"/>
                    </a:cubicBezTo>
                    <a:cubicBezTo>
                      <a:pt x="111" y="506"/>
                      <a:pt x="0" y="394"/>
                      <a:pt x="0" y="255"/>
                    </a:cubicBezTo>
                    <a:close/>
                    <a:moveTo>
                      <a:pt x="389" y="255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2"/>
                      <a:pt x="337" y="119"/>
                      <a:pt x="261" y="119"/>
                    </a:cubicBezTo>
                    <a:cubicBezTo>
                      <a:pt x="183" y="119"/>
                      <a:pt x="135" y="180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5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24">
                <a:extLst>
                  <a:ext uri="{FF2B5EF4-FFF2-40B4-BE49-F238E27FC236}">
                    <a16:creationId xmlns:a16="http://schemas.microsoft.com/office/drawing/2014/main" id="{10B466F6-F9DE-C9E9-D98F-5CB17B8BE4D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79084" y="1331756"/>
                <a:ext cx="127665" cy="216764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0 h 498"/>
                  <a:gd name="T6" fmla="*/ 293 w 293"/>
                  <a:gd name="T7" fmla="*/ 3 h 498"/>
                  <a:gd name="T8" fmla="*/ 293 w 293"/>
                  <a:gd name="T9" fmla="*/ 147 h 498"/>
                  <a:gd name="T10" fmla="*/ 286 w 293"/>
                  <a:gd name="T11" fmla="*/ 147 h 498"/>
                  <a:gd name="T12" fmla="*/ 138 w 293"/>
                  <a:gd name="T13" fmla="*/ 318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66" y="43"/>
                      <a:pt x="211" y="0"/>
                      <a:pt x="293" y="3"/>
                    </a:cubicBezTo>
                    <a:cubicBezTo>
                      <a:pt x="293" y="147"/>
                      <a:pt x="293" y="147"/>
                      <a:pt x="293" y="147"/>
                    </a:cubicBezTo>
                    <a:cubicBezTo>
                      <a:pt x="286" y="147"/>
                      <a:pt x="286" y="147"/>
                      <a:pt x="286" y="147"/>
                    </a:cubicBezTo>
                    <a:cubicBezTo>
                      <a:pt x="194" y="147"/>
                      <a:pt x="138" y="203"/>
                      <a:pt x="138" y="318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Freeform 25">
                <a:extLst>
                  <a:ext uri="{FF2B5EF4-FFF2-40B4-BE49-F238E27FC236}">
                    <a16:creationId xmlns:a16="http://schemas.microsoft.com/office/drawing/2014/main" id="{AD3E18E3-90EA-4D54-E039-6221DAC5595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82993" y="1334859"/>
                <a:ext cx="194157" cy="217207"/>
              </a:xfrm>
              <a:custGeom>
                <a:avLst/>
                <a:gdLst>
                  <a:gd name="T0" fmla="*/ 0 w 446"/>
                  <a:gd name="T1" fmla="*/ 351 h 500"/>
                  <a:gd name="T2" fmla="*/ 0 w 446"/>
                  <a:gd name="T3" fmla="*/ 349 h 500"/>
                  <a:gd name="T4" fmla="*/ 195 w 446"/>
                  <a:gd name="T5" fmla="*/ 195 h 500"/>
                  <a:gd name="T6" fmla="*/ 314 w 446"/>
                  <a:gd name="T7" fmla="*/ 215 h 500"/>
                  <a:gd name="T8" fmla="*/ 314 w 446"/>
                  <a:gd name="T9" fmla="*/ 206 h 500"/>
                  <a:gd name="T10" fmla="*/ 210 w 446"/>
                  <a:gd name="T11" fmla="*/ 118 h 500"/>
                  <a:gd name="T12" fmla="*/ 76 w 446"/>
                  <a:gd name="T13" fmla="*/ 144 h 500"/>
                  <a:gd name="T14" fmla="*/ 42 w 446"/>
                  <a:gd name="T15" fmla="*/ 39 h 500"/>
                  <a:gd name="T16" fmla="*/ 230 w 446"/>
                  <a:gd name="T17" fmla="*/ 0 h 500"/>
                  <a:gd name="T18" fmla="*/ 394 w 446"/>
                  <a:gd name="T19" fmla="*/ 54 h 500"/>
                  <a:gd name="T20" fmla="*/ 446 w 446"/>
                  <a:gd name="T21" fmla="*/ 209 h 500"/>
                  <a:gd name="T22" fmla="*/ 446 w 446"/>
                  <a:gd name="T23" fmla="*/ 491 h 500"/>
                  <a:gd name="T24" fmla="*/ 313 w 446"/>
                  <a:gd name="T25" fmla="*/ 491 h 500"/>
                  <a:gd name="T26" fmla="*/ 313 w 446"/>
                  <a:gd name="T27" fmla="*/ 438 h 500"/>
                  <a:gd name="T28" fmla="*/ 167 w 446"/>
                  <a:gd name="T29" fmla="*/ 500 h 500"/>
                  <a:gd name="T30" fmla="*/ 0 w 446"/>
                  <a:gd name="T31" fmla="*/ 351 h 500"/>
                  <a:gd name="T32" fmla="*/ 316 w 446"/>
                  <a:gd name="T33" fmla="*/ 320 h 500"/>
                  <a:gd name="T34" fmla="*/ 316 w 446"/>
                  <a:gd name="T35" fmla="*/ 295 h 500"/>
                  <a:gd name="T36" fmla="*/ 228 w 446"/>
                  <a:gd name="T37" fmla="*/ 277 h 500"/>
                  <a:gd name="T38" fmla="*/ 133 w 446"/>
                  <a:gd name="T39" fmla="*/ 344 h 500"/>
                  <a:gd name="T40" fmla="*/ 133 w 446"/>
                  <a:gd name="T41" fmla="*/ 346 h 500"/>
                  <a:gd name="T42" fmla="*/ 208 w 446"/>
                  <a:gd name="T43" fmla="*/ 405 h 500"/>
                  <a:gd name="T44" fmla="*/ 316 w 446"/>
                  <a:gd name="T45" fmla="*/ 32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500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4"/>
                      <a:pt x="81" y="195"/>
                      <a:pt x="195" y="195"/>
                    </a:cubicBezTo>
                    <a:cubicBezTo>
                      <a:pt x="244" y="195"/>
                      <a:pt x="280" y="203"/>
                      <a:pt x="314" y="215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8"/>
                      <a:pt x="210" y="118"/>
                    </a:cubicBezTo>
                    <a:cubicBezTo>
                      <a:pt x="157" y="118"/>
                      <a:pt x="120" y="128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8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1"/>
                      <a:pt x="446" y="144"/>
                      <a:pt x="446" y="209"/>
                    </a:cubicBezTo>
                    <a:cubicBezTo>
                      <a:pt x="446" y="491"/>
                      <a:pt x="446" y="491"/>
                      <a:pt x="446" y="491"/>
                    </a:cubicBezTo>
                    <a:cubicBezTo>
                      <a:pt x="313" y="491"/>
                      <a:pt x="313" y="491"/>
                      <a:pt x="313" y="491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4" y="500"/>
                      <a:pt x="167" y="500"/>
                    </a:cubicBezTo>
                    <a:cubicBezTo>
                      <a:pt x="75" y="500"/>
                      <a:pt x="0" y="447"/>
                      <a:pt x="0" y="351"/>
                    </a:cubicBezTo>
                    <a:close/>
                    <a:moveTo>
                      <a:pt x="316" y="320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1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5"/>
                      <a:pt x="208" y="405"/>
                    </a:cubicBezTo>
                    <a:cubicBezTo>
                      <a:pt x="272" y="405"/>
                      <a:pt x="316" y="369"/>
                      <a:pt x="316" y="3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Rectangle 26">
                <a:extLst>
                  <a:ext uri="{FF2B5EF4-FFF2-40B4-BE49-F238E27FC236}">
                    <a16:creationId xmlns:a16="http://schemas.microsoft.com/office/drawing/2014/main" id="{144E16EA-4F3F-420C-5D8D-753A1E9F0B1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01973" y="1260831"/>
                <a:ext cx="59843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Rectangle 27">
                <a:extLst>
                  <a:ext uri="{FF2B5EF4-FFF2-40B4-BE49-F238E27FC236}">
                    <a16:creationId xmlns:a16="http://schemas.microsoft.com/office/drawing/2014/main" id="{E009FD22-AB72-D26D-205F-29DF66B5BFF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86639" y="1260831"/>
                <a:ext cx="59399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7" name="Rectangle 28">
              <a:extLst>
                <a:ext uri="{FF2B5EF4-FFF2-40B4-BE49-F238E27FC236}">
                  <a16:creationId xmlns:a16="http://schemas.microsoft.com/office/drawing/2014/main" id="{FB305569-AB33-7799-ED76-68F103CE5B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556230" y="767096"/>
              <a:ext cx="634181" cy="189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DC4D5431-76CB-4561-B2E0-664C3E75E88C}"/>
                </a:ext>
              </a:extLst>
            </p:cNvPr>
            <p:cNvGrpSpPr/>
            <p:nvPr userDrawn="1"/>
          </p:nvGrpSpPr>
          <p:grpSpPr>
            <a:xfrm>
              <a:off x="11701122" y="936748"/>
              <a:ext cx="321494" cy="1552800"/>
              <a:chOff x="7313961" y="501936"/>
              <a:chExt cx="323594" cy="1566108"/>
            </a:xfrm>
          </p:grpSpPr>
          <p:sp>
            <p:nvSpPr>
              <p:cNvPr id="79" name="Freeform 29">
                <a:extLst>
                  <a:ext uri="{FF2B5EF4-FFF2-40B4-BE49-F238E27FC236}">
                    <a16:creationId xmlns:a16="http://schemas.microsoft.com/office/drawing/2014/main" id="{9EB7EA56-59D4-7E58-E9A3-5C4585DF00F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3556" y="1311808"/>
                <a:ext cx="249567" cy="247350"/>
              </a:xfrm>
              <a:custGeom>
                <a:avLst/>
                <a:gdLst>
                  <a:gd name="T0" fmla="*/ 0 w 574"/>
                  <a:gd name="T1" fmla="*/ 229 h 569"/>
                  <a:gd name="T2" fmla="*/ 90 w 574"/>
                  <a:gd name="T3" fmla="*/ 413 h 569"/>
                  <a:gd name="T4" fmla="*/ 90 w 574"/>
                  <a:gd name="T5" fmla="*/ 413 h 569"/>
                  <a:gd name="T6" fmla="*/ 90 w 574"/>
                  <a:gd name="T7" fmla="*/ 413 h 569"/>
                  <a:gd name="T8" fmla="*/ 9 w 574"/>
                  <a:gd name="T9" fmla="*/ 413 h 569"/>
                  <a:gd name="T10" fmla="*/ 9 w 574"/>
                  <a:gd name="T11" fmla="*/ 569 h 569"/>
                  <a:gd name="T12" fmla="*/ 574 w 574"/>
                  <a:gd name="T13" fmla="*/ 569 h 569"/>
                  <a:gd name="T14" fmla="*/ 574 w 574"/>
                  <a:gd name="T15" fmla="*/ 413 h 569"/>
                  <a:gd name="T16" fmla="*/ 253 w 574"/>
                  <a:gd name="T17" fmla="*/ 413 h 569"/>
                  <a:gd name="T18" fmla="*/ 133 w 574"/>
                  <a:gd name="T19" fmla="*/ 286 h 569"/>
                  <a:gd name="T20" fmla="*/ 253 w 574"/>
                  <a:gd name="T21" fmla="*/ 155 h 569"/>
                  <a:gd name="T22" fmla="*/ 574 w 574"/>
                  <a:gd name="T23" fmla="*/ 155 h 569"/>
                  <a:gd name="T24" fmla="*/ 574 w 574"/>
                  <a:gd name="T25" fmla="*/ 0 h 569"/>
                  <a:gd name="T26" fmla="*/ 224 w 574"/>
                  <a:gd name="T27" fmla="*/ 0 h 569"/>
                  <a:gd name="T28" fmla="*/ 0 w 574"/>
                  <a:gd name="T29" fmla="*/ 22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4" h="569">
                    <a:moveTo>
                      <a:pt x="0" y="229"/>
                    </a:moveTo>
                    <a:cubicBezTo>
                      <a:pt x="0" y="294"/>
                      <a:pt x="30" y="368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9" y="569"/>
                      <a:pt x="9" y="569"/>
                      <a:pt x="9" y="569"/>
                    </a:cubicBezTo>
                    <a:cubicBezTo>
                      <a:pt x="574" y="569"/>
                      <a:pt x="574" y="569"/>
                      <a:pt x="574" y="569"/>
                    </a:cubicBezTo>
                    <a:cubicBezTo>
                      <a:pt x="574" y="413"/>
                      <a:pt x="574" y="413"/>
                      <a:pt x="574" y="413"/>
                    </a:cubicBezTo>
                    <a:cubicBezTo>
                      <a:pt x="253" y="413"/>
                      <a:pt x="253" y="413"/>
                      <a:pt x="253" y="413"/>
                    </a:cubicBezTo>
                    <a:cubicBezTo>
                      <a:pt x="195" y="413"/>
                      <a:pt x="133" y="369"/>
                      <a:pt x="133" y="286"/>
                    </a:cubicBezTo>
                    <a:cubicBezTo>
                      <a:pt x="133" y="221"/>
                      <a:pt x="178" y="155"/>
                      <a:pt x="253" y="155"/>
                    </a:cubicBezTo>
                    <a:cubicBezTo>
                      <a:pt x="574" y="155"/>
                      <a:pt x="574" y="155"/>
                      <a:pt x="574" y="155"/>
                    </a:cubicBezTo>
                    <a:cubicBezTo>
                      <a:pt x="574" y="0"/>
                      <a:pt x="574" y="0"/>
                      <a:pt x="57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0" y="93"/>
                      <a:pt x="0" y="2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30">
                <a:extLst>
                  <a:ext uri="{FF2B5EF4-FFF2-40B4-BE49-F238E27FC236}">
                    <a16:creationId xmlns:a16="http://schemas.microsoft.com/office/drawing/2014/main" id="{93B05BBE-DBEC-684B-B012-F63384131C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7546" y="755049"/>
                <a:ext cx="245577" cy="276163"/>
              </a:xfrm>
              <a:custGeom>
                <a:avLst/>
                <a:gdLst>
                  <a:gd name="T0" fmla="*/ 0 w 554"/>
                  <a:gd name="T1" fmla="*/ 174 h 623"/>
                  <a:gd name="T2" fmla="*/ 377 w 554"/>
                  <a:gd name="T3" fmla="*/ 311 h 623"/>
                  <a:gd name="T4" fmla="*/ 0 w 554"/>
                  <a:gd name="T5" fmla="*/ 450 h 623"/>
                  <a:gd name="T6" fmla="*/ 0 w 554"/>
                  <a:gd name="T7" fmla="*/ 623 h 623"/>
                  <a:gd name="T8" fmla="*/ 554 w 554"/>
                  <a:gd name="T9" fmla="*/ 395 h 623"/>
                  <a:gd name="T10" fmla="*/ 554 w 554"/>
                  <a:gd name="T11" fmla="*/ 228 h 623"/>
                  <a:gd name="T12" fmla="*/ 0 w 554"/>
                  <a:gd name="T13" fmla="*/ 0 h 623"/>
                  <a:gd name="T14" fmla="*/ 0 w 554"/>
                  <a:gd name="T15" fmla="*/ 174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4" h="623">
                    <a:moveTo>
                      <a:pt x="0" y="174"/>
                    </a:moveTo>
                    <a:lnTo>
                      <a:pt x="377" y="311"/>
                    </a:lnTo>
                    <a:lnTo>
                      <a:pt x="0" y="450"/>
                    </a:lnTo>
                    <a:lnTo>
                      <a:pt x="0" y="623"/>
                    </a:lnTo>
                    <a:lnTo>
                      <a:pt x="554" y="395"/>
                    </a:lnTo>
                    <a:lnTo>
                      <a:pt x="554" y="228"/>
                    </a:lnTo>
                    <a:lnTo>
                      <a:pt x="0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31">
                <a:extLst>
                  <a:ext uri="{FF2B5EF4-FFF2-40B4-BE49-F238E27FC236}">
                    <a16:creationId xmlns:a16="http://schemas.microsoft.com/office/drawing/2014/main" id="{972F0292-22E7-DDB2-79F6-6703AF74768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583096"/>
                <a:ext cx="253999" cy="256659"/>
              </a:xfrm>
              <a:custGeom>
                <a:avLst/>
                <a:gdLst>
                  <a:gd name="T0" fmla="*/ 401 w 584"/>
                  <a:gd name="T1" fmla="*/ 110 h 590"/>
                  <a:gd name="T2" fmla="*/ 460 w 584"/>
                  <a:gd name="T3" fmla="*/ 272 h 590"/>
                  <a:gd name="T4" fmla="*/ 415 w 584"/>
                  <a:gd name="T5" fmla="*/ 397 h 590"/>
                  <a:gd name="T6" fmla="*/ 250 w 584"/>
                  <a:gd name="T7" fmla="*/ 0 h 590"/>
                  <a:gd name="T8" fmla="*/ 92 w 584"/>
                  <a:gd name="T9" fmla="*/ 68 h 590"/>
                  <a:gd name="T10" fmla="*/ 0 w 584"/>
                  <a:gd name="T11" fmla="*/ 291 h 590"/>
                  <a:gd name="T12" fmla="*/ 292 w 584"/>
                  <a:gd name="T13" fmla="*/ 590 h 590"/>
                  <a:gd name="T14" fmla="*/ 584 w 584"/>
                  <a:gd name="T15" fmla="*/ 274 h 590"/>
                  <a:gd name="T16" fmla="*/ 476 w 584"/>
                  <a:gd name="T17" fmla="*/ 12 h 590"/>
                  <a:gd name="T18" fmla="*/ 401 w 584"/>
                  <a:gd name="T19" fmla="*/ 110 h 590"/>
                  <a:gd name="T20" fmla="*/ 179 w 584"/>
                  <a:gd name="T21" fmla="*/ 408 h 590"/>
                  <a:gd name="T22" fmla="*/ 123 w 584"/>
                  <a:gd name="T23" fmla="*/ 288 h 590"/>
                  <a:gd name="T24" fmla="*/ 202 w 584"/>
                  <a:gd name="T25" fmla="*/ 168 h 590"/>
                  <a:gd name="T26" fmla="*/ 315 w 584"/>
                  <a:gd name="T27" fmla="*/ 439 h 590"/>
                  <a:gd name="T28" fmla="*/ 179 w 584"/>
                  <a:gd name="T29" fmla="*/ 40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4" h="590">
                    <a:moveTo>
                      <a:pt x="401" y="110"/>
                    </a:moveTo>
                    <a:cubicBezTo>
                      <a:pt x="449" y="175"/>
                      <a:pt x="460" y="212"/>
                      <a:pt x="460" y="272"/>
                    </a:cubicBezTo>
                    <a:cubicBezTo>
                      <a:pt x="460" y="325"/>
                      <a:pt x="444" y="367"/>
                      <a:pt x="415" y="397"/>
                    </a:cubicBezTo>
                    <a:cubicBezTo>
                      <a:pt x="250" y="0"/>
                      <a:pt x="250" y="0"/>
                      <a:pt x="250" y="0"/>
                    </a:cubicBezTo>
                    <a:cubicBezTo>
                      <a:pt x="189" y="9"/>
                      <a:pt x="134" y="32"/>
                      <a:pt x="92" y="68"/>
                    </a:cubicBezTo>
                    <a:cubicBezTo>
                      <a:pt x="32" y="120"/>
                      <a:pt x="0" y="197"/>
                      <a:pt x="0" y="291"/>
                    </a:cubicBezTo>
                    <a:cubicBezTo>
                      <a:pt x="0" y="462"/>
                      <a:pt x="126" y="590"/>
                      <a:pt x="292" y="590"/>
                    </a:cubicBezTo>
                    <a:cubicBezTo>
                      <a:pt x="462" y="590"/>
                      <a:pt x="584" y="462"/>
                      <a:pt x="584" y="274"/>
                    </a:cubicBezTo>
                    <a:cubicBezTo>
                      <a:pt x="584" y="169"/>
                      <a:pt x="534" y="62"/>
                      <a:pt x="476" y="12"/>
                    </a:cubicBezTo>
                    <a:lnTo>
                      <a:pt x="401" y="110"/>
                    </a:lnTo>
                    <a:close/>
                    <a:moveTo>
                      <a:pt x="179" y="408"/>
                    </a:moveTo>
                    <a:cubicBezTo>
                      <a:pt x="144" y="381"/>
                      <a:pt x="123" y="339"/>
                      <a:pt x="123" y="288"/>
                    </a:cubicBezTo>
                    <a:cubicBezTo>
                      <a:pt x="123" y="232"/>
                      <a:pt x="155" y="190"/>
                      <a:pt x="202" y="168"/>
                    </a:cubicBezTo>
                    <a:cubicBezTo>
                      <a:pt x="315" y="439"/>
                      <a:pt x="315" y="439"/>
                      <a:pt x="315" y="439"/>
                    </a:cubicBezTo>
                    <a:cubicBezTo>
                      <a:pt x="257" y="447"/>
                      <a:pt x="212" y="432"/>
                      <a:pt x="179" y="4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32">
                <a:extLst>
                  <a:ext uri="{FF2B5EF4-FFF2-40B4-BE49-F238E27FC236}">
                    <a16:creationId xmlns:a16="http://schemas.microsoft.com/office/drawing/2014/main" id="{8FB3E4DF-D685-E83E-C831-3D30D648641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13961" y="1846404"/>
                <a:ext cx="319161" cy="221640"/>
              </a:xfrm>
              <a:custGeom>
                <a:avLst/>
                <a:gdLst>
                  <a:gd name="T0" fmla="*/ 580 w 720"/>
                  <a:gd name="T1" fmla="*/ 0 h 500"/>
                  <a:gd name="T2" fmla="*/ 580 w 720"/>
                  <a:gd name="T3" fmla="*/ 346 h 500"/>
                  <a:gd name="T4" fmla="*/ 0 w 720"/>
                  <a:gd name="T5" fmla="*/ 346 h 500"/>
                  <a:gd name="T6" fmla="*/ 0 w 720"/>
                  <a:gd name="T7" fmla="*/ 500 h 500"/>
                  <a:gd name="T8" fmla="*/ 720 w 720"/>
                  <a:gd name="T9" fmla="*/ 500 h 500"/>
                  <a:gd name="T10" fmla="*/ 720 w 720"/>
                  <a:gd name="T11" fmla="*/ 0 h 500"/>
                  <a:gd name="T12" fmla="*/ 580 w 720"/>
                  <a:gd name="T13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0" h="500">
                    <a:moveTo>
                      <a:pt x="580" y="0"/>
                    </a:moveTo>
                    <a:lnTo>
                      <a:pt x="580" y="346"/>
                    </a:lnTo>
                    <a:lnTo>
                      <a:pt x="0" y="346"/>
                    </a:lnTo>
                    <a:lnTo>
                      <a:pt x="0" y="500"/>
                    </a:lnTo>
                    <a:lnTo>
                      <a:pt x="720" y="500"/>
                    </a:lnTo>
                    <a:lnTo>
                      <a:pt x="720" y="0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33">
                <a:extLst>
                  <a:ext uri="{FF2B5EF4-FFF2-40B4-BE49-F238E27FC236}">
                    <a16:creationId xmlns:a16="http://schemas.microsoft.com/office/drawing/2014/main" id="{7E51460F-8A6D-E455-ADF5-BF3600A7DAC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501936"/>
                <a:ext cx="253999" cy="263752"/>
              </a:xfrm>
              <a:custGeom>
                <a:avLst/>
                <a:gdLst>
                  <a:gd name="T0" fmla="*/ 584 w 584"/>
                  <a:gd name="T1" fmla="*/ 304 h 607"/>
                  <a:gd name="T2" fmla="*/ 292 w 584"/>
                  <a:gd name="T3" fmla="*/ 607 h 607"/>
                  <a:gd name="T4" fmla="*/ 0 w 584"/>
                  <a:gd name="T5" fmla="*/ 302 h 607"/>
                  <a:gd name="T6" fmla="*/ 292 w 584"/>
                  <a:gd name="T7" fmla="*/ 0 h 607"/>
                  <a:gd name="T8" fmla="*/ 584 w 584"/>
                  <a:gd name="T9" fmla="*/ 304 h 607"/>
                  <a:gd name="T10" fmla="*/ 133 w 584"/>
                  <a:gd name="T11" fmla="*/ 304 h 607"/>
                  <a:gd name="T12" fmla="*/ 292 w 584"/>
                  <a:gd name="T13" fmla="*/ 454 h 607"/>
                  <a:gd name="T14" fmla="*/ 451 w 584"/>
                  <a:gd name="T15" fmla="*/ 302 h 607"/>
                  <a:gd name="T16" fmla="*/ 292 w 584"/>
                  <a:gd name="T17" fmla="*/ 153 h 607"/>
                  <a:gd name="T18" fmla="*/ 133 w 584"/>
                  <a:gd name="T19" fmla="*/ 30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4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3"/>
                      <a:pt x="0" y="302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3"/>
                      <a:pt x="584" y="304"/>
                    </a:cubicBezTo>
                    <a:moveTo>
                      <a:pt x="133" y="304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7"/>
                      <a:pt x="451" y="302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19"/>
                      <a:pt x="133" y="30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34">
                <a:extLst>
                  <a:ext uri="{FF2B5EF4-FFF2-40B4-BE49-F238E27FC236}">
                    <a16:creationId xmlns:a16="http://schemas.microsoft.com/office/drawing/2014/main" id="{9296505E-2DA9-07F7-31C5-6D802244B0F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021017"/>
                <a:ext cx="253999" cy="263752"/>
              </a:xfrm>
              <a:custGeom>
                <a:avLst/>
                <a:gdLst>
                  <a:gd name="T0" fmla="*/ 584 w 584"/>
                  <a:gd name="T1" fmla="*/ 305 h 607"/>
                  <a:gd name="T2" fmla="*/ 292 w 584"/>
                  <a:gd name="T3" fmla="*/ 607 h 607"/>
                  <a:gd name="T4" fmla="*/ 0 w 584"/>
                  <a:gd name="T5" fmla="*/ 303 h 607"/>
                  <a:gd name="T6" fmla="*/ 292 w 584"/>
                  <a:gd name="T7" fmla="*/ 0 h 607"/>
                  <a:gd name="T8" fmla="*/ 584 w 584"/>
                  <a:gd name="T9" fmla="*/ 305 h 607"/>
                  <a:gd name="T10" fmla="*/ 133 w 584"/>
                  <a:gd name="T11" fmla="*/ 305 h 607"/>
                  <a:gd name="T12" fmla="*/ 292 w 584"/>
                  <a:gd name="T13" fmla="*/ 454 h 607"/>
                  <a:gd name="T14" fmla="*/ 451 w 584"/>
                  <a:gd name="T15" fmla="*/ 303 h 607"/>
                  <a:gd name="T16" fmla="*/ 292 w 584"/>
                  <a:gd name="T17" fmla="*/ 153 h 607"/>
                  <a:gd name="T18" fmla="*/ 133 w 584"/>
                  <a:gd name="T19" fmla="*/ 305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5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4"/>
                      <a:pt x="0" y="303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4"/>
                      <a:pt x="584" y="305"/>
                    </a:cubicBezTo>
                    <a:moveTo>
                      <a:pt x="133" y="305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8"/>
                      <a:pt x="451" y="303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20"/>
                      <a:pt x="133" y="30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03841584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9529" y="6400800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E8E58A1D-41DA-DC58-93FB-1ED0F2D56A4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3BC243CA-E9F6-42B7-4EBD-174C6A6167E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">
              <a:extLst>
                <a:ext uri="{FF2B5EF4-FFF2-40B4-BE49-F238E27FC236}">
                  <a16:creationId xmlns:a16="http://schemas.microsoft.com/office/drawing/2014/main" id="{AF0893DC-4B4F-34BC-2BE3-54AE043B95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8">
              <a:extLst>
                <a:ext uri="{FF2B5EF4-FFF2-40B4-BE49-F238E27FC236}">
                  <a16:creationId xmlns:a16="http://schemas.microsoft.com/office/drawing/2014/main" id="{2E9ED647-0AE4-33D4-5156-46F4EDDDEC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9">
              <a:extLst>
                <a:ext uri="{FF2B5EF4-FFF2-40B4-BE49-F238E27FC236}">
                  <a16:creationId xmlns:a16="http://schemas.microsoft.com/office/drawing/2014/main" id="{05BD8F00-F164-080D-BE9D-F8D1C4DFAED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10">
              <a:extLst>
                <a:ext uri="{FF2B5EF4-FFF2-40B4-BE49-F238E27FC236}">
                  <a16:creationId xmlns:a16="http://schemas.microsoft.com/office/drawing/2014/main" id="{5270BA00-DD8B-D870-AA01-525F7B1325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0">
              <a:extLst>
                <a:ext uri="{FF2B5EF4-FFF2-40B4-BE49-F238E27FC236}">
                  <a16:creationId xmlns:a16="http://schemas.microsoft.com/office/drawing/2014/main" id="{8214A0A3-3CC6-58A0-8F76-87CEE5EF1B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1">
              <a:extLst>
                <a:ext uri="{FF2B5EF4-FFF2-40B4-BE49-F238E27FC236}">
                  <a16:creationId xmlns:a16="http://schemas.microsoft.com/office/drawing/2014/main" id="{D4ACFFF1-B65B-C5F8-C71D-FED0359A30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91" r:id="rId3"/>
    <p:sldLayoutId id="2147483755" r:id="rId4"/>
    <p:sldLayoutId id="2147483711" r:id="rId5"/>
    <p:sldLayoutId id="2147483722" r:id="rId6"/>
    <p:sldLayoutId id="2147483657" r:id="rId7"/>
    <p:sldLayoutId id="2147483659" r:id="rId8"/>
    <p:sldLayoutId id="2147483747" r:id="rId9"/>
    <p:sldLayoutId id="2147483763" r:id="rId10"/>
  </p:sldLayoutIdLst>
  <p:transition spd="med"/>
  <p:hf sldNum="0" hdr="0" ft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40" userDrawn="1">
          <p15:clr>
            <a:srgbClr val="F26B43"/>
          </p15:clr>
        </p15:guide>
        <p15:guide id="2" pos="6719" userDrawn="1">
          <p15:clr>
            <a:srgbClr val="F26B43"/>
          </p15:clr>
        </p15:guide>
        <p15:guide id="3" orient="horz" pos="2880" userDrawn="1">
          <p15:clr>
            <a:srgbClr val="F26B43"/>
          </p15:clr>
        </p15:guide>
        <p15:guide id="4" pos="3839" userDrawn="1">
          <p15:clr>
            <a:srgbClr val="F26B43"/>
          </p15:clr>
        </p15:guide>
        <p15:guide id="5" pos="5279" userDrawn="1">
          <p15:clr>
            <a:srgbClr val="F26B43"/>
          </p15:clr>
        </p15:guide>
        <p15:guide id="6" pos="2399" userDrawn="1">
          <p15:clr>
            <a:srgbClr val="F26B43"/>
          </p15:clr>
        </p15:guide>
        <p15:guide id="7" pos="959" userDrawn="1">
          <p15:clr>
            <a:srgbClr val="F26B43"/>
          </p15:clr>
        </p15:guide>
        <p15:guide id="8" pos="7199" userDrawn="1">
          <p15:clr>
            <a:srgbClr val="FDE53C"/>
          </p15:clr>
        </p15:guide>
        <p15:guide id="9" pos="6239" userDrawn="1">
          <p15:clr>
            <a:srgbClr val="FDE53C"/>
          </p15:clr>
        </p15:guide>
        <p15:guide id="10" pos="5759" userDrawn="1">
          <p15:clr>
            <a:srgbClr val="FDE53C"/>
          </p15:clr>
        </p15:guide>
        <p15:guide id="11" pos="4319" userDrawn="1">
          <p15:clr>
            <a:srgbClr val="FDE53C"/>
          </p15:clr>
        </p15:guide>
        <p15:guide id="12" pos="4799" userDrawn="1">
          <p15:clr>
            <a:srgbClr val="FDE53C"/>
          </p15:clr>
        </p15:guide>
        <p15:guide id="13" pos="3335" userDrawn="1">
          <p15:clr>
            <a:srgbClr val="FDE53C"/>
          </p15:clr>
        </p15:guide>
        <p15:guide id="14" pos="2879" userDrawn="1">
          <p15:clr>
            <a:srgbClr val="FDE53C"/>
          </p15:clr>
        </p15:guide>
        <p15:guide id="15" pos="1919" userDrawn="1">
          <p15:clr>
            <a:srgbClr val="FDE53C"/>
          </p15:clr>
        </p15:guide>
        <p15:guide id="16" pos="1439" userDrawn="1">
          <p15:clr>
            <a:srgbClr val="FDE53C"/>
          </p15:clr>
        </p15:guide>
        <p15:guide id="17" pos="479" userDrawn="1">
          <p15:clr>
            <a:srgbClr val="FDE53C"/>
          </p15:clr>
        </p15:guide>
        <p15:guide id="18" orient="horz" pos="960" userDrawn="1">
          <p15:clr>
            <a:srgbClr val="FDE53C"/>
          </p15:clr>
        </p15:guide>
        <p15:guide id="19" orient="horz" pos="480" userDrawn="1">
          <p15:clr>
            <a:srgbClr val="FDE53C"/>
          </p15:clr>
        </p15:guide>
        <p15:guide id="20" orient="horz" pos="1920" userDrawn="1">
          <p15:clr>
            <a:srgbClr val="FDE53C"/>
          </p15:clr>
        </p15:guide>
        <p15:guide id="21" orient="horz" pos="2400" userDrawn="1">
          <p15:clr>
            <a:srgbClr val="FDE53C"/>
          </p15:clr>
        </p15:guide>
        <p15:guide id="22" orient="horz" pos="3360" userDrawn="1">
          <p15:clr>
            <a:srgbClr val="FDE53C"/>
          </p15:clr>
        </p15:guide>
        <p15:guide id="23" orient="horz" pos="3840" userDrawn="1">
          <p15:clr>
            <a:srgbClr val="FDE53C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526C839-865D-7C55-88F0-B45D835ED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532" y="2583232"/>
            <a:ext cx="10365157" cy="1109491"/>
          </a:xfrm>
        </p:spPr>
        <p:txBody>
          <a:bodyPr/>
          <a:lstStyle/>
          <a:p>
            <a:r>
              <a:rPr lang="en-US" altLang="zh-CN" sz="4399" b="1" dirty="0">
                <a:solidFill>
                  <a:schemeClr val="tx1"/>
                </a:solidFill>
              </a:rPr>
              <a:t>On </a:t>
            </a:r>
            <a:r>
              <a:rPr lang="en-US" altLang="zh-CN" sz="4399" dirty="0"/>
              <a:t>Rel-19 </a:t>
            </a:r>
            <a:r>
              <a:rPr lang="en-US" altLang="zh-CN" sz="4399" b="1" dirty="0">
                <a:solidFill>
                  <a:schemeClr val="tx1"/>
                </a:solidFill>
              </a:rPr>
              <a:t>Multi-carrier enhancements</a:t>
            </a:r>
            <a:endParaRPr lang="en-US" sz="4399" dirty="0">
              <a:solidFill>
                <a:schemeClr val="tx1"/>
              </a:solidFill>
            </a:endParaRP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AE9C819E-43DD-0C21-9808-99AF04AF9C63}"/>
              </a:ext>
            </a:extLst>
          </p:cNvPr>
          <p:cNvSpPr txBox="1">
            <a:spLocks/>
          </p:cNvSpPr>
          <p:nvPr/>
        </p:nvSpPr>
        <p:spPr>
          <a:xfrm>
            <a:off x="551532" y="142410"/>
            <a:ext cx="4795725" cy="66429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218987" rtl="0" eaLnBrk="1" latinLnBrk="0" hangingPunct="1">
              <a:spcBef>
                <a:spcPct val="20000"/>
              </a:spcBef>
              <a:buClrTx/>
              <a:buFontTx/>
              <a:buNone/>
              <a:defRPr sz="1600" b="1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990427" indent="-380933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523733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2133227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742720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n-NO" sz="1800" dirty="0">
                <a:solidFill>
                  <a:schemeClr val="tx1"/>
                </a:solidFill>
              </a:rPr>
              <a:t>3GPP TSG RAN Meeting #105</a:t>
            </a:r>
          </a:p>
          <a:p>
            <a:r>
              <a:rPr lang="nn-NO" sz="1800" dirty="0">
                <a:solidFill>
                  <a:schemeClr val="tx1"/>
                </a:solidFill>
              </a:rPr>
              <a:t>Melbourne, Australia, Sep. 9-12, 2024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F978D30E-4646-E0C9-E4AD-43B0F3263457}"/>
              </a:ext>
            </a:extLst>
          </p:cNvPr>
          <p:cNvSpPr txBox="1">
            <a:spLocks/>
          </p:cNvSpPr>
          <p:nvPr/>
        </p:nvSpPr>
        <p:spPr>
          <a:xfrm>
            <a:off x="10500179" y="142411"/>
            <a:ext cx="1584911" cy="318280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218987" rtl="0" eaLnBrk="1" latinLnBrk="0" hangingPunct="1">
              <a:spcBef>
                <a:spcPct val="20000"/>
              </a:spcBef>
              <a:buClrTx/>
              <a:buFontTx/>
              <a:buNone/>
              <a:defRPr sz="1600" b="1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990427" indent="-380933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523733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2133227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742720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tx1"/>
                </a:solidFill>
              </a:rPr>
              <a:t>RP-242336</a:t>
            </a:r>
          </a:p>
        </p:txBody>
      </p:sp>
      <p:sp>
        <p:nvSpPr>
          <p:cNvPr id="11" name="Title 4">
            <a:extLst>
              <a:ext uri="{FF2B5EF4-FFF2-40B4-BE49-F238E27FC236}">
                <a16:creationId xmlns:a16="http://schemas.microsoft.com/office/drawing/2014/main" id="{F28899EB-E57C-6946-60A3-F54DB77839E3}"/>
              </a:ext>
            </a:extLst>
          </p:cNvPr>
          <p:cNvSpPr txBox="1">
            <a:spLocks/>
          </p:cNvSpPr>
          <p:nvPr/>
        </p:nvSpPr>
        <p:spPr bwMode="gray">
          <a:xfrm>
            <a:off x="607303" y="4784709"/>
            <a:ext cx="10919411" cy="1254358"/>
          </a:xfrm>
          <a:prstGeom prst="rect">
            <a:avLst/>
          </a:prstGeom>
        </p:spPr>
        <p:txBody>
          <a:bodyPr wrap="square" lIns="0" tIns="0" rIns="121835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US" sz="2000" b="0" dirty="0">
                <a:latin typeface="Calibri" panose="020F0502020204030204" pitchFamily="34" charset="0"/>
                <a:cs typeface="Calibri" panose="020F0502020204030204" pitchFamily="34" charset="0"/>
              </a:rPr>
              <a:t>Agenda Item:  9.1.1</a:t>
            </a: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US" sz="2000" b="0" dirty="0">
                <a:latin typeface="Calibri" panose="020F0502020204030204" pitchFamily="34" charset="0"/>
                <a:cs typeface="Calibri" panose="020F0502020204030204" pitchFamily="34" charset="0"/>
              </a:rPr>
              <a:t>Source:	 Lenovo, </a:t>
            </a: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CMCC, </a:t>
            </a:r>
            <a:r>
              <a:rPr lang="en-US" sz="2000" b="0" dirty="0">
                <a:latin typeface="Calibri" panose="020F0502020204030204" pitchFamily="34" charset="0"/>
                <a:cs typeface="Calibri" panose="020F0502020204030204" pitchFamily="34" charset="0"/>
              </a:rPr>
              <a:t>China Telecom, </a:t>
            </a:r>
            <a:r>
              <a:rPr lang="it-IT" sz="2000" b="0" dirty="0">
                <a:latin typeface="Calibri" panose="020F0502020204030204" pitchFamily="34" charset="0"/>
                <a:cs typeface="Calibri" panose="020F0502020204030204" pitchFamily="34" charset="0"/>
              </a:rPr>
              <a:t>China Unicom, NTT DOCOMO, Verizon, Huawei, HiSilicon, Nokia, Nokia Shanghai Bell, ZTE, Sanechips</a:t>
            </a:r>
            <a:r>
              <a:rPr lang="en-US" sz="2000" b="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2000" b="0" dirty="0">
                <a:latin typeface="Calibri" panose="020F0502020204030204" pitchFamily="34" charset="0"/>
                <a:cs typeface="Calibri" panose="020F0502020204030204" pitchFamily="34" charset="0"/>
              </a:rPr>
              <a:t>CATT, Apple, </a:t>
            </a: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OPPO, </a:t>
            </a:r>
            <a:r>
              <a:rPr lang="it-IT" sz="2000" b="0" dirty="0">
                <a:latin typeface="Calibri" panose="020F0502020204030204" pitchFamily="34" charset="0"/>
                <a:cs typeface="Calibri" panose="020F0502020204030204" pitchFamily="34" charset="0"/>
              </a:rPr>
              <a:t>vivo, Spreadtrum, xiaomi,</a:t>
            </a: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 Motorola Mobility, NEC, HONOR,</a:t>
            </a:r>
            <a:r>
              <a:rPr lang="zh-CN" altLang="en-US" sz="2000"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2000" b="0" dirty="0" err="1">
                <a:latin typeface="Calibri" panose="020F0502020204030204" pitchFamily="34" charset="0"/>
                <a:cs typeface="Calibri" panose="020F0502020204030204" pitchFamily="34" charset="0"/>
              </a:rPr>
              <a:t>Cybercore</a:t>
            </a: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2000" b="0" dirty="0">
                <a:latin typeface="Calibri" panose="020F0502020204030204" pitchFamily="34" charset="0"/>
                <a:cs typeface="Calibri" panose="020F0502020204030204" pitchFamily="34" charset="0"/>
              </a:rPr>
              <a:t>TCL, </a:t>
            </a:r>
            <a:r>
              <a:rPr lang="en-US" altLang="zh-CN" sz="2000" b="0" dirty="0" err="1">
                <a:latin typeface="Calibri" panose="020F0502020204030204" pitchFamily="34" charset="0"/>
                <a:cs typeface="Calibri" panose="020F0502020204030204" pitchFamily="34" charset="0"/>
              </a:rPr>
              <a:t>Transsion</a:t>
            </a: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2000" b="0" dirty="0">
                <a:latin typeface="Calibri" panose="020F0502020204030204" pitchFamily="34" charset="0"/>
                <a:cs typeface="Calibri" panose="020F0502020204030204" pitchFamily="34" charset="0"/>
              </a:rPr>
              <a:t>New H3C, ASR, Baicells, Tencent, Telstra, Qualcomm</a:t>
            </a:r>
          </a:p>
          <a:p>
            <a:pPr marL="342900" indent="-342900">
              <a:lnSpc>
                <a:spcPct val="100000"/>
              </a:lnSpc>
              <a:spcBef>
                <a:spcPct val="20000"/>
              </a:spcBef>
            </a:pPr>
            <a:r>
              <a:rPr lang="en-US" sz="2000" b="0" dirty="0">
                <a:latin typeface="Calibri" panose="020F0502020204030204" pitchFamily="34" charset="0"/>
                <a:cs typeface="Calibri" panose="020F0502020204030204" pitchFamily="34" charset="0"/>
              </a:rPr>
              <a:t>Document  for: Discussion and</a:t>
            </a:r>
            <a:r>
              <a:rPr lang="zh-CN" altLang="en-US" sz="2000" b="0" dirty="0"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decision</a:t>
            </a:r>
            <a:endParaRPr lang="en-US" sz="2000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D89A3AAF-DAF2-EC33-5AE7-6E850C87D160}"/>
              </a:ext>
            </a:extLst>
          </p:cNvPr>
          <p:cNvSpPr txBox="1">
            <a:spLocks/>
          </p:cNvSpPr>
          <p:nvPr/>
        </p:nvSpPr>
        <p:spPr>
          <a:xfrm>
            <a:off x="9534889" y="385553"/>
            <a:ext cx="2234930" cy="318280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218987" rtl="0" eaLnBrk="1" latinLnBrk="0" hangingPunct="1">
              <a:spcBef>
                <a:spcPct val="20000"/>
              </a:spcBef>
              <a:buClrTx/>
              <a:buFontTx/>
              <a:buNone/>
              <a:defRPr sz="1600" b="1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990427" indent="-380933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523733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2133227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742720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>
                <a:solidFill>
                  <a:schemeClr val="tx1"/>
                </a:solidFill>
              </a:rPr>
              <a:t>(Revision of RP-242122)</a:t>
            </a:r>
          </a:p>
        </p:txBody>
      </p:sp>
    </p:spTree>
    <p:extLst>
      <p:ext uri="{BB962C8B-B14F-4D97-AF65-F5344CB8AC3E}">
        <p14:creationId xmlns:p14="http://schemas.microsoft.com/office/powerpoint/2010/main" val="300036153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5DDB58-5D2D-1CE2-B8A7-0599E74C0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721" y="275460"/>
            <a:ext cx="11069929" cy="520564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/>
              <a:t>Background: Rel-18 Standardization outcome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0E8EDB8-9136-1A54-41BA-DB475FA75AF9}"/>
              </a:ext>
            </a:extLst>
          </p:cNvPr>
          <p:cNvSpPr/>
          <p:nvPr/>
        </p:nvSpPr>
        <p:spPr>
          <a:xfrm>
            <a:off x="550720" y="1001979"/>
            <a:ext cx="5209389" cy="5320799"/>
          </a:xfrm>
          <a:prstGeom prst="roundRect">
            <a:avLst>
              <a:gd name="adj" fmla="val 2302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B9E7B5-1F2E-104B-FC46-2EFAD5DDFB27}"/>
              </a:ext>
            </a:extLst>
          </p:cNvPr>
          <p:cNvSpPr txBox="1"/>
          <p:nvPr/>
        </p:nvSpPr>
        <p:spPr>
          <a:xfrm>
            <a:off x="2037341" y="861780"/>
            <a:ext cx="2489092" cy="30769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latin typeface="Calibri" panose="020F0502020204030204" pitchFamily="34" charset="0"/>
                <a:cs typeface="Calibri" panose="020F0502020204030204" pitchFamily="34" charset="0"/>
              </a:rPr>
              <a:t>Main standardization outcome</a:t>
            </a:r>
            <a:endParaRPr lang="en-US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47D655-4C11-4EC4-5222-C08BD0E5EF25}"/>
              </a:ext>
            </a:extLst>
          </p:cNvPr>
          <p:cNvSpPr txBox="1"/>
          <p:nvPr/>
        </p:nvSpPr>
        <p:spPr>
          <a:xfrm>
            <a:off x="710476" y="1187228"/>
            <a:ext cx="4898750" cy="2067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DCI format design: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 most one PDSCH or PUSCH per scheduled cell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New DCI formats, DCI 0_3 &amp; DCI 1_3, introduced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 to 4 cells can be co-scheduled by one DCI 0_3/1_3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DCI 0_3/1_3 can be used for single cell scheduling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DCI 0_3/1_3 and DCI 0_0/1_0/0_1/1_1/0_2/1_2 can be monitored simultaneously from a same scheduling cell. </a:t>
            </a:r>
          </a:p>
          <a:p>
            <a:pPr marL="1635547" lvl="3" indent="-342797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chemeClr val="dk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506954CE-4110-F963-E135-8C4DC05941F1}"/>
              </a:ext>
            </a:extLst>
          </p:cNvPr>
          <p:cNvSpPr/>
          <p:nvPr/>
        </p:nvSpPr>
        <p:spPr>
          <a:xfrm>
            <a:off x="5981983" y="1001979"/>
            <a:ext cx="5679782" cy="5320799"/>
          </a:xfrm>
          <a:prstGeom prst="roundRect">
            <a:avLst>
              <a:gd name="adj" fmla="val 2302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A7FBD76A-5A02-1F57-487F-D6573B50B394}"/>
              </a:ext>
            </a:extLst>
          </p:cNvPr>
          <p:cNvSpPr txBox="1"/>
          <p:nvPr/>
        </p:nvSpPr>
        <p:spPr>
          <a:xfrm>
            <a:off x="8347264" y="861780"/>
            <a:ext cx="1442255" cy="30769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latin typeface="Calibri" panose="020F0502020204030204" pitchFamily="34" charset="0"/>
                <a:cs typeface="Calibri" panose="020F0502020204030204" pitchFamily="34" charset="0"/>
              </a:rPr>
              <a:t>Basic framework</a:t>
            </a:r>
            <a:endParaRPr lang="en-US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842213DE-4534-316B-F84C-CB2E56F6FB68}"/>
              </a:ext>
            </a:extLst>
          </p:cNvPr>
          <p:cNvSpPr txBox="1"/>
          <p:nvPr/>
        </p:nvSpPr>
        <p:spPr>
          <a:xfrm>
            <a:off x="6141739" y="1187228"/>
            <a:ext cx="5478911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Supported cases: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same SCS among co-scheduled cells is supported 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same carrier types (licensed/unlicensed, FR1/FR2/FR2-2) among co-scheduled cells is supported 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a single scheduling cell for each scheduled cell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single PDSCH or PUSCH scheduled per scheduled cell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TB-based transmission supported per scheduled cell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2B5DCE62-03F4-DDEC-5164-5C5B57F84121}"/>
              </a:ext>
            </a:extLst>
          </p:cNvPr>
          <p:cNvSpPr txBox="1"/>
          <p:nvPr/>
        </p:nvSpPr>
        <p:spPr>
          <a:xfrm>
            <a:off x="1640155" y="5845291"/>
            <a:ext cx="3717698" cy="276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 to 4 cells scheduled by one </a:t>
            </a:r>
            <a:r>
              <a:rPr lang="en-GB" sz="12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DCI format 1_3</a:t>
            </a:r>
            <a:endParaRPr lang="en-US" sz="1200" dirty="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2BD3C1B4-B8DF-9BA2-FCE6-9FE227F3726C}"/>
              </a:ext>
            </a:extLst>
          </p:cNvPr>
          <p:cNvSpPr txBox="1"/>
          <p:nvPr/>
        </p:nvSpPr>
        <p:spPr>
          <a:xfrm>
            <a:off x="7688359" y="5845291"/>
            <a:ext cx="328699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sz="12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 to 4 cells scheduled by one </a:t>
            </a:r>
            <a:r>
              <a:rPr lang="en-GB" sz="12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DCI format 0_3</a:t>
            </a:r>
            <a:endParaRPr lang="en-US" sz="12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74FFADC-29E0-2E63-8D16-5C2407B731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481" y="3222994"/>
            <a:ext cx="4188315" cy="25788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5D033AA-8081-331C-8DC5-6D35954D11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7036" y="3222994"/>
            <a:ext cx="4188315" cy="257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249450"/>
      </p:ext>
    </p:extLst>
  </p:cSld>
  <p:clrMapOvr>
    <a:masterClrMapping/>
  </p:clrMapOvr>
  <p:transition spd="med" advTm="10865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3BEA0-86B2-2025-A532-DD1AF14EF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Motivation for Rel-19 Multi-carrier enhancements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EAF870-B117-344B-7822-F26CD46DFC4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228600" indent="-228600" defTabSz="914400">
              <a:lnSpc>
                <a:spcPct val="80000"/>
              </a:lnSpc>
              <a:spcAft>
                <a:spcPts val="300"/>
              </a:spcAft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Multi-carrier operation is very important for 5G commercial networks by aggregating various spectrum resources for providing high data rate and low latency communication. </a:t>
            </a:r>
          </a:p>
          <a:p>
            <a:pPr marL="228600" indent="-228600" defTabSz="914400">
              <a:lnSpc>
                <a:spcPct val="80000"/>
              </a:lnSpc>
              <a:spcAft>
                <a:spcPts val="300"/>
              </a:spcAft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Due to quite limited TU for Rel-18 Multi-carrier enhancements, some important use cases have been excluded from Rel-18, e.g., different SCS among co-scheduled cells, different carrier types among co-scheduled cells. Co-scheduling carriers with different SCS is of high commercial needs for operators, e.g., 3.5GHz TDD + Sub-3GHz FDD, FR1 + FR2. </a:t>
            </a:r>
            <a:endParaRPr lang="en-US" sz="2000" strike="sngStrike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8600" indent="-228600" defTabSz="914400">
              <a:lnSpc>
                <a:spcPct val="80000"/>
              </a:lnSpc>
              <a:spcAft>
                <a:spcPts val="300"/>
              </a:spcAft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Furthermore, two new DCI formats are introduced in Rel-18, DCI format 0_3 and 1_3. Each DCI format 0_3 or 1_3 can schedule up to 4 cells with limitation of a single PUSCH or PDSCH per scheduled cell. In Rel-17, for FR2 with high SCS, multi-PDSCH/PUSCH scheduling is introduced, i.e., up to 8 PUSCHs or PDSCHs on a single serving cell can be scheduled by a single DCI format 0_1 or 1_1, in order to save UE power consumption and reduce PDCCH 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overhead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228600" indent="-228600" defTabSz="914400">
              <a:lnSpc>
                <a:spcPct val="80000"/>
              </a:lnSpc>
              <a:spcAft>
                <a:spcPts val="300"/>
              </a:spcAft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Hence, it is straightforward to combine multi-cell scheduling and multi-PDSCH/PUSCH scheduling in Rel-19 to fully exploit the gain of power saving and PDCCH overhead reduction so that one DCI format 0_3 or 1_3 can schedule multiple cells with one or multiple PUSCHs/PDSCHs per scheduled cell. This is especially useful when scheduling cell in FR1 with a lower SCS schedules multiple cells in FR2 with higher SCS.</a:t>
            </a:r>
          </a:p>
        </p:txBody>
      </p:sp>
    </p:spTree>
    <p:extLst>
      <p:ext uri="{BB962C8B-B14F-4D97-AF65-F5344CB8AC3E}">
        <p14:creationId xmlns:p14="http://schemas.microsoft.com/office/powerpoint/2010/main" val="1238472774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3BEA0-86B2-2025-A532-DD1AF14EF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Objective for Rel-19 Multi-carrier enhancements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EAF870-B117-344B-7822-F26CD46DFC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8640" y="1179577"/>
            <a:ext cx="11073384" cy="4865235"/>
          </a:xfrm>
        </p:spPr>
        <p:txBody>
          <a:bodyPr/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Specify a solution for multi-cell PUSCH/PDSCH scheduling with a single DCI [RAN1]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Different SCS/carrier</a:t>
            </a:r>
            <a:r>
              <a:rPr lang="zh-CN" alt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type</a:t>
            </a: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among co-scheduled cells by DCI format 0_3/1_3 is supported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One or multiple PUSCHs/PDSCHs per scheduled cell is supported by a single DCI</a:t>
            </a:r>
          </a:p>
          <a:p>
            <a:pPr marL="1489772" marR="0" lvl="3" indent="-342900" fontAlgn="base">
              <a:spcBef>
                <a:spcPct val="20000"/>
              </a:spcBef>
              <a:spcAft>
                <a:spcPct val="0"/>
              </a:spcAft>
              <a:tabLst>
                <a:tab pos="1828800" algn="l"/>
              </a:tabLst>
              <a:defRPr/>
            </a:pP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maximum number of PUSCHs/PDSCHs per scheduled cell is [4 or 8]</a:t>
            </a:r>
          </a:p>
          <a:p>
            <a:pPr marL="1489772" marR="0" lvl="3" indent="-342900" fontAlgn="base">
              <a:spcBef>
                <a:spcPct val="20000"/>
              </a:spcBef>
              <a:spcAft>
                <a:spcPct val="0"/>
              </a:spcAft>
              <a:tabLst>
                <a:tab pos="1828800" algn="l"/>
              </a:tabLst>
              <a:defRPr/>
            </a:pP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Note: Type-1 HARQ-ACK codebook is not enhanced for Rel-19 multi-cell scheduling.</a:t>
            </a:r>
          </a:p>
          <a:p>
            <a:pPr marL="1489772" marR="0" lvl="3" indent="-342900" fontAlgn="base">
              <a:spcBef>
                <a:spcPct val="20000"/>
              </a:spcBef>
              <a:spcAft>
                <a:spcPct val="0"/>
              </a:spcAft>
              <a:tabLst>
                <a:tab pos="1828800" algn="l"/>
              </a:tabLst>
              <a:defRPr/>
            </a:pP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Note: The maximum number of sub-codebooks for Type-2 HARQ-ACK codebook is not increased for Rel-19 multi-cell scheduling.</a:t>
            </a:r>
          </a:p>
          <a:p>
            <a:pPr marL="1489772" marR="0" lvl="3" indent="-342900" fontAlgn="base">
              <a:spcBef>
                <a:spcPct val="20000"/>
              </a:spcBef>
              <a:spcAft>
                <a:spcPct val="0"/>
              </a:spcAft>
              <a:tabLst>
                <a:tab pos="1828800" algn="l"/>
              </a:tabLst>
              <a:defRPr/>
            </a:pP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Note: UE does not expect to be configured with both single-cell multi-PUSCH/PDSCH scheduling and multi-cell multi-PUSCH/PDSCH scheduling on the same or different cells within a same PUCCH group.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Note: No new DCI format is introduced.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52915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novo Master">
  <a:themeElements>
    <a:clrScheme name="Custom 2">
      <a:dk1>
        <a:srgbClr val="000000"/>
      </a:dk1>
      <a:lt1>
        <a:sysClr val="window" lastClr="CAEACE"/>
      </a:lt1>
      <a:dk2>
        <a:srgbClr val="F26A52"/>
      </a:dk2>
      <a:lt2>
        <a:srgbClr val="4E444E"/>
      </a:lt2>
      <a:accent1>
        <a:srgbClr val="E1251B"/>
      </a:accent1>
      <a:accent2>
        <a:srgbClr val="871C23"/>
      </a:accent2>
      <a:accent3>
        <a:srgbClr val="D9C1D8"/>
      </a:accent3>
      <a:accent4>
        <a:srgbClr val="4D144A"/>
      </a:accent4>
      <a:accent5>
        <a:srgbClr val="C9D0F0"/>
      </a:accent5>
      <a:accent6>
        <a:srgbClr val="11184F"/>
      </a:accent6>
      <a:hlink>
        <a:srgbClr val="3046AD"/>
      </a:hlink>
      <a:folHlink>
        <a:srgbClr val="3046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B8252E"/>
        </a:solidFill>
        <a:ln>
          <a:noFill/>
        </a:ln>
      </a:spPr>
      <a:bodyPr lIns="182880" tIns="182880" rIns="182880" bIns="182880" rtlCol="0" anchor="t"/>
      <a:lstStyle>
        <a:defPPr algn="l">
          <a:defRPr sz="1600" dirty="0" err="1"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sz="1800" dirty="0" err="1" smtClean="0"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enovo-16x9_Expanded_Jan2023" id="{D0829152-80DF-4F2F-8EEE-1FD7A205E368}" vid="{0991AA16-17B6-46D7-80A1-24F27560B99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AEACE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AEACE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D5FE1194A62943B3576069B358C613" ma:contentTypeVersion="5" ma:contentTypeDescription="Create a new document." ma:contentTypeScope="" ma:versionID="5d53f5b5c59fb8fc887cb3ae85c5e248">
  <xsd:schema xmlns:xsd="http://www.w3.org/2001/XMLSchema" xmlns:xs="http://www.w3.org/2001/XMLSchema" xmlns:p="http://schemas.microsoft.com/office/2006/metadata/properties" xmlns:ns3="f2d972b8-2e86-46de-9c5c-d56063e5c005" xmlns:ns4="f3a83667-2557-46d0-b198-f0d4db688025" targetNamespace="http://schemas.microsoft.com/office/2006/metadata/properties" ma:root="true" ma:fieldsID="f5ac59a69bec7a5f6ffb62c92f829d00" ns3:_="" ns4:_="">
    <xsd:import namespace="f2d972b8-2e86-46de-9c5c-d56063e5c005"/>
    <xsd:import namespace="f3a83667-2557-46d0-b198-f0d4db68802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d972b8-2e86-46de-9c5c-d56063e5c00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a83667-2557-46d0-b198-f0d4db688025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C6CFE95-771C-4802-B140-C778003BEB93}">
  <ds:schemaRefs>
    <ds:schemaRef ds:uri="f2d972b8-2e86-46de-9c5c-d56063e5c005"/>
    <ds:schemaRef ds:uri="http://purl.org/dc/dcmitype/"/>
    <ds:schemaRef ds:uri="http://purl.org/dc/elements/1.1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f3a83667-2557-46d0-b198-f0d4db688025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3975EA4-589B-4F01-9656-64A7BAE7FA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d972b8-2e86-46de-9c5c-d56063e5c005"/>
    <ds:schemaRef ds:uri="f3a83667-2557-46d0-b198-f0d4db68802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177F4AA-1638-4FFC-8CD0-B6BBACAE180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9167</TotalTime>
  <Words>653</Words>
  <Application>Microsoft Office PowerPoint</Application>
  <PresentationFormat>Custom</PresentationFormat>
  <Paragraphs>39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Wingdings</vt:lpstr>
      <vt:lpstr>Lenovo Master</vt:lpstr>
      <vt:lpstr>On Rel-19 Multi-carrier enhancements</vt:lpstr>
      <vt:lpstr>Background: Rel-18 Standardization outcome</vt:lpstr>
      <vt:lpstr>Motivation for Rel-19 Multi-carrier enhancements</vt:lpstr>
      <vt:lpstr>Objective for Rel-19 Multi-carrier enhancements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Rel-19</dc:title>
  <dc:creator>Haipeng Lei</dc:creator>
  <cp:lastModifiedBy>Haipeng HP1 Lei</cp:lastModifiedBy>
  <cp:revision>346</cp:revision>
  <dcterms:created xsi:type="dcterms:W3CDTF">2023-05-16T23:48:03Z</dcterms:created>
  <dcterms:modified xsi:type="dcterms:W3CDTF">2024-09-08T06:57:14Z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0x0101004DD5FE1194A62943B3576069B358C613</vt:lpwstr>
  </property>
</Properties>
</file>