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4"/>
    <p:sldMasterId id="2147483683" r:id="rId5"/>
    <p:sldMasterId id="2147483669" r:id="rId6"/>
  </p:sldMasterIdLst>
  <p:notesMasterIdLst>
    <p:notesMasterId r:id="rId10"/>
  </p:notesMasterIdLst>
  <p:handoutMasterIdLst>
    <p:handoutMasterId r:id="rId11"/>
  </p:handoutMasterIdLst>
  <p:sldIdLst>
    <p:sldId id="256" r:id="rId7"/>
    <p:sldId id="1316" r:id="rId8"/>
    <p:sldId id="290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A6A6A6"/>
    <a:srgbClr val="BFBFBF"/>
    <a:srgbClr val="66FF66"/>
    <a:srgbClr val="FFFA00"/>
    <a:srgbClr val="CCFFFF"/>
    <a:srgbClr val="EE906E"/>
    <a:srgbClr val="BDD6EE"/>
    <a:srgbClr val="FF00FF"/>
    <a:srgbClr val="767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36516-15A6-49B6-9886-6252B5D080DE}" v="4" dt="2024-06-13T12:49:40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54" autoAdjust="0"/>
  </p:normalViewPr>
  <p:slideViewPr>
    <p:cSldViewPr snapToGrid="0">
      <p:cViewPr varScale="1">
        <p:scale>
          <a:sx n="72" d="100"/>
          <a:sy n="72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754E0-6C53-4202-B19E-8FBBEF5B6EA9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E718A-5B25-47DB-B2CF-15D532FC0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420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F1112-9C4F-4B5E-B663-6772EADD73A8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DDE2E-19A3-453B-AF64-BDF852BB9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16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DDE2E-19A3-453B-AF64-BDF852BB964D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41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703B8-68F3-4622-807A-43E8A1AF9E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23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マスク_タイトル背景"/>
          <p:cNvSpPr/>
          <p:nvPr userDrawn="1"/>
        </p:nvSpPr>
        <p:spPr bwMode="gray">
          <a:xfrm>
            <a:off x="0" y="1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ロゴ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671664" y="5849403"/>
            <a:ext cx="1064406" cy="581875"/>
          </a:xfrm>
          <a:prstGeom prst="rect">
            <a:avLst/>
          </a:prstGeom>
        </p:spPr>
      </p:pic>
      <p:sp>
        <p:nvSpPr>
          <p:cNvPr id="20" name="バー_povoメイン"/>
          <p:cNvSpPr/>
          <p:nvPr userDrawn="1"/>
        </p:nvSpPr>
        <p:spPr bwMode="gray">
          <a:xfrm>
            <a:off x="7740000" y="3476094"/>
            <a:ext cx="1440000" cy="468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バー_povoサブ"/>
          <p:cNvSpPr/>
          <p:nvPr userDrawn="1"/>
        </p:nvSpPr>
        <p:spPr bwMode="gray">
          <a:xfrm>
            <a:off x="7020000" y="3476094"/>
            <a:ext cx="720000" cy="46800"/>
          </a:xfrm>
          <a:prstGeom prst="rect">
            <a:avLst/>
          </a:prstGeom>
          <a:solidFill>
            <a:srgbClr val="FFF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バー_uqサブ"/>
          <p:cNvSpPr/>
          <p:nvPr userDrawn="1"/>
        </p:nvSpPr>
        <p:spPr bwMode="gray">
          <a:xfrm>
            <a:off x="6480000" y="3476094"/>
            <a:ext cx="540000" cy="46800"/>
          </a:xfrm>
          <a:prstGeom prst="rect">
            <a:avLst/>
          </a:prstGeom>
          <a:solidFill>
            <a:srgbClr val="E4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バー_uqメイン"/>
          <p:cNvSpPr/>
          <p:nvPr userDrawn="1"/>
        </p:nvSpPr>
        <p:spPr bwMode="gray">
          <a:xfrm>
            <a:off x="5220000" y="3476094"/>
            <a:ext cx="1260000" cy="46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バー_au"/>
          <p:cNvSpPr/>
          <p:nvPr userDrawn="1"/>
        </p:nvSpPr>
        <p:spPr bwMode="gray">
          <a:xfrm>
            <a:off x="2700000" y="3476094"/>
            <a:ext cx="2520000" cy="4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バー_kddi"/>
          <p:cNvSpPr/>
          <p:nvPr userDrawn="1"/>
        </p:nvSpPr>
        <p:spPr bwMode="gray">
          <a:xfrm>
            <a:off x="0" y="3476094"/>
            <a:ext cx="2700000" cy="4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プレースホルダ―_日付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14399" y="5062549"/>
            <a:ext cx="1612900" cy="353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日付</a:t>
            </a:r>
          </a:p>
        </p:txBody>
      </p:sp>
      <p:sp>
        <p:nvSpPr>
          <p:cNvPr id="11" name="プレースホルダ―_部署名・氏名"/>
          <p:cNvSpPr>
            <a:spLocks noGrp="1"/>
          </p:cNvSpPr>
          <p:nvPr>
            <p:ph type="subTitle" idx="1" hasCustomPrompt="1"/>
          </p:nvPr>
        </p:nvSpPr>
        <p:spPr bwMode="gray">
          <a:xfrm>
            <a:off x="914399" y="4150659"/>
            <a:ext cx="10708349" cy="8875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部署名・氏名</a:t>
            </a:r>
            <a:endParaRPr kumimoji="1" lang="en-US" altLang="ja-JP"/>
          </a:p>
        </p:txBody>
      </p:sp>
      <p:sp>
        <p:nvSpPr>
          <p:cNvPr id="10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1961202"/>
            <a:ext cx="10754068" cy="1349469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0275434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マスク_タイトル背景"/>
          <p:cNvSpPr/>
          <p:nvPr userDrawn="1"/>
        </p:nvSpPr>
        <p:spPr bwMode="gray">
          <a:xfrm>
            <a:off x="0" y="1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ロゴ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671664" y="5849403"/>
            <a:ext cx="1064406" cy="581875"/>
          </a:xfrm>
          <a:prstGeom prst="rect">
            <a:avLst/>
          </a:prstGeom>
        </p:spPr>
      </p:pic>
      <p:sp>
        <p:nvSpPr>
          <p:cNvPr id="20" name="バー_povoメイン"/>
          <p:cNvSpPr/>
          <p:nvPr userDrawn="1"/>
        </p:nvSpPr>
        <p:spPr bwMode="gray">
          <a:xfrm>
            <a:off x="7740000" y="3476094"/>
            <a:ext cx="1440000" cy="468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バー_povoサブ"/>
          <p:cNvSpPr/>
          <p:nvPr userDrawn="1"/>
        </p:nvSpPr>
        <p:spPr bwMode="gray">
          <a:xfrm>
            <a:off x="7020000" y="3476094"/>
            <a:ext cx="720000" cy="46800"/>
          </a:xfrm>
          <a:prstGeom prst="rect">
            <a:avLst/>
          </a:prstGeom>
          <a:solidFill>
            <a:srgbClr val="FFF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バー_uqサブ"/>
          <p:cNvSpPr/>
          <p:nvPr userDrawn="1"/>
        </p:nvSpPr>
        <p:spPr bwMode="gray">
          <a:xfrm>
            <a:off x="6480000" y="3476094"/>
            <a:ext cx="540000" cy="46800"/>
          </a:xfrm>
          <a:prstGeom prst="rect">
            <a:avLst/>
          </a:prstGeom>
          <a:solidFill>
            <a:srgbClr val="E4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バー_uqメイン"/>
          <p:cNvSpPr/>
          <p:nvPr userDrawn="1"/>
        </p:nvSpPr>
        <p:spPr bwMode="gray">
          <a:xfrm>
            <a:off x="5220000" y="3476094"/>
            <a:ext cx="1260000" cy="46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バー_au"/>
          <p:cNvSpPr/>
          <p:nvPr userDrawn="1"/>
        </p:nvSpPr>
        <p:spPr bwMode="gray">
          <a:xfrm>
            <a:off x="2700000" y="3476094"/>
            <a:ext cx="2520000" cy="4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バー_kddi"/>
          <p:cNvSpPr/>
          <p:nvPr userDrawn="1"/>
        </p:nvSpPr>
        <p:spPr bwMode="gray">
          <a:xfrm>
            <a:off x="0" y="3476094"/>
            <a:ext cx="2700000" cy="4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プレースホルダ―_日付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14399" y="5062549"/>
            <a:ext cx="1612900" cy="353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日付</a:t>
            </a:r>
          </a:p>
        </p:txBody>
      </p:sp>
      <p:sp>
        <p:nvSpPr>
          <p:cNvPr id="11" name="プレースホルダ―_部署名・氏名"/>
          <p:cNvSpPr>
            <a:spLocks noGrp="1"/>
          </p:cNvSpPr>
          <p:nvPr>
            <p:ph type="subTitle" idx="1" hasCustomPrompt="1"/>
          </p:nvPr>
        </p:nvSpPr>
        <p:spPr bwMode="gray">
          <a:xfrm>
            <a:off x="914399" y="4150659"/>
            <a:ext cx="10708349" cy="8875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部署名・氏名</a:t>
            </a:r>
            <a:endParaRPr kumimoji="1" lang="en-US" altLang="ja-JP"/>
          </a:p>
        </p:txBody>
      </p:sp>
      <p:sp>
        <p:nvSpPr>
          <p:cNvPr id="24" name="社外秘"/>
          <p:cNvSpPr/>
          <p:nvPr userDrawn="1"/>
        </p:nvSpPr>
        <p:spPr bwMode="gray">
          <a:xfrm>
            <a:off x="868325" y="1246392"/>
            <a:ext cx="1449216" cy="25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50400" rIns="108000" bIns="14400" rtlCol="0" anchor="ctr">
            <a:spAutoFit/>
          </a:bodyPr>
          <a:lstStyle/>
          <a:p>
            <a:pPr algn="l"/>
            <a:r>
              <a:rPr kumimoji="1" lang="ja-JP" altLang="en-US" sz="1200" b="0">
                <a:solidFill>
                  <a:schemeClr val="accent1"/>
                </a:solidFill>
                <a:latin typeface="+mj-lt"/>
              </a:rPr>
              <a:t>○○○○○社限り</a:t>
            </a:r>
          </a:p>
        </p:txBody>
      </p:sp>
      <p:sp>
        <p:nvSpPr>
          <p:cNvPr id="21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628957"/>
            <a:ext cx="10754068" cy="681714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  <p:sp>
        <p:nvSpPr>
          <p:cNvPr id="22" name="プレースホルダー_社名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868680" y="2259625"/>
            <a:ext cx="10754068" cy="37702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buNone/>
              <a:defRPr kumimoji="1" lang="ja-JP" altLang="en-US" sz="20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0" algn="l" defTabSz="914400" rtl="0" eaLnBrk="1" latinLnBrk="0" hangingPunct="1">
              <a:defRPr kumimoji="1" lang="ja-JP" altLang="en-US" sz="2000" b="1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</a:lstStyle>
          <a:p>
            <a:pPr lvl="0"/>
            <a:r>
              <a:rPr kumimoji="1" lang="ja-JP" altLang="en-US"/>
              <a:t>○○○○○株式会社 御中</a:t>
            </a:r>
          </a:p>
        </p:txBody>
      </p:sp>
    </p:spTree>
    <p:extLst>
      <p:ext uri="{BB962C8B-B14F-4D97-AF65-F5344CB8AC3E}">
        <p14:creationId xmlns:p14="http://schemas.microsoft.com/office/powerpoint/2010/main" val="2134285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マスク_ページ番号"/>
          <p:cNvSpPr/>
          <p:nvPr userDrawn="1"/>
        </p:nvSpPr>
        <p:spPr bwMode="gray">
          <a:xfrm>
            <a:off x="11795760" y="520700"/>
            <a:ext cx="31242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752479"/>
            <a:ext cx="10754068" cy="1349469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中表紙タイトル</a:t>
            </a:r>
          </a:p>
        </p:txBody>
      </p:sp>
    </p:spTree>
    <p:extLst>
      <p:ext uri="{BB962C8B-B14F-4D97-AF65-F5344CB8AC3E}">
        <p14:creationId xmlns:p14="http://schemas.microsoft.com/office/powerpoint/2010/main" val="3185938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11953875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4196235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テキスト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06612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635349"/>
            <a:ext cx="11953875" cy="475783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9" name="プレースホルダー_サブタイトル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19062" y="977930"/>
            <a:ext cx="11953875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494463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拡張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1"/>
            <a:ext cx="11953875" cy="572354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31887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018572"/>
            <a:ext cx="5885498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1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5885497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667258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635347"/>
            <a:ext cx="5885498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3" name="プレースホルダー_サブタイトル2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87441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14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635347"/>
            <a:ext cx="5885497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5" name="プレースホルダー_サブタイトル1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19062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608417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0_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V20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4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マスク_ページ番号"/>
          <p:cNvSpPr/>
          <p:nvPr userDrawn="1"/>
        </p:nvSpPr>
        <p:spPr bwMode="gray">
          <a:xfrm>
            <a:off x="11795760" y="520700"/>
            <a:ext cx="31242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752479"/>
            <a:ext cx="10754068" cy="1349469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中表紙タイトル</a:t>
            </a:r>
          </a:p>
        </p:txBody>
      </p:sp>
    </p:spTree>
    <p:extLst>
      <p:ext uri="{BB962C8B-B14F-4D97-AF65-F5344CB8AC3E}">
        <p14:creationId xmlns:p14="http://schemas.microsoft.com/office/powerpoint/2010/main" val="153481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11953875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80420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テキスト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25031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635349"/>
            <a:ext cx="11953875" cy="475783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9" name="プレースホルダー_サブタイトル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19062" y="977930"/>
            <a:ext cx="11953875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854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拡張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1"/>
            <a:ext cx="11953875" cy="572354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65388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018572"/>
            <a:ext cx="5885498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1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5885497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06848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635347"/>
            <a:ext cx="5885498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3" name="プレースホルダー_サブタイトル2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87441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14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635347"/>
            <a:ext cx="5885497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5" name="プレースホルダー_サブタイトル1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19062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50386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社外用　本文　1カラム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21C1C364-347D-4E49-9CC8-9988800F5015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334435" y="811907"/>
            <a:ext cx="11523132" cy="5582119"/>
          </a:xfrm>
          <a:prstGeom prst="rect">
            <a:avLst/>
          </a:prstGeom>
        </p:spPr>
        <p:txBody>
          <a:bodyPr/>
          <a:lstStyle>
            <a:lvl1pPr marL="355591" indent="-355591">
              <a:buClr>
                <a:schemeClr val="tx1"/>
              </a:buClr>
              <a:buFont typeface="Wingdings" panose="05000000000000000000" pitchFamily="2" charset="2"/>
              <a:buChar char="n"/>
              <a:defRPr sz="2667" b="1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  <a:lvl2pPr marL="719649" indent="-364058">
              <a:buClr>
                <a:schemeClr val="tx1"/>
              </a:buClr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2pPr>
            <a:lvl3pPr marL="958827" indent="-239178">
              <a:buClr>
                <a:schemeClr val="tx1"/>
              </a:buClr>
              <a:defRPr sz="2133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3pPr>
            <a:lvl4pPr marL="1195887" indent="-237061">
              <a:buClr>
                <a:schemeClr val="tx1"/>
              </a:buClr>
              <a:defRPr sz="1867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4pPr>
            <a:lvl5pPr marL="1432948" indent="-237061">
              <a:defRPr sz="1867"/>
            </a:lvl5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2077C08-ACF5-43D3-81E0-E3DA504F36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5697" y="226559"/>
            <a:ext cx="10886400" cy="456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ja-JP" altLang="en-US" sz="320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pPr marL="0" lvl="0" algn="l">
              <a:tabLst/>
            </a:pPr>
            <a:r>
              <a:rPr kumimoji="1" lang="ja-JP" altLang="en-US"/>
              <a:t>クリックしてタイトルを入力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220963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572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pos="5602">
          <p15:clr>
            <a:srgbClr val="FBAE40"/>
          </p15:clr>
        </p15:guide>
        <p15:guide id="6" pos="15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ロゴ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369040" y="6384474"/>
            <a:ext cx="770488" cy="421200"/>
          </a:xfrm>
          <a:prstGeom prst="rect">
            <a:avLst/>
          </a:prstGeom>
        </p:spPr>
      </p:pic>
      <p:sp>
        <p:nvSpPr>
          <p:cNvPr id="5" name="部署名">
            <a:extLst>
              <a:ext uri="{FF2B5EF4-FFF2-40B4-BE49-F238E27FC236}">
                <a16:creationId xmlns:a16="http://schemas.microsoft.com/office/drawing/2014/main" id="{44EFBD0C-D994-4BC1-AB88-73DC8B45136F}"/>
              </a:ext>
            </a:extLst>
          </p:cNvPr>
          <p:cNvSpPr txBox="1"/>
          <p:nvPr userDrawn="1"/>
        </p:nvSpPr>
        <p:spPr bwMode="gray">
          <a:xfrm>
            <a:off x="119063" y="6619009"/>
            <a:ext cx="1085233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r>
              <a:rPr lang="en-US" altLang="ja-JP" sz="1000"/>
              <a:t>KDDI corporation</a:t>
            </a:r>
            <a:endParaRPr lang="ja-JP" altLang="en-US" sz="1000"/>
          </a:p>
        </p:txBody>
      </p:sp>
      <p:sp>
        <p:nvSpPr>
          <p:cNvPr id="7" name="タイトル背景"/>
          <p:cNvSpPr/>
          <p:nvPr userDrawn="1"/>
        </p:nvSpPr>
        <p:spPr bwMode="gray">
          <a:xfrm>
            <a:off x="3" y="0"/>
            <a:ext cx="12192001" cy="884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ページ番号">
            <a:extLst>
              <a:ext uri="{FF2B5EF4-FFF2-40B4-BE49-F238E27FC236}">
                <a16:creationId xmlns:a16="http://schemas.microsoft.com/office/drawing/2014/main" id="{C290B84F-F8ED-433E-AF87-CD74A57E0906}"/>
              </a:ext>
            </a:extLst>
          </p:cNvPr>
          <p:cNvSpPr txBox="1"/>
          <p:nvPr userDrawn="1"/>
        </p:nvSpPr>
        <p:spPr bwMode="gray">
          <a:xfrm>
            <a:off x="11885386" y="525839"/>
            <a:ext cx="187552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/>
            <a:fld id="{E92F5356-8360-4518-8584-93A8F6983246}" type="slidenum">
              <a:rPr kumimoji="1" lang="ja-JP" altLang="en-US" sz="120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2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ブロック_povo"/>
          <p:cNvSpPr/>
          <p:nvPr userDrawn="1"/>
        </p:nvSpPr>
        <p:spPr bwMode="gray">
          <a:xfrm>
            <a:off x="661872" y="253438"/>
            <a:ext cx="144000" cy="1440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ブロック_uq"/>
          <p:cNvSpPr/>
          <p:nvPr userDrawn="1"/>
        </p:nvSpPr>
        <p:spPr bwMode="gray">
          <a:xfrm>
            <a:off x="517872" y="543698"/>
            <a:ext cx="144000" cy="144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ブロック_au"/>
          <p:cNvSpPr/>
          <p:nvPr userDrawn="1"/>
        </p:nvSpPr>
        <p:spPr bwMode="gray">
          <a:xfrm>
            <a:off x="373872" y="543698"/>
            <a:ext cx="144000" cy="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ブロック_kddi"/>
          <p:cNvSpPr/>
          <p:nvPr userDrawn="1"/>
        </p:nvSpPr>
        <p:spPr bwMode="gray">
          <a:xfrm>
            <a:off x="229872" y="398169"/>
            <a:ext cx="144000" cy="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56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1" r:id="rId2"/>
    <p:sldLayoutId id="2147483653" r:id="rId3"/>
    <p:sldLayoutId id="2147483658" r:id="rId4"/>
    <p:sldLayoutId id="2147483656" r:id="rId5"/>
    <p:sldLayoutId id="2147483654" r:id="rId6"/>
    <p:sldLayoutId id="2147483655" r:id="rId7"/>
    <p:sldLayoutId id="2147483657" r:id="rId8"/>
    <p:sldLayoutId id="2147483692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75" userDrawn="1">
          <p15:clr>
            <a:srgbClr val="A4A3A4"/>
          </p15:clr>
        </p15:guide>
        <p15:guide id="4" pos="7605" userDrawn="1">
          <p15:clr>
            <a:srgbClr val="A4A3A4"/>
          </p15:clr>
        </p15:guide>
        <p15:guide id="5" orient="horz" pos="73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pos="384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ロゴ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369040" y="6384474"/>
            <a:ext cx="770488" cy="421200"/>
          </a:xfrm>
          <a:prstGeom prst="rect">
            <a:avLst/>
          </a:prstGeom>
        </p:spPr>
      </p:pic>
      <p:sp>
        <p:nvSpPr>
          <p:cNvPr id="5" name="部署名">
            <a:extLst>
              <a:ext uri="{FF2B5EF4-FFF2-40B4-BE49-F238E27FC236}">
                <a16:creationId xmlns:a16="http://schemas.microsoft.com/office/drawing/2014/main" id="{44EFBD0C-D994-4BC1-AB88-73DC8B45136F}"/>
              </a:ext>
            </a:extLst>
          </p:cNvPr>
          <p:cNvSpPr txBox="1"/>
          <p:nvPr userDrawn="1"/>
        </p:nvSpPr>
        <p:spPr bwMode="gray">
          <a:xfrm>
            <a:off x="119063" y="6619009"/>
            <a:ext cx="864019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r>
              <a:rPr kumimoji="1" lang="en-US" altLang="ja-JP" sz="1000">
                <a:solidFill>
                  <a:schemeClr val="accent4"/>
                </a:solidFill>
              </a:rPr>
              <a:t>© 2022 KDDI</a:t>
            </a:r>
            <a:endParaRPr kumimoji="1" lang="ja-JP" altLang="en-US" sz="1000">
              <a:solidFill>
                <a:schemeClr val="accent4"/>
              </a:solidFill>
            </a:endParaRPr>
          </a:p>
        </p:txBody>
      </p:sp>
      <p:sp>
        <p:nvSpPr>
          <p:cNvPr id="7" name="タイトル背景"/>
          <p:cNvSpPr/>
          <p:nvPr userDrawn="1"/>
        </p:nvSpPr>
        <p:spPr bwMode="gray">
          <a:xfrm>
            <a:off x="3" y="0"/>
            <a:ext cx="12192001" cy="884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ページ番号">
            <a:extLst>
              <a:ext uri="{FF2B5EF4-FFF2-40B4-BE49-F238E27FC236}">
                <a16:creationId xmlns:a16="http://schemas.microsoft.com/office/drawing/2014/main" id="{C290B84F-F8ED-433E-AF87-CD74A57E0906}"/>
              </a:ext>
            </a:extLst>
          </p:cNvPr>
          <p:cNvSpPr txBox="1"/>
          <p:nvPr userDrawn="1"/>
        </p:nvSpPr>
        <p:spPr bwMode="gray">
          <a:xfrm>
            <a:off x="11885386" y="525839"/>
            <a:ext cx="187552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/>
            <a:fld id="{E92F5356-8360-4518-8584-93A8F6983246}" type="slidenum">
              <a:rPr kumimoji="1" lang="ja-JP" altLang="en-US" sz="120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2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ブロック_povo"/>
          <p:cNvSpPr/>
          <p:nvPr userDrawn="1"/>
        </p:nvSpPr>
        <p:spPr bwMode="gray">
          <a:xfrm>
            <a:off x="661872" y="253438"/>
            <a:ext cx="144000" cy="1440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ブロック_uq"/>
          <p:cNvSpPr/>
          <p:nvPr userDrawn="1"/>
        </p:nvSpPr>
        <p:spPr bwMode="gray">
          <a:xfrm>
            <a:off x="517872" y="543698"/>
            <a:ext cx="144000" cy="144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ブロック_au"/>
          <p:cNvSpPr/>
          <p:nvPr userDrawn="1"/>
        </p:nvSpPr>
        <p:spPr bwMode="gray">
          <a:xfrm>
            <a:off x="373872" y="543698"/>
            <a:ext cx="144000" cy="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ブロック_kddi"/>
          <p:cNvSpPr/>
          <p:nvPr userDrawn="1"/>
        </p:nvSpPr>
        <p:spPr bwMode="gray">
          <a:xfrm>
            <a:off x="229872" y="398169"/>
            <a:ext cx="144000" cy="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社外秘"/>
          <p:cNvSpPr/>
          <p:nvPr userDrawn="1"/>
        </p:nvSpPr>
        <p:spPr bwMode="gray">
          <a:xfrm>
            <a:off x="10623721" y="115888"/>
            <a:ext cx="1449217" cy="25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50400" rIns="108000" bIns="14400" rtlCol="0" anchor="ctr">
            <a:spAutoFit/>
          </a:bodyPr>
          <a:lstStyle/>
          <a:p>
            <a:pPr algn="r"/>
            <a:r>
              <a:rPr kumimoji="1" lang="ja-JP" altLang="en-US" sz="1200" b="0">
                <a:solidFill>
                  <a:schemeClr val="accent1"/>
                </a:solidFill>
                <a:latin typeface="+mj-lt"/>
              </a:rPr>
              <a:t>○○○○○社限り</a:t>
            </a:r>
          </a:p>
        </p:txBody>
      </p:sp>
    </p:spTree>
    <p:extLst>
      <p:ext uri="{BB962C8B-B14F-4D97-AF65-F5344CB8AC3E}">
        <p14:creationId xmlns:p14="http://schemas.microsoft.com/office/powerpoint/2010/main" val="339397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75">
          <p15:clr>
            <a:srgbClr val="A4A3A4"/>
          </p15:clr>
        </p15:guide>
        <p15:guide id="4" pos="7605">
          <p15:clr>
            <a:srgbClr val="A4A3A4"/>
          </p15:clr>
        </p15:guide>
        <p15:guide id="5" orient="horz" pos="73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pos="3840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95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Way forward for PC2</a:t>
            </a:r>
            <a:r>
              <a:rPr lang="ja-JP" altLang="en-US" dirty="0"/>
              <a:t> </a:t>
            </a:r>
            <a:r>
              <a:rPr lang="en-US" altLang="ja-JP" dirty="0"/>
              <a:t>and new Channel Bandwidth for n28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98517" y="4064"/>
            <a:ext cx="4572000" cy="58644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lang="en-US" altLang="ja-JP" sz="2000">
                <a:latin typeface="Calibri" panose="020F0502020204030204" pitchFamily="34" charset="0"/>
                <a:cs typeface="Calibri" panose="020F0502020204030204" pitchFamily="34" charset="0"/>
              </a:rPr>
              <a:t>3GPP TSG RAN Meeting #104</a:t>
            </a:r>
          </a:p>
          <a:p>
            <a:pPr>
              <a:lnSpc>
                <a:spcPts val="1900"/>
              </a:lnSpc>
            </a:pPr>
            <a:r>
              <a:rPr lang="fr-FR" altLang="ja-JP" sz="2000">
                <a:latin typeface="Calibri" panose="020F0502020204030204" pitchFamily="34" charset="0"/>
                <a:cs typeface="Calibri" panose="020F0502020204030204" pitchFamily="34" charset="0"/>
              </a:rPr>
              <a:t>Shanghai, China, Jun. 17-21, 2024</a:t>
            </a:r>
            <a:endParaRPr lang="en-US" altLang="ja-JP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テキスト ボックス 5"/>
          <p:cNvSpPr txBox="1"/>
          <p:nvPr/>
        </p:nvSpPr>
        <p:spPr>
          <a:xfrm>
            <a:off x="10844610" y="-3505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RP-241630</a:t>
            </a:r>
          </a:p>
        </p:txBody>
      </p:sp>
      <p:sp>
        <p:nvSpPr>
          <p:cNvPr id="11" name="サブタイトル 5">
            <a:extLst>
              <a:ext uri="{FF2B5EF4-FFF2-40B4-BE49-F238E27FC236}">
                <a16:creationId xmlns:a16="http://schemas.microsoft.com/office/drawing/2014/main" id="{CBC26E9E-EAD8-4C14-A8DF-6938D37FD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150659"/>
            <a:ext cx="10708349" cy="887506"/>
          </a:xfrm>
        </p:spPr>
        <p:txBody>
          <a:bodyPr/>
          <a:lstStyle/>
          <a:p>
            <a:r>
              <a:rPr lang="en-US" altLang="ja-JP" sz="2000" dirty="0"/>
              <a:t>KDDI, MediaTek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6824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Proposals</a:t>
            </a:r>
            <a:endParaRPr kumimoji="1" lang="ja-JP" altLang="en-US" sz="3600" b="1" dirty="0">
              <a:cs typeface="Calibri" panose="020F050202020403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845830-8295-6E32-D9F8-FEC3EB0083FE}"/>
              </a:ext>
            </a:extLst>
          </p:cNvPr>
          <p:cNvSpPr txBox="1"/>
          <p:nvPr/>
        </p:nvSpPr>
        <p:spPr>
          <a:xfrm>
            <a:off x="408213" y="1060616"/>
            <a:ext cx="1141802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RAN agree to include the following sentence in the WID objective</a:t>
            </a:r>
          </a:p>
          <a:p>
            <a:pPr lvl="1">
              <a:spcAft>
                <a:spcPts val="600"/>
              </a:spcAft>
            </a:pPr>
            <a:endParaRPr lang="en-US" altLang="ja-JP" sz="2400" kern="100" dirty="0"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•	No changes to the existing requirements (38.101-1 v18.5.0) (including A-MPR values and RB allocation regions) for power class 3 with existing channel bandwidths up to and including 30 MHz to avoid impacts on existing power class 3 networks.  In the event of new regulatory requirements, this assumption can be revisited.</a:t>
            </a:r>
          </a:p>
        </p:txBody>
      </p:sp>
    </p:spTree>
    <p:extLst>
      <p:ext uri="{BB962C8B-B14F-4D97-AF65-F5344CB8AC3E}">
        <p14:creationId xmlns:p14="http://schemas.microsoft.com/office/powerpoint/2010/main" val="38705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D536BCA-D14D-EB42-FDFA-35A836D8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kumimoji="1" lang="en-US" altLang="ja-JP" sz="6000"/>
              <a:t>EOF</a:t>
            </a:r>
            <a:endParaRPr kumimoji="1" lang="ja-JP" altLang="en-US" sz="6000"/>
          </a:p>
        </p:txBody>
      </p:sp>
    </p:spTree>
    <p:extLst>
      <p:ext uri="{BB962C8B-B14F-4D97-AF65-F5344CB8AC3E}">
        <p14:creationId xmlns:p14="http://schemas.microsoft.com/office/powerpoint/2010/main" val="22458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社内用">
  <a:themeElements>
    <a:clrScheme name="kddi-std">
      <a:dk1>
        <a:srgbClr val="262626"/>
      </a:dk1>
      <a:lt1>
        <a:srgbClr val="FFFFFF"/>
      </a:lt1>
      <a:dk2>
        <a:srgbClr val="EB5505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kddi-std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社外用">
  <a:themeElements>
    <a:clrScheme name="kddi-std">
      <a:dk1>
        <a:srgbClr val="262626"/>
      </a:dk1>
      <a:lt1>
        <a:srgbClr val="FFFFFF"/>
      </a:lt1>
      <a:dk2>
        <a:srgbClr val="EB5505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kddi-std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9_back">
  <a:themeElements>
    <a:clrScheme name="kddi-std">
      <a:dk1>
        <a:srgbClr val="262626"/>
      </a:dk1>
      <a:lt1>
        <a:srgbClr val="FFFFFF"/>
      </a:lt1>
      <a:dk2>
        <a:srgbClr val="EB5505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2647A3F562584F839750AC49345E99" ma:contentTypeVersion="11" ma:contentTypeDescription="新しいドキュメントを作成します。" ma:contentTypeScope="" ma:versionID="069cdc5c2095f99e772f950ed49967fb">
  <xsd:schema xmlns:xsd="http://www.w3.org/2001/XMLSchema" xmlns:xs="http://www.w3.org/2001/XMLSchema" xmlns:p="http://schemas.microsoft.com/office/2006/metadata/properties" xmlns:ns2="bc2d0168-0007-40f8-8847-24c2087f64c6" xmlns:ns3="d21297d9-8f46-4fec-93bc-d60fcf48095c" targetNamespace="http://schemas.microsoft.com/office/2006/metadata/properties" ma:root="true" ma:fieldsID="13fa3cb6745e85e12a254065730e4a22" ns2:_="" ns3:_="">
    <xsd:import namespace="bc2d0168-0007-40f8-8847-24c2087f64c6"/>
    <xsd:import namespace="d21297d9-8f46-4fec-93bc-d60fcf4809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d0168-0007-40f8-8847-24c2087f6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9339dfd0-b53b-470a-a1af-2eb893bac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297d9-8f46-4fec-93bc-d60fcf48095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e0a4a5a-65c9-418e-b717-810760a73e29}" ma:internalName="TaxCatchAll" ma:showField="CatchAllData" ma:web="d21297d9-8f46-4fec-93bc-d60fcf4809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2d0168-0007-40f8-8847-24c2087f64c6">
      <Terms xmlns="http://schemas.microsoft.com/office/infopath/2007/PartnerControls"/>
    </lcf76f155ced4ddcb4097134ff3c332f>
    <TaxCatchAll xmlns="d21297d9-8f46-4fec-93bc-d60fcf48095c" xsi:nil="true"/>
  </documentManagement>
</p:properties>
</file>

<file path=customXml/itemProps1.xml><?xml version="1.0" encoding="utf-8"?>
<ds:datastoreItem xmlns:ds="http://schemas.openxmlformats.org/officeDocument/2006/customXml" ds:itemID="{A8FCA9F2-83D4-4A07-8B3E-A68BDDFCC099}">
  <ds:schemaRefs>
    <ds:schemaRef ds:uri="bc2d0168-0007-40f8-8847-24c2087f64c6"/>
    <ds:schemaRef ds:uri="d21297d9-8f46-4fec-93bc-d60fcf48095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31341CC-6B8C-4186-9AA5-57B18BB63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14A500-7CC5-435D-A1FC-F821B5319146}">
  <ds:schemaRefs>
    <ds:schemaRef ds:uri="http://purl.org/dc/terms/"/>
    <ds:schemaRef ds:uri="http://purl.org/dc/elements/1.1/"/>
    <ds:schemaRef ds:uri="d21297d9-8f46-4fec-93bc-d60fcf48095c"/>
    <ds:schemaRef ds:uri="http://www.w3.org/XML/1998/namespace"/>
    <ds:schemaRef ds:uri="http://schemas.microsoft.com/office/infopath/2007/PartnerControls"/>
    <ds:schemaRef ds:uri="bc2d0168-0007-40f8-8847-24c2087f64c6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103</Words>
  <Application>Microsoft Office PowerPoint</Application>
  <PresentationFormat>ワイド画面</PresentationFormat>
  <Paragraphs>12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Yu Gothic UI</vt:lpstr>
      <vt:lpstr>メイリオ</vt:lpstr>
      <vt:lpstr>游ゴシック</vt:lpstr>
      <vt:lpstr>Arial</vt:lpstr>
      <vt:lpstr>Calibri</vt:lpstr>
      <vt:lpstr>Wingdings</vt:lpstr>
      <vt:lpstr>社内用</vt:lpstr>
      <vt:lpstr>社外用</vt:lpstr>
      <vt:lpstr>99_back</vt:lpstr>
      <vt:lpstr>Way forward for PC2 and new Channel Bandwidth for n28</vt:lpstr>
      <vt:lpstr>Proposals</vt:lpstr>
      <vt:lpstr>PowerPoint プレゼンテーション</vt:lpstr>
    </vt:vector>
  </TitlesOfParts>
  <Company>KDDI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KDDIつなぐデザイン室</dc:creator>
  <cp:lastModifiedBy>takeda2</cp:lastModifiedBy>
  <cp:revision>13</cp:revision>
  <dcterms:created xsi:type="dcterms:W3CDTF">2022-04-28T01:12:53Z</dcterms:created>
  <dcterms:modified xsi:type="dcterms:W3CDTF">2024-06-19T00:57:49Z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0x010100E82647A3F562584F839750AC49345E99</vt:lpwstr>
  </property>
  <property fmtid="{D5CDD505-2E9C-101B-9397-08002B2CF9AE}" pid="3" name="MediaServiceImageTags">
    <vt:lpwstr/>
  </property>
</Properties>
</file>