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4"/>
    <p:sldMasterId id="2147483683" r:id="rId5"/>
    <p:sldMasterId id="2147483669" r:id="rId6"/>
  </p:sldMasterIdLst>
  <p:notesMasterIdLst>
    <p:notesMasterId r:id="rId10"/>
  </p:notesMasterIdLst>
  <p:handoutMasterIdLst>
    <p:handoutMasterId r:id="rId11"/>
  </p:handoutMasterIdLst>
  <p:sldIdLst>
    <p:sldId id="256" r:id="rId7"/>
    <p:sldId id="1316" r:id="rId8"/>
    <p:sldId id="290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A6A6A6"/>
    <a:srgbClr val="BFBFBF"/>
    <a:srgbClr val="66FF66"/>
    <a:srgbClr val="FFFA00"/>
    <a:srgbClr val="CCFFFF"/>
    <a:srgbClr val="EE906E"/>
    <a:srgbClr val="BDD6EE"/>
    <a:srgbClr val="FF00FF"/>
    <a:srgbClr val="767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36516-15A6-49B6-9886-6252B5D080DE}" v="4" dt="2024-06-13T12:49:40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54" autoAdjust="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754E0-6C53-4202-B19E-8FBBEF5B6EA9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E718A-5B25-47DB-B2CF-15D532FC0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20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F1112-9C4F-4B5E-B663-6772EADD73A8}" type="datetimeFigureOut">
              <a:rPr kumimoji="1" lang="ja-JP" altLang="en-US" smtClean="0"/>
              <a:t>2024/6/18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DDE2E-19A3-453B-AF64-BDF852BB96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6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5DDE2E-19A3-453B-AF64-BDF852BB964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419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703B8-68F3-4622-807A-43E8A1AF9EE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3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10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1961202"/>
            <a:ext cx="10754068" cy="1349469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275434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マスク_タイトル背景"/>
          <p:cNvSpPr/>
          <p:nvPr userDrawn="1"/>
        </p:nvSpPr>
        <p:spPr bwMode="gray">
          <a:xfrm>
            <a:off x="0" y="1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5" name="ロゴ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0671664" y="5849403"/>
            <a:ext cx="1064406" cy="581875"/>
          </a:xfrm>
          <a:prstGeom prst="rect">
            <a:avLst/>
          </a:prstGeom>
        </p:spPr>
      </p:pic>
      <p:sp>
        <p:nvSpPr>
          <p:cNvPr id="20" name="バー_povoメイン"/>
          <p:cNvSpPr/>
          <p:nvPr userDrawn="1"/>
        </p:nvSpPr>
        <p:spPr bwMode="gray">
          <a:xfrm>
            <a:off x="7740000" y="3476094"/>
            <a:ext cx="1440000" cy="468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バー_povoサブ"/>
          <p:cNvSpPr/>
          <p:nvPr userDrawn="1"/>
        </p:nvSpPr>
        <p:spPr bwMode="gray">
          <a:xfrm>
            <a:off x="7020000" y="3476094"/>
            <a:ext cx="720000" cy="46800"/>
          </a:xfrm>
          <a:prstGeom prst="rect">
            <a:avLst/>
          </a:prstGeom>
          <a:solidFill>
            <a:srgbClr val="FF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バー_uqサブ"/>
          <p:cNvSpPr/>
          <p:nvPr userDrawn="1"/>
        </p:nvSpPr>
        <p:spPr bwMode="gray">
          <a:xfrm>
            <a:off x="6480000" y="3476094"/>
            <a:ext cx="540000" cy="46800"/>
          </a:xfrm>
          <a:prstGeom prst="rect">
            <a:avLst/>
          </a:prstGeom>
          <a:solidFill>
            <a:srgbClr val="E40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バー_uqメイン"/>
          <p:cNvSpPr/>
          <p:nvPr userDrawn="1"/>
        </p:nvSpPr>
        <p:spPr bwMode="gray">
          <a:xfrm>
            <a:off x="5220000" y="3476094"/>
            <a:ext cx="1260000" cy="468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バー_au"/>
          <p:cNvSpPr/>
          <p:nvPr userDrawn="1"/>
        </p:nvSpPr>
        <p:spPr bwMode="gray">
          <a:xfrm>
            <a:off x="2700000" y="3476094"/>
            <a:ext cx="2520000" cy="46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バー_kddi"/>
          <p:cNvSpPr/>
          <p:nvPr userDrawn="1"/>
        </p:nvSpPr>
        <p:spPr bwMode="gray">
          <a:xfrm>
            <a:off x="0" y="3476094"/>
            <a:ext cx="2700000" cy="4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プレースホルダ―_日付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14399" y="5062549"/>
            <a:ext cx="1612900" cy="3535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日付</a:t>
            </a:r>
          </a:p>
        </p:txBody>
      </p:sp>
      <p:sp>
        <p:nvSpPr>
          <p:cNvPr id="11" name="プレースホルダ―_部署名・氏名"/>
          <p:cNvSpPr>
            <a:spLocks noGrp="1"/>
          </p:cNvSpPr>
          <p:nvPr>
            <p:ph type="subTitle" idx="1" hasCustomPrompt="1"/>
          </p:nvPr>
        </p:nvSpPr>
        <p:spPr bwMode="gray">
          <a:xfrm>
            <a:off x="914399" y="4150659"/>
            <a:ext cx="10708349" cy="88750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部署名・氏名</a:t>
            </a:r>
            <a:endParaRPr kumimoji="1" lang="en-US" altLang="ja-JP"/>
          </a:p>
        </p:txBody>
      </p:sp>
      <p:sp>
        <p:nvSpPr>
          <p:cNvPr id="24" name="社外秘"/>
          <p:cNvSpPr/>
          <p:nvPr userDrawn="1"/>
        </p:nvSpPr>
        <p:spPr bwMode="gray">
          <a:xfrm>
            <a:off x="868325" y="1246392"/>
            <a:ext cx="1449216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l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  <p:sp>
        <p:nvSpPr>
          <p:cNvPr id="21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628957"/>
            <a:ext cx="10754068" cy="681714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  <p:sp>
        <p:nvSpPr>
          <p:cNvPr id="22" name="プレースホルダー_社名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868680" y="2259625"/>
            <a:ext cx="10754068" cy="37702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buNone/>
              <a:defRPr kumimoji="1" lang="ja-JP" altLang="en-US" sz="20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2pPr>
            <a:lvl3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3pPr>
            <a:lvl4pPr marL="0" algn="l" defTabSz="914400" rtl="0" eaLnBrk="1" latinLnBrk="0" hangingPunct="1">
              <a:defRPr kumimoji="1" lang="ja-JP" altLang="en-US" sz="2000" b="1" kern="1200" smtClean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4pPr>
            <a:lvl5pPr marL="0" algn="l" defTabSz="914400" rtl="0" eaLnBrk="1" latinLnBrk="0" hangingPunct="1">
              <a:defRPr kumimoji="1" lang="ja-JP" altLang="en-US" sz="2000" b="1" kern="1200">
                <a:solidFill>
                  <a:schemeClr val="tx1"/>
                </a:solidFill>
                <a:latin typeface="+mj-ea"/>
                <a:ea typeface="+mj-ea"/>
                <a:cs typeface="+mn-cs"/>
              </a:defRPr>
            </a:lvl5pPr>
          </a:lstStyle>
          <a:p>
            <a:pPr lvl="0"/>
            <a:r>
              <a:rPr kumimoji="1" lang="ja-JP" altLang="en-US"/>
              <a:t>○○○○○株式会社 御中</a:t>
            </a:r>
          </a:p>
        </p:txBody>
      </p:sp>
    </p:spTree>
    <p:extLst>
      <p:ext uri="{BB962C8B-B14F-4D97-AF65-F5344CB8AC3E}">
        <p14:creationId xmlns:p14="http://schemas.microsoft.com/office/powerpoint/2010/main" val="21342856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3185938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4196235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066127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494463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31887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672586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608417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_b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V203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842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マスク_ページ番号"/>
          <p:cNvSpPr/>
          <p:nvPr userDrawn="1"/>
        </p:nvSpPr>
        <p:spPr bwMode="gray">
          <a:xfrm>
            <a:off x="11795760" y="520700"/>
            <a:ext cx="31242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プレースホルダ―_タイトル"/>
          <p:cNvSpPr>
            <a:spLocks noGrp="1"/>
          </p:cNvSpPr>
          <p:nvPr>
            <p:ph type="ctrTitle" hasCustomPrompt="1"/>
          </p:nvPr>
        </p:nvSpPr>
        <p:spPr bwMode="gray">
          <a:xfrm>
            <a:off x="868680" y="2752479"/>
            <a:ext cx="10754068" cy="1349469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4600"/>
              </a:lnSpc>
              <a:defRPr sz="3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中表紙タイトル</a:t>
            </a:r>
          </a:p>
        </p:txBody>
      </p:sp>
    </p:spTree>
    <p:extLst>
      <p:ext uri="{BB962C8B-B14F-4D97-AF65-F5344CB8AC3E}">
        <p14:creationId xmlns:p14="http://schemas.microsoft.com/office/powerpoint/2010/main" val="15348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11953875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80420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テキスト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250316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635349"/>
            <a:ext cx="11953875" cy="475783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9" name="プレースホルダー_サブタイトル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19062" y="977930"/>
            <a:ext cx="11953875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854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拡張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マスク_ロゴ"/>
          <p:cNvSpPr/>
          <p:nvPr userDrawn="1"/>
        </p:nvSpPr>
        <p:spPr bwMode="gray">
          <a:xfrm>
            <a:off x="10597514" y="6393180"/>
            <a:ext cx="1525906" cy="4013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マスク_部署名"/>
          <p:cNvSpPr/>
          <p:nvPr userDrawn="1"/>
        </p:nvSpPr>
        <p:spPr bwMode="gray">
          <a:xfrm>
            <a:off x="71120" y="6559867"/>
            <a:ext cx="9267952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プレースホルダー_コンテンツ"/>
          <p:cNvSpPr>
            <a:spLocks noGrp="1"/>
          </p:cNvSpPr>
          <p:nvPr>
            <p:ph idx="1" hasCustomPrompt="1"/>
          </p:nvPr>
        </p:nvSpPr>
        <p:spPr>
          <a:xfrm>
            <a:off x="119062" y="1018571"/>
            <a:ext cx="11953875" cy="5723541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65388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018572"/>
            <a:ext cx="5885498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1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018572"/>
            <a:ext cx="5885497" cy="5374608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5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306848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分割ページ-サブタイトル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プレースホルダー_コンテンツ2"/>
          <p:cNvSpPr>
            <a:spLocks noGrp="1"/>
          </p:cNvSpPr>
          <p:nvPr>
            <p:ph idx="10" hasCustomPrompt="1"/>
          </p:nvPr>
        </p:nvSpPr>
        <p:spPr>
          <a:xfrm>
            <a:off x="6187440" y="1635347"/>
            <a:ext cx="5885498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3" name="プレースホルダー_サブタイトル2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187441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14" name="プレースホルダー_コンテンツ1"/>
          <p:cNvSpPr>
            <a:spLocks noGrp="1"/>
          </p:cNvSpPr>
          <p:nvPr>
            <p:ph idx="1" hasCustomPrompt="1"/>
          </p:nvPr>
        </p:nvSpPr>
        <p:spPr>
          <a:xfrm>
            <a:off x="119062" y="1635347"/>
            <a:ext cx="5885497" cy="4757833"/>
          </a:xfrm>
          <a:prstGeom prst="rect">
            <a:avLst/>
          </a:prstGeom>
        </p:spPr>
        <p:txBody>
          <a:bodyPr lIns="0" tIns="0" rIns="0" bIns="0"/>
          <a:lstStyle>
            <a:lvl1pPr marL="0" indent="-324000">
              <a:lnSpc>
                <a:spcPct val="100000"/>
              </a:lnSpc>
              <a:buFont typeface="Wingdings" panose="05000000000000000000" pitchFamily="2" charset="2"/>
              <a:buChar char="n"/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612000" indent="-324000">
              <a:lnSpc>
                <a:spcPct val="100000"/>
              </a:lnSpc>
              <a:buFont typeface="Wingdings" panose="05000000000000000000" pitchFamily="2" charset="2"/>
              <a:buChar char="l"/>
              <a:defRPr b="1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04863" indent="-228600">
              <a:lnSpc>
                <a:spcPct val="100000"/>
              </a:lnSpc>
              <a:buFont typeface="Arial" panose="020B0604020202020204" pitchFamily="34" charset="0"/>
              <a:buChar char="•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987425" indent="-228600">
              <a:lnSpc>
                <a:spcPct val="100000"/>
              </a:lnSpc>
              <a:buFont typeface="Arial" panose="020B0604020202020204" pitchFamily="34" charset="0"/>
              <a:buChar char="–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163638" indent="-228600">
              <a:buFont typeface="Wingdings" panose="05000000000000000000" pitchFamily="2" charset="2"/>
              <a:buChar char="n"/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347788" indent="-228600">
              <a:defRPr/>
            </a:lvl6pPr>
            <a:lvl7pPr marL="1524000" indent="-228600">
              <a:defRPr/>
            </a:lvl7pPr>
            <a:lvl8pPr marL="1792288" indent="-228600"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4"/>
            <a:r>
              <a:rPr kumimoji="1" lang="ja-JP" altLang="en-US"/>
              <a:t>第</a:t>
            </a:r>
            <a:r>
              <a:rPr kumimoji="1" lang="en-US" altLang="ja-JP"/>
              <a:t>5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5"/>
            <a:r>
              <a:rPr kumimoji="1" lang="ja-JP" altLang="en-US"/>
              <a:t>第</a:t>
            </a:r>
            <a:r>
              <a:rPr kumimoji="1" lang="en-US" altLang="ja-JP"/>
              <a:t>6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6"/>
            <a:r>
              <a:rPr kumimoji="1" lang="ja-JP" altLang="en-US"/>
              <a:t>第</a:t>
            </a:r>
            <a:r>
              <a:rPr kumimoji="1" lang="en-US" altLang="ja-JP"/>
              <a:t>7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7"/>
            <a:r>
              <a:rPr kumimoji="1" lang="ja-JP" altLang="en-US"/>
              <a:t>第</a:t>
            </a:r>
            <a:r>
              <a:rPr kumimoji="1" lang="en-US" altLang="ja-JP"/>
              <a:t>8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  <p:sp>
        <p:nvSpPr>
          <p:cNvPr id="15" name="プレースホルダー_サブタイトル1">
            <a:extLst>
              <a:ext uri="{FF2B5EF4-FFF2-40B4-BE49-F238E27FC236}">
                <a16:creationId xmlns:a16="http://schemas.microsoft.com/office/drawing/2014/main" id="{02300FF6-2F0A-411A-94DD-F6E352F197E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119062" y="977930"/>
            <a:ext cx="5885497" cy="564043"/>
          </a:xfrm>
          <a:prstGeom prst="rect">
            <a:avLst/>
          </a:prstGeom>
          <a:solidFill>
            <a:schemeClr val="accent1"/>
          </a:solidFill>
        </p:spPr>
        <p:txBody>
          <a:bodyPr wrap="square" lIns="0" rIns="0" bIns="0" anchor="ctr">
            <a:no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クリックしてテキストを入力</a:t>
            </a:r>
          </a:p>
        </p:txBody>
      </p:sp>
      <p:sp>
        <p:nvSpPr>
          <p:cNvPr id="7" name="プレースホルダー_タイトル"/>
          <p:cNvSpPr>
            <a:spLocks noGrp="1"/>
          </p:cNvSpPr>
          <p:nvPr>
            <p:ph type="title" hasCustomPrompt="1"/>
          </p:nvPr>
        </p:nvSpPr>
        <p:spPr>
          <a:xfrm>
            <a:off x="1035740" y="115888"/>
            <a:ext cx="11037197" cy="758507"/>
          </a:xfrm>
          <a:prstGeom prst="rect">
            <a:avLst/>
          </a:prstGeom>
        </p:spPr>
        <p:txBody>
          <a:bodyPr lIns="0" tIns="72000" rIns="0" bIns="0" anchor="ctr">
            <a:noAutofit/>
          </a:bodyPr>
          <a:lstStyle>
            <a:lvl1pPr>
              <a:lnSpc>
                <a:spcPct val="100000"/>
              </a:lnSpc>
              <a:defRPr sz="2600" b="1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50386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社外用　本文　1カラム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21C1C364-347D-4E49-9CC8-9988800F5015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gray">
          <a:xfrm>
            <a:off x="334435" y="811907"/>
            <a:ext cx="11523132" cy="5582119"/>
          </a:xfrm>
          <a:prstGeom prst="rect">
            <a:avLst/>
          </a:prstGeom>
        </p:spPr>
        <p:txBody>
          <a:bodyPr/>
          <a:lstStyle>
            <a:lvl1pPr marL="355591" indent="-355591">
              <a:buClr>
                <a:schemeClr val="tx1"/>
              </a:buClr>
              <a:buFont typeface="Wingdings" panose="05000000000000000000" pitchFamily="2" charset="2"/>
              <a:buChar char="n"/>
              <a:defRPr sz="2667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  <a:lvl2pPr marL="719649" indent="-364058">
              <a:buClr>
                <a:schemeClr val="tx1"/>
              </a:buClr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2pPr>
            <a:lvl3pPr marL="958827" indent="-239178">
              <a:buClr>
                <a:schemeClr val="tx1"/>
              </a:buClr>
              <a:defRPr sz="2133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3pPr>
            <a:lvl4pPr marL="1195887" indent="-237061">
              <a:buClr>
                <a:schemeClr val="tx1"/>
              </a:buClr>
              <a:defRPr sz="1867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defRPr>
            </a:lvl4pPr>
            <a:lvl5pPr marL="1432948" indent="-237061">
              <a:defRPr sz="1867"/>
            </a:lvl5pPr>
          </a:lstStyle>
          <a:p>
            <a:pPr lvl="0"/>
            <a:r>
              <a:rPr kumimoji="1" lang="ja-JP" altLang="en-US"/>
              <a:t>クリックしてテキストを入力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C2077C08-ACF5-43D3-81E0-E3DA504F36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5697" y="226559"/>
            <a:ext cx="10886400" cy="456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ja-JP" altLang="en-US" sz="3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0" lvl="0" algn="l">
              <a:tabLst/>
            </a:pPr>
            <a:r>
              <a:rPr kumimoji="1" lang="ja-JP" altLang="en-US"/>
              <a:t>クリックしてタイトルを入力</a:t>
            </a:r>
          </a:p>
        </p:txBody>
      </p:sp>
    </p:spTree>
    <p:extLst>
      <p:ext uri="{BB962C8B-B14F-4D97-AF65-F5344CB8AC3E}">
        <p14:creationId xmlns:p14="http://schemas.microsoft.com/office/powerpoint/2010/main" val="220963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572">
          <p15:clr>
            <a:srgbClr val="FBAE40"/>
          </p15:clr>
        </p15:guide>
        <p15:guide id="4" orient="horz" pos="3974">
          <p15:clr>
            <a:srgbClr val="FBAE40"/>
          </p15:clr>
        </p15:guide>
        <p15:guide id="5" pos="5602">
          <p15:clr>
            <a:srgbClr val="FBAE40"/>
          </p15:clr>
        </p15:guide>
        <p15:guide id="6" pos="15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1085233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lang="en-US" altLang="ja-JP" sz="1000"/>
              <a:t>KDDI corporation</a:t>
            </a:r>
            <a:endParaRPr lang="ja-JP" altLang="en-US" sz="1000"/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MSIPCMContentMarking" descr="{&quot;HashCode&quot;:-1699574231,&quot;Placement&quot;:&quot;Footer&quot;,&quot;Top&quot;:523.380066,&quot;Left&quot;:0.0,&quot;SlideWidth&quot;:960,&quot;SlideHeight&quot;:540}">
            <a:extLst>
              <a:ext uri="{FF2B5EF4-FFF2-40B4-BE49-F238E27FC236}">
                <a16:creationId xmlns:a16="http://schemas.microsoft.com/office/drawing/2014/main" id="{B5BE86F5-8125-3799-377D-46FE4DA3DCEF}"/>
              </a:ext>
            </a:extLst>
          </p:cNvPr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31085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71" r:id="rId2"/>
    <p:sldLayoutId id="2147483653" r:id="rId3"/>
    <p:sldLayoutId id="2147483658" r:id="rId4"/>
    <p:sldLayoutId id="2147483656" r:id="rId5"/>
    <p:sldLayoutId id="2147483654" r:id="rId6"/>
    <p:sldLayoutId id="2147483655" r:id="rId7"/>
    <p:sldLayoutId id="2147483657" r:id="rId8"/>
    <p:sldLayoutId id="2147483692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 userDrawn="1">
          <p15:clr>
            <a:srgbClr val="A4A3A4"/>
          </p15:clr>
        </p15:guide>
        <p15:guide id="4" pos="7605" userDrawn="1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ロゴ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369040" y="6384474"/>
            <a:ext cx="770488" cy="421200"/>
          </a:xfrm>
          <a:prstGeom prst="rect">
            <a:avLst/>
          </a:prstGeom>
        </p:spPr>
      </p:pic>
      <p:sp>
        <p:nvSpPr>
          <p:cNvPr id="5" name="部署名">
            <a:extLst>
              <a:ext uri="{FF2B5EF4-FFF2-40B4-BE49-F238E27FC236}">
                <a16:creationId xmlns:a16="http://schemas.microsoft.com/office/drawing/2014/main" id="{44EFBD0C-D994-4BC1-AB88-73DC8B45136F}"/>
              </a:ext>
            </a:extLst>
          </p:cNvPr>
          <p:cNvSpPr txBox="1"/>
          <p:nvPr userDrawn="1"/>
        </p:nvSpPr>
        <p:spPr bwMode="gray">
          <a:xfrm>
            <a:off x="119063" y="6619009"/>
            <a:ext cx="864019" cy="153888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r>
              <a:rPr kumimoji="1" lang="en-US" altLang="ja-JP" sz="1000">
                <a:solidFill>
                  <a:schemeClr val="accent4"/>
                </a:solidFill>
              </a:rPr>
              <a:t>© 2022 KDDI</a:t>
            </a:r>
            <a:endParaRPr kumimoji="1" lang="ja-JP" altLang="en-US" sz="1000">
              <a:solidFill>
                <a:schemeClr val="accent4"/>
              </a:solidFill>
            </a:endParaRPr>
          </a:p>
        </p:txBody>
      </p:sp>
      <p:sp>
        <p:nvSpPr>
          <p:cNvPr id="7" name="タイトル背景"/>
          <p:cNvSpPr/>
          <p:nvPr userDrawn="1"/>
        </p:nvSpPr>
        <p:spPr bwMode="gray">
          <a:xfrm>
            <a:off x="3" y="0"/>
            <a:ext cx="12192001" cy="8845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ページ番号">
            <a:extLst>
              <a:ext uri="{FF2B5EF4-FFF2-40B4-BE49-F238E27FC236}">
                <a16:creationId xmlns:a16="http://schemas.microsoft.com/office/drawing/2014/main" id="{C290B84F-F8ED-433E-AF87-CD74A57E0906}"/>
              </a:ext>
            </a:extLst>
          </p:cNvPr>
          <p:cNvSpPr txBox="1"/>
          <p:nvPr userDrawn="1"/>
        </p:nvSpPr>
        <p:spPr bwMode="gray">
          <a:xfrm>
            <a:off x="11885386" y="525839"/>
            <a:ext cx="187552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pPr algn="r"/>
            <a:fld id="{E92F5356-8360-4518-8584-93A8F6983246}" type="slidenum">
              <a:rPr kumimoji="1" lang="ja-JP" altLang="en-US" sz="120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20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ブロック_povo"/>
          <p:cNvSpPr/>
          <p:nvPr userDrawn="1"/>
        </p:nvSpPr>
        <p:spPr bwMode="gray">
          <a:xfrm>
            <a:off x="661872" y="253438"/>
            <a:ext cx="144000" cy="144000"/>
          </a:xfrm>
          <a:prstGeom prst="rect">
            <a:avLst/>
          </a:prstGeom>
          <a:solidFill>
            <a:srgbClr val="7677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ブロック_uq"/>
          <p:cNvSpPr/>
          <p:nvPr userDrawn="1"/>
        </p:nvSpPr>
        <p:spPr bwMode="gray">
          <a:xfrm>
            <a:off x="517872" y="543698"/>
            <a:ext cx="144000" cy="144000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ブロック_au"/>
          <p:cNvSpPr/>
          <p:nvPr userDrawn="1"/>
        </p:nvSpPr>
        <p:spPr bwMode="gray">
          <a:xfrm>
            <a:off x="373872" y="543698"/>
            <a:ext cx="144000" cy="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ブロック_kddi"/>
          <p:cNvSpPr/>
          <p:nvPr userDrawn="1"/>
        </p:nvSpPr>
        <p:spPr bwMode="gray">
          <a:xfrm>
            <a:off x="229872" y="398169"/>
            <a:ext cx="144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社外秘"/>
          <p:cNvSpPr/>
          <p:nvPr userDrawn="1"/>
        </p:nvSpPr>
        <p:spPr bwMode="gray">
          <a:xfrm>
            <a:off x="10623721" y="115888"/>
            <a:ext cx="1449217" cy="25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tIns="50400" rIns="108000" bIns="14400" rtlCol="0" anchor="ctr">
            <a:spAutoFit/>
          </a:bodyPr>
          <a:lstStyle/>
          <a:p>
            <a:pPr algn="r"/>
            <a:r>
              <a:rPr kumimoji="1" lang="ja-JP" altLang="en-US" sz="1200" b="0">
                <a:solidFill>
                  <a:schemeClr val="accent1"/>
                </a:solidFill>
                <a:latin typeface="+mj-lt"/>
              </a:rPr>
              <a:t>○○○○○社限り</a:t>
            </a:r>
          </a:p>
        </p:txBody>
      </p:sp>
      <p:sp>
        <p:nvSpPr>
          <p:cNvPr id="2" name="MSIPCMContentMarking" descr="{&quot;HashCode&quot;:-1699574231,&quot;Placement&quot;:&quot;Footer&quot;,&quot;Top&quot;:523.380066,&quot;Left&quot;:0.0,&quot;SlideWidth&quot;:960,&quot;SlideHeight&quot;:540}">
            <a:extLst>
              <a:ext uri="{FF2B5EF4-FFF2-40B4-BE49-F238E27FC236}">
                <a16:creationId xmlns:a16="http://schemas.microsoft.com/office/drawing/2014/main" id="{8DFF6379-DE50-7D1C-48B4-6D682597A051}"/>
              </a:ext>
            </a:extLst>
          </p:cNvPr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339397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75">
          <p15:clr>
            <a:srgbClr val="A4A3A4"/>
          </p15:clr>
        </p15:guide>
        <p15:guide id="4" pos="7605">
          <p15:clr>
            <a:srgbClr val="A4A3A4"/>
          </p15:clr>
        </p15:guide>
        <p15:guide id="5" orient="horz" pos="73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699574231,&quot;Placement&quot;:&quot;Footer&quot;,&quot;Top&quot;:523.380066,&quot;Left&quot;:0.0,&quot;SlideWidth&quot;:960,&quot;SlideHeight&quot;:540}">
            <a:extLst>
              <a:ext uri="{FF2B5EF4-FFF2-40B4-BE49-F238E27FC236}">
                <a16:creationId xmlns:a16="http://schemas.microsoft.com/office/drawing/2014/main" id="{9FD37D0B-CEE0-338F-DD6C-3CC02B7C496C}"/>
              </a:ext>
            </a:extLst>
          </p:cNvPr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65695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Way forward for PC2</a:t>
            </a:r>
            <a:r>
              <a:rPr lang="ja-JP" altLang="en-US" dirty="0"/>
              <a:t> </a:t>
            </a:r>
            <a:r>
              <a:rPr lang="en-US" altLang="ja-JP" dirty="0"/>
              <a:t>and new Channel Bandwidth for n28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8517" y="4064"/>
            <a:ext cx="4572000" cy="586443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900"/>
              </a:lnSpc>
            </a:pPr>
            <a:r>
              <a:rPr lang="en-US" altLang="ja-JP" sz="2000">
                <a:latin typeface="Calibri" panose="020F0502020204030204" pitchFamily="34" charset="0"/>
                <a:cs typeface="Calibri" panose="020F0502020204030204" pitchFamily="34" charset="0"/>
              </a:rPr>
              <a:t>3GPP TSG RAN Meeting #104</a:t>
            </a:r>
          </a:p>
          <a:p>
            <a:pPr>
              <a:lnSpc>
                <a:spcPts val="1900"/>
              </a:lnSpc>
            </a:pPr>
            <a:r>
              <a:rPr lang="fr-FR" altLang="ja-JP" sz="2000">
                <a:latin typeface="Calibri" panose="020F0502020204030204" pitchFamily="34" charset="0"/>
                <a:cs typeface="Calibri" panose="020F0502020204030204" pitchFamily="34" charset="0"/>
              </a:rPr>
              <a:t>Shanghai, China, Jun. 17-21, 2024</a:t>
            </a:r>
            <a:endParaRPr lang="en-US" altLang="ja-JP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テキスト ボックス 5"/>
          <p:cNvSpPr txBox="1"/>
          <p:nvPr/>
        </p:nvSpPr>
        <p:spPr>
          <a:xfrm>
            <a:off x="10844610" y="-3505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RP-241630</a:t>
            </a:r>
          </a:p>
        </p:txBody>
      </p:sp>
      <p:sp>
        <p:nvSpPr>
          <p:cNvPr id="11" name="サブタイトル 5">
            <a:extLst>
              <a:ext uri="{FF2B5EF4-FFF2-40B4-BE49-F238E27FC236}">
                <a16:creationId xmlns:a16="http://schemas.microsoft.com/office/drawing/2014/main" id="{CBC26E9E-EAD8-4C14-A8DF-6938D37FD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399" y="4150659"/>
            <a:ext cx="10708349" cy="887506"/>
          </a:xfrm>
        </p:spPr>
        <p:txBody>
          <a:bodyPr/>
          <a:lstStyle/>
          <a:p>
            <a:r>
              <a:rPr lang="en-US" altLang="ja-JP" sz="2000" dirty="0"/>
              <a:t>KDDI, 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824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3600" b="1" dirty="0">
                <a:latin typeface="Calibri" panose="020F0502020204030204" pitchFamily="34" charset="0"/>
                <a:cs typeface="Calibri" panose="020F0502020204030204" pitchFamily="34" charset="0"/>
              </a:rPr>
              <a:t>Proposals</a:t>
            </a:r>
            <a:endParaRPr kumimoji="1" lang="ja-JP" altLang="en-US" sz="3600" b="1" dirty="0">
              <a:cs typeface="Calibri" panose="020F0502020204030204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845830-8295-6E32-D9F8-FEC3EB0083FE}"/>
              </a:ext>
            </a:extLst>
          </p:cNvPr>
          <p:cNvSpPr txBox="1"/>
          <p:nvPr/>
        </p:nvSpPr>
        <p:spPr>
          <a:xfrm>
            <a:off x="408213" y="1060616"/>
            <a:ext cx="114180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RAN agree to include the following sentence in the WID objective</a:t>
            </a:r>
          </a:p>
          <a:p>
            <a:pPr lvl="1">
              <a:spcAft>
                <a:spcPts val="600"/>
              </a:spcAft>
            </a:pPr>
            <a:endParaRPr lang="en-US" altLang="ja-JP" sz="2400" kern="100" dirty="0"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No new </a:t>
            </a:r>
            <a:r>
              <a:rPr lang="en-US" altLang="ja-JP" sz="2400" strike="dblStrike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NS_17/NS_18 PC3 </a:t>
            </a: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A-MPR </a:t>
            </a:r>
            <a:r>
              <a:rPr lang="en-US" altLang="ja-JP" sz="2400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or </a:t>
            </a:r>
            <a:r>
              <a:rPr lang="en-US" altLang="ja-JP" sz="2400" strike="dblStrike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and</a:t>
            </a:r>
            <a:r>
              <a:rPr lang="en-US" altLang="ja-JP" sz="2400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 </a:t>
            </a: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RB restriction for </a:t>
            </a:r>
            <a:r>
              <a:rPr lang="en-US" altLang="ja-JP" sz="2400" strike="dblStrike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the legacy UE channel </a:t>
            </a: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bandwidths </a:t>
            </a:r>
            <a:r>
              <a:rPr lang="en-US" altLang="ja-JP" sz="2400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&lt;40 MHz </a:t>
            </a:r>
            <a:r>
              <a:rPr lang="en-US" altLang="ja-JP" sz="2400" strike="dblStrike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associated with the respective NS(s)</a:t>
            </a:r>
            <a:r>
              <a:rPr lang="en-US" altLang="ja-JP" sz="2400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 (</a:t>
            </a: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to avoid the impacts on existing network operating with PC3</a:t>
            </a:r>
            <a:r>
              <a:rPr lang="en-US" altLang="ja-JP" sz="2400" kern="100" dirty="0">
                <a:solidFill>
                  <a:srgbClr val="FF0000"/>
                </a:solidFill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)</a:t>
            </a:r>
            <a:r>
              <a:rPr lang="en-US" altLang="ja-JP" sz="2400" kern="100" dirty="0"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7050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D536BCA-D14D-EB42-FDFA-35A836D85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kumimoji="1" lang="en-US" altLang="ja-JP" sz="6000"/>
              <a:t>EOF</a:t>
            </a:r>
            <a:endParaRPr kumimoji="1" lang="ja-JP" altLang="en-US" sz="6000"/>
          </a:p>
        </p:txBody>
      </p:sp>
    </p:spTree>
    <p:extLst>
      <p:ext uri="{BB962C8B-B14F-4D97-AF65-F5344CB8AC3E}">
        <p14:creationId xmlns:p14="http://schemas.microsoft.com/office/powerpoint/2010/main" val="22458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社内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社外用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kddi-std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99_back">
  <a:themeElements>
    <a:clrScheme name="kddi-std">
      <a:dk1>
        <a:srgbClr val="262626"/>
      </a:dk1>
      <a:lt1>
        <a:srgbClr val="FFFFFF"/>
      </a:lt1>
      <a:dk2>
        <a:srgbClr val="EB5505"/>
      </a:dk2>
      <a:lt2>
        <a:srgbClr val="FADFD5"/>
      </a:lt2>
      <a:accent1>
        <a:srgbClr val="0A287F"/>
      </a:accent1>
      <a:accent2>
        <a:srgbClr val="6279BC"/>
      </a:accent2>
      <a:accent3>
        <a:srgbClr val="B9CAF9"/>
      </a:accent3>
      <a:accent4>
        <a:srgbClr val="595959"/>
      </a:accent4>
      <a:accent5>
        <a:srgbClr val="999999"/>
      </a:accent5>
      <a:accent6>
        <a:srgbClr val="D9D9D9"/>
      </a:accent6>
      <a:hlink>
        <a:srgbClr val="0070C0"/>
      </a:hlink>
      <a:folHlink>
        <a:srgbClr val="85AED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2d0168-0007-40f8-8847-24c2087f64c6">
      <Terms xmlns="http://schemas.microsoft.com/office/infopath/2007/PartnerControls"/>
    </lcf76f155ced4ddcb4097134ff3c332f>
    <TaxCatchAll xmlns="d21297d9-8f46-4fec-93bc-d60fcf48095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82647A3F562584F839750AC49345E99" ma:contentTypeVersion="11" ma:contentTypeDescription="新しいドキュメントを作成します。" ma:contentTypeScope="" ma:versionID="069cdc5c2095f99e772f950ed49967fb">
  <xsd:schema xmlns:xsd="http://www.w3.org/2001/XMLSchema" xmlns:xs="http://www.w3.org/2001/XMLSchema" xmlns:p="http://schemas.microsoft.com/office/2006/metadata/properties" xmlns:ns2="bc2d0168-0007-40f8-8847-24c2087f64c6" xmlns:ns3="d21297d9-8f46-4fec-93bc-d60fcf48095c" targetNamespace="http://schemas.microsoft.com/office/2006/metadata/properties" ma:root="true" ma:fieldsID="13fa3cb6745e85e12a254065730e4a22" ns2:_="" ns3:_="">
    <xsd:import namespace="bc2d0168-0007-40f8-8847-24c2087f64c6"/>
    <xsd:import namespace="d21297d9-8f46-4fec-93bc-d60fcf4809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d0168-0007-40f8-8847-24c2087f6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9339dfd0-b53b-470a-a1af-2eb893bac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1297d9-8f46-4fec-93bc-d60fcf48095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e0a4a5a-65c9-418e-b717-810760a73e29}" ma:internalName="TaxCatchAll" ma:showField="CatchAllData" ma:web="d21297d9-8f46-4fec-93bc-d60fcf4809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14A500-7CC5-435D-A1FC-F821B5319146}">
  <ds:schemaRefs>
    <ds:schemaRef ds:uri="http://purl.org/dc/terms/"/>
    <ds:schemaRef ds:uri="http://purl.org/dc/elements/1.1/"/>
    <ds:schemaRef ds:uri="d21297d9-8f46-4fec-93bc-d60fcf48095c"/>
    <ds:schemaRef ds:uri="http://www.w3.org/XML/1998/namespace"/>
    <ds:schemaRef ds:uri="http://schemas.microsoft.com/office/infopath/2007/PartnerControls"/>
    <ds:schemaRef ds:uri="bc2d0168-0007-40f8-8847-24c2087f64c6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31341CC-6B8C-4186-9AA5-57B18BB639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FCA9F2-83D4-4A07-8B3E-A68BDDFCC099}">
  <ds:schemaRefs>
    <ds:schemaRef ds:uri="bc2d0168-0007-40f8-8847-24c2087f64c6"/>
    <ds:schemaRef ds:uri="d21297d9-8f46-4fec-93bc-d60fcf48095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メイリオ</vt:lpstr>
      <vt:lpstr>游ゴシック</vt:lpstr>
      <vt:lpstr>Yu Gothic UI</vt:lpstr>
      <vt:lpstr>Arial</vt:lpstr>
      <vt:lpstr>Calibri</vt:lpstr>
      <vt:lpstr>Wingdings</vt:lpstr>
      <vt:lpstr>社内用</vt:lpstr>
      <vt:lpstr>社外用</vt:lpstr>
      <vt:lpstr>99_back</vt:lpstr>
      <vt:lpstr>Way forward for PC2 and new Channel Bandwidth for n28</vt:lpstr>
      <vt:lpstr>Proposals</vt:lpstr>
      <vt:lpstr>PowerPoint Presentation</vt:lpstr>
    </vt:vector>
  </TitlesOfParts>
  <Company>KDDI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KDDIつなぐデザイン室</dc:creator>
  <cp:lastModifiedBy>Chris Pudney, Vodafone</cp:lastModifiedBy>
  <cp:revision>12</cp:revision>
  <dcterms:created xsi:type="dcterms:W3CDTF">2022-04-28T01:12:53Z</dcterms:created>
  <dcterms:modified xsi:type="dcterms:W3CDTF">2024-06-18T09:11:21Z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0x010100E82647A3F562584F839750AC49345E99</vt:lpwstr>
  </property>
  <property fmtid="{D5CDD505-2E9C-101B-9397-08002B2CF9AE}" pid="3" name="MediaServiceImageTags">
    <vt:lpwstr/>
  </property>
  <property fmtid="{D5CDD505-2E9C-101B-9397-08002B2CF9AE}" pid="4" name="MSIP_Label_0359f705-2ba0-454b-9cfc-6ce5bcaac040_Enabled">
    <vt:lpwstr>true</vt:lpwstr>
  </property>
  <property fmtid="{D5CDD505-2E9C-101B-9397-08002B2CF9AE}" pid="5" name="MSIP_Label_0359f705-2ba0-454b-9cfc-6ce5bcaac040_SetDate">
    <vt:lpwstr>2024-06-18T09:10:58Z</vt:lpwstr>
  </property>
  <property fmtid="{D5CDD505-2E9C-101B-9397-08002B2CF9AE}" pid="6" name="MSIP_Label_0359f705-2ba0-454b-9cfc-6ce5bcaac040_Method">
    <vt:lpwstr>Standard</vt:lpwstr>
  </property>
  <property fmtid="{D5CDD505-2E9C-101B-9397-08002B2CF9AE}" pid="7" name="MSIP_Label_0359f705-2ba0-454b-9cfc-6ce5bcaac040_Name">
    <vt:lpwstr>0359f705-2ba0-454b-9cfc-6ce5bcaac040</vt:lpwstr>
  </property>
  <property fmtid="{D5CDD505-2E9C-101B-9397-08002B2CF9AE}" pid="8" name="MSIP_Label_0359f705-2ba0-454b-9cfc-6ce5bcaac040_SiteId">
    <vt:lpwstr>68283f3b-8487-4c86-adb3-a5228f18b893</vt:lpwstr>
  </property>
  <property fmtid="{D5CDD505-2E9C-101B-9397-08002B2CF9AE}" pid="9" name="MSIP_Label_0359f705-2ba0-454b-9cfc-6ce5bcaac040_ActionId">
    <vt:lpwstr>1de97740-4cde-4f93-b7ed-c3f217b73e89</vt:lpwstr>
  </property>
  <property fmtid="{D5CDD505-2E9C-101B-9397-08002B2CF9AE}" pid="10" name="MSIP_Label_0359f705-2ba0-454b-9cfc-6ce5bcaac040_ContentBits">
    <vt:lpwstr>2</vt:lpwstr>
  </property>
</Properties>
</file>