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8" r:id="rId1"/>
    <p:sldMasterId id="2147484020" r:id="rId2"/>
  </p:sldMasterIdLst>
  <p:notesMasterIdLst>
    <p:notesMasterId r:id="rId5"/>
  </p:notesMasterIdLst>
  <p:handoutMasterIdLst>
    <p:handoutMasterId r:id="rId6"/>
  </p:handoutMasterIdLst>
  <p:sldIdLst>
    <p:sldId id="283" r:id="rId3"/>
    <p:sldId id="1508" r:id="rId4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BB5"/>
    <a:srgbClr val="E9002F"/>
    <a:srgbClr val="B5B5B5"/>
    <a:srgbClr val="D4F1F5"/>
    <a:srgbClr val="FFFFFF"/>
    <a:srgbClr val="D0E8C4"/>
    <a:srgbClr val="DDDDDD"/>
    <a:srgbClr val="000000"/>
    <a:srgbClr val="595757"/>
    <a:srgbClr val="221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2" autoAdjust="0"/>
    <p:restoredTop sz="96291"/>
  </p:normalViewPr>
  <p:slideViewPr>
    <p:cSldViewPr snapToGrid="0" snapToObjects="1">
      <p:cViewPr varScale="1">
        <p:scale>
          <a:sx n="103" d="100"/>
          <a:sy n="103" d="100"/>
        </p:scale>
        <p:origin x="82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ct val="0"/>
              </a:spcBef>
              <a:buNone/>
              <a:defRPr sz="31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6022" y="1512877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3pPr>
            <a:lvl4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en-US" altLang="zh-CN" dirty="0"/>
              <a:t>…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en-US" altLang="zh-CN" dirty="0"/>
              <a:t>…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en-US" altLang="zh-CN" dirty="0"/>
              <a:t>…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359479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en-US" altLang="zh-C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5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4" y="1512880"/>
            <a:ext cx="10733557" cy="1142873"/>
          </a:xfrm>
          <a:prstGeom prst="rect">
            <a:avLst/>
          </a:prstGeom>
        </p:spPr>
        <p:txBody>
          <a:bodyPr lIns="0" tIns="0" rIns="0" bIns="0"/>
          <a:lstStyle>
            <a:lvl1pPr marL="179162" marR="0" indent="-168065" algn="l" defTabSz="11863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6572" algn="ctr"/>
              </a:tabLst>
              <a:defRPr sz="1797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5940" marR="0" indent="-285391" algn="l" defTabSz="11863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6572" algn="ctr"/>
              </a:tabLst>
              <a:defRPr sz="1598" baseline="0">
                <a:latin typeface="+mn-lt"/>
                <a:ea typeface="Microsoft YaHei" panose="020B0503020204020204" pitchFamily="34" charset="-122"/>
              </a:defRPr>
            </a:lvl2pPr>
            <a:lvl3pPr marL="1097195" marR="0" indent="-168065" algn="l" defTabSz="11863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6572" algn="ctr"/>
              </a:tabLst>
              <a:defRPr sz="1297" baseline="0">
                <a:latin typeface="+mn-lt"/>
                <a:ea typeface="Microsoft YaHei" panose="020B0503020204020204" pitchFamily="34" charset="-122"/>
              </a:defRPr>
            </a:lvl3pPr>
            <a:lvl4pPr marL="525189" indent="-170945">
              <a:buFont typeface="Arial" panose="020B0604020202020204" pitchFamily="34" charset="0"/>
              <a:buChar char="•"/>
              <a:tabLst>
                <a:tab pos="1206903" algn="ctr"/>
              </a:tabLst>
              <a:defRPr sz="1297" baseline="0"/>
            </a:lvl4pPr>
            <a:lvl5pPr marL="525189" indent="-170945">
              <a:buFont typeface="Arial" panose="020B0604020202020204" pitchFamily="34" charset="0"/>
              <a:buChar char="•"/>
              <a:tabLst>
                <a:tab pos="1206903" algn="ctr"/>
              </a:tabLst>
              <a:defRPr sz="1297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8613" marR="0" lvl="1" indent="-168065" algn="l" defTabSz="11863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6572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195" marR="0" lvl="2" indent="-168065" algn="l" defTabSz="11863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6572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195" marR="0" lvl="2" indent="-168065" algn="l" defTabSz="11863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6572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6"/>
              </a:lnSpc>
              <a:spcBef>
                <a:spcPts val="0"/>
              </a:spcBef>
              <a:buNone/>
              <a:defRPr sz="3197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156" indent="0" algn="ctr">
              <a:buNone/>
              <a:defRPr sz="2595"/>
            </a:lvl2pPr>
            <a:lvl3pPr marL="1186307" indent="0" algn="ctr">
              <a:buNone/>
              <a:defRPr sz="2335"/>
            </a:lvl3pPr>
            <a:lvl4pPr marL="1779464" indent="0" algn="ctr">
              <a:buNone/>
              <a:defRPr sz="2076"/>
            </a:lvl4pPr>
            <a:lvl5pPr marL="2372616" indent="0" algn="ctr">
              <a:buNone/>
              <a:defRPr sz="2076"/>
            </a:lvl5pPr>
            <a:lvl6pPr marL="2965769" indent="0" algn="ctr">
              <a:buNone/>
              <a:defRPr sz="2076"/>
            </a:lvl6pPr>
            <a:lvl7pPr marL="3558923" indent="0" algn="ctr">
              <a:buNone/>
              <a:defRPr sz="2076"/>
            </a:lvl7pPr>
            <a:lvl8pPr marL="4152079" indent="0" algn="ctr">
              <a:buNone/>
              <a:defRPr sz="2076"/>
            </a:lvl8pPr>
            <a:lvl9pPr marL="4745231" indent="0" algn="ctr">
              <a:buNone/>
              <a:defRPr sz="2076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6235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4019" r:id="rId2"/>
    <p:sldLayoutId id="2147483978" r:id="rId3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E886C4A9-2C5E-EC44-8D62-420DF3BE0B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852" y="6325091"/>
            <a:ext cx="1270800" cy="275024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E2171E79-11D3-8648-9BEA-3C7660378B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70" y="2625391"/>
            <a:ext cx="1963324" cy="4233515"/>
            <a:chOff x="5343883" y="-48857"/>
            <a:chExt cx="3263588" cy="7037279"/>
          </a:xfrm>
        </p:grpSpPr>
        <p:sp>
          <p:nvSpPr>
            <p:cNvPr id="69" name="矩形 13">
              <a:extLst>
                <a:ext uri="{FF2B5EF4-FFF2-40B4-BE49-F238E27FC236}">
                  <a16:creationId xmlns:a16="http://schemas.microsoft.com/office/drawing/2014/main" id="{2056A118-9F13-2644-8C4D-19B83F915923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70" name="文本框 15">
              <a:extLst>
                <a:ext uri="{FF2B5EF4-FFF2-40B4-BE49-F238E27FC236}">
                  <a16:creationId xmlns:a16="http://schemas.microsoft.com/office/drawing/2014/main" id="{B22FD20B-FED1-F14A-B606-EFB600078EA5}"/>
                </a:ext>
              </a:extLst>
            </p:cNvPr>
            <p:cNvSpPr txBox="1"/>
            <p:nvPr userDrawn="1"/>
          </p:nvSpPr>
          <p:spPr>
            <a:xfrm>
              <a:off x="5352721" y="1694497"/>
              <a:ext cx="1636699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defTabSz="914112"/>
              <a:r>
                <a:rPr kumimoji="1" lang="en-US" altLang="zh-CN" sz="800" dirty="0">
                  <a:solidFill>
                    <a:srgbClr val="1D1D1A"/>
                  </a:solidFill>
                  <a:ea typeface="Microsoft YaHei" panose="020B0503020204020204" pitchFamily="34" charset="-122"/>
                  <a:cs typeface="Arial" panose="020B0604020202020204" pitchFamily="34" charset="0"/>
                </a:rPr>
                <a:t>Secondary Colors</a:t>
              </a:r>
              <a:endParaRPr kumimoji="1" lang="zh-CN" altLang="en-US" sz="800" dirty="0">
                <a:solidFill>
                  <a:srgbClr val="1D1D1A"/>
                </a:solidFill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矩形 13">
              <a:extLst>
                <a:ext uri="{FF2B5EF4-FFF2-40B4-BE49-F238E27FC236}">
                  <a16:creationId xmlns:a16="http://schemas.microsoft.com/office/drawing/2014/main" id="{1BDF5E4A-1867-8E41-834A-BEF7F7DBCA4B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72" name="矩形 13">
              <a:extLst>
                <a:ext uri="{FF2B5EF4-FFF2-40B4-BE49-F238E27FC236}">
                  <a16:creationId xmlns:a16="http://schemas.microsoft.com/office/drawing/2014/main" id="{C1206869-819B-184C-810B-151F92C62236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73" name="矩形 13">
              <a:extLst>
                <a:ext uri="{FF2B5EF4-FFF2-40B4-BE49-F238E27FC236}">
                  <a16:creationId xmlns:a16="http://schemas.microsoft.com/office/drawing/2014/main" id="{7532BB58-5C8F-B442-A115-B92066928429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74" name="矩形 13">
              <a:extLst>
                <a:ext uri="{FF2B5EF4-FFF2-40B4-BE49-F238E27FC236}">
                  <a16:creationId xmlns:a16="http://schemas.microsoft.com/office/drawing/2014/main" id="{19E144E8-C437-8E49-8068-D750BCB2B2F7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75" name="矩形 13">
              <a:extLst>
                <a:ext uri="{FF2B5EF4-FFF2-40B4-BE49-F238E27FC236}">
                  <a16:creationId xmlns:a16="http://schemas.microsoft.com/office/drawing/2014/main" id="{F707D190-CC54-CA46-946B-8609C53E3CB9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76" name="矩形 13">
              <a:extLst>
                <a:ext uri="{FF2B5EF4-FFF2-40B4-BE49-F238E27FC236}">
                  <a16:creationId xmlns:a16="http://schemas.microsoft.com/office/drawing/2014/main" id="{CA69D07A-4CB1-1C44-95EB-D5DD16C88C16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PANTONE 185C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77" name="文本框 15">
              <a:extLst>
                <a:ext uri="{FF2B5EF4-FFF2-40B4-BE49-F238E27FC236}">
                  <a16:creationId xmlns:a16="http://schemas.microsoft.com/office/drawing/2014/main" id="{14051C33-7D8E-ED4E-A31B-8FAA52C8EDA5}"/>
                </a:ext>
              </a:extLst>
            </p:cNvPr>
            <p:cNvSpPr txBox="1"/>
            <p:nvPr userDrawn="1"/>
          </p:nvSpPr>
          <p:spPr>
            <a:xfrm>
              <a:off x="5343883" y="-48857"/>
              <a:ext cx="1358295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defTabSz="914112"/>
              <a:r>
                <a:rPr kumimoji="1" lang="en-US" altLang="zh-CN" sz="800" dirty="0">
                  <a:solidFill>
                    <a:srgbClr val="1D1D1A"/>
                  </a:solidFill>
                  <a:ea typeface="Microsoft YaHei" panose="020B0503020204020204" pitchFamily="34" charset="-122"/>
                  <a:cs typeface="Arial" panose="020B0604020202020204" pitchFamily="34" charset="0"/>
                </a:rPr>
                <a:t>Corporate Colors</a:t>
              </a:r>
              <a:endParaRPr kumimoji="1" lang="zh-CN" altLang="en-US" sz="800" dirty="0">
                <a:solidFill>
                  <a:srgbClr val="1D1D1A"/>
                </a:solidFill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8" name="矩形 13">
              <a:extLst>
                <a:ext uri="{FF2B5EF4-FFF2-40B4-BE49-F238E27FC236}">
                  <a16:creationId xmlns:a16="http://schemas.microsoft.com/office/drawing/2014/main" id="{697139C8-6378-7346-AA26-3DE355486404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PANTONE 186C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79" name="矩形 13">
              <a:extLst>
                <a:ext uri="{FF2B5EF4-FFF2-40B4-BE49-F238E27FC236}">
                  <a16:creationId xmlns:a16="http://schemas.microsoft.com/office/drawing/2014/main" id="{F79CD551-CACB-A749-9460-B80C1456F4E8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80" name="矩形 13">
              <a:extLst>
                <a:ext uri="{FF2B5EF4-FFF2-40B4-BE49-F238E27FC236}">
                  <a16:creationId xmlns:a16="http://schemas.microsoft.com/office/drawing/2014/main" id="{659202D4-1C13-564B-AD21-AF809769236B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81" name="矩形 13">
              <a:extLst>
                <a:ext uri="{FF2B5EF4-FFF2-40B4-BE49-F238E27FC236}">
                  <a16:creationId xmlns:a16="http://schemas.microsoft.com/office/drawing/2014/main" id="{1D14C75E-3EEE-FA4D-8DA3-70B2C56F286F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82" name="矩形 13">
              <a:extLst>
                <a:ext uri="{FF2B5EF4-FFF2-40B4-BE49-F238E27FC236}">
                  <a16:creationId xmlns:a16="http://schemas.microsoft.com/office/drawing/2014/main" id="{9844BDEE-1453-9A40-B91C-2C526D59737B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83" name="矩形 13">
              <a:extLst>
                <a:ext uri="{FF2B5EF4-FFF2-40B4-BE49-F238E27FC236}">
                  <a16:creationId xmlns:a16="http://schemas.microsoft.com/office/drawing/2014/main" id="{533D13E9-5244-8E4F-9513-C00748CDDDF9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84" name="矩形 13">
              <a:extLst>
                <a:ext uri="{FF2B5EF4-FFF2-40B4-BE49-F238E27FC236}">
                  <a16:creationId xmlns:a16="http://schemas.microsoft.com/office/drawing/2014/main" id="{4EBE9DBF-E87C-4F4D-BBB1-81632C549613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85" name="矩形 13">
              <a:extLst>
                <a:ext uri="{FF2B5EF4-FFF2-40B4-BE49-F238E27FC236}">
                  <a16:creationId xmlns:a16="http://schemas.microsoft.com/office/drawing/2014/main" id="{422FC2B2-7928-F442-949E-D722F3DC9D01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86" name="矩形 13">
              <a:extLst>
                <a:ext uri="{FF2B5EF4-FFF2-40B4-BE49-F238E27FC236}">
                  <a16:creationId xmlns:a16="http://schemas.microsoft.com/office/drawing/2014/main" id="{5F38502B-99C0-4640-9E8D-7247A3238E22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 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87" name="矩形 13">
              <a:extLst>
                <a:ext uri="{FF2B5EF4-FFF2-40B4-BE49-F238E27FC236}">
                  <a16:creationId xmlns:a16="http://schemas.microsoft.com/office/drawing/2014/main" id="{1399EB62-5216-324F-B66C-AD6ED0004D51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88" name="矩形 13">
              <a:extLst>
                <a:ext uri="{FF2B5EF4-FFF2-40B4-BE49-F238E27FC236}">
                  <a16:creationId xmlns:a16="http://schemas.microsoft.com/office/drawing/2014/main" id="{DEDE780A-8050-FD48-B661-39532349131D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9BDB304C-5E40-9647-A3EF-75D9BFFB7E5B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90" name="矩形 13">
              <a:extLst>
                <a:ext uri="{FF2B5EF4-FFF2-40B4-BE49-F238E27FC236}">
                  <a16:creationId xmlns:a16="http://schemas.microsoft.com/office/drawing/2014/main" id="{EC3A6DD7-CCD1-0C4F-B8D4-3D01C9FFC289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FC3F3193-22C2-A847-A957-DFCCDA9D1D88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851DFAF5-0D1C-C64A-87B5-B0C9497BA3EB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57EB9D15-6C1C-8340-A5D0-43B865B5951C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2B29D96D-3B3D-B944-92CB-FE0973E33810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35D234AC-C1A2-7248-94C0-BB95C4DFE743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2C241EB7-09A9-7E40-9241-F2D47E53E1FF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97" name="矩形 13">
              <a:extLst>
                <a:ext uri="{FF2B5EF4-FFF2-40B4-BE49-F238E27FC236}">
                  <a16:creationId xmlns:a16="http://schemas.microsoft.com/office/drawing/2014/main" id="{63833C81-CC87-004C-AE5E-CB387B992636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77A96C4C-F3F3-484A-95BE-7E52C33A2FE2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66F0E6F8-F4D3-1B44-BB6D-F328A6CEA0C9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EEFEFB0D-48AF-8147-BDEB-B01E99ED82A7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3F7C47B0-D4EF-7047-9B96-1169C593055C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26A0A468-A37D-824A-8DA2-0B437212E07E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0E79B3A-2E5F-ED4F-AA3D-00B685B18CA9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32D85E93-C860-B646-A67C-3D2FDCC07E8E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 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D9E271D3-C782-EA4B-B477-613B5CE7B0DA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3F3501FC-1CA1-714F-BF48-934C859FA443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RGB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55D4E001-16C8-3749-9816-95BDA789806E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77AD797E-A6D4-8148-B9A9-59A0D242F0FA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RGB</a:t>
              </a:r>
            </a:p>
            <a:p>
              <a:pPr algn="ctr" defTabSz="914112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ea typeface="Arial" charset="0"/>
                  <a:cs typeface="Arial" charset="0"/>
                </a:rPr>
                <a:t>255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2" y="6402808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90493"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cs typeface="Arial" panose="020B0604020202020204" pitchFamily="34" charset="0"/>
              </a:rPr>
              <a:pPr defTabSz="890493"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</p:sldLayoutIdLst>
  <p:hf hdr="0" ftr="0" dt="0"/>
  <p:txStyles>
    <p:titleStyle>
      <a:lvl1pPr algn="l" defTabSz="1187323" rtl="0" eaLnBrk="1" latinLnBrk="0" hangingPunct="1">
        <a:lnSpc>
          <a:spcPct val="90000"/>
        </a:lnSpc>
        <a:spcBef>
          <a:spcPct val="0"/>
        </a:spcBef>
        <a:buNone/>
        <a:defRPr sz="57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831" indent="-296831" algn="l" defTabSz="1187323" rtl="0" eaLnBrk="1" latinLnBrk="0" hangingPunct="1">
        <a:lnSpc>
          <a:spcPct val="90000"/>
        </a:lnSpc>
        <a:spcBef>
          <a:spcPts val="1298"/>
        </a:spcBef>
        <a:buFont typeface="Arial" panose="020B0604020202020204" pitchFamily="34" charset="0"/>
        <a:buChar char="•"/>
        <a:defRPr sz="3635" kern="1200">
          <a:solidFill>
            <a:schemeClr val="tx1"/>
          </a:solidFill>
          <a:latin typeface="+mn-lt"/>
          <a:ea typeface="+mn-ea"/>
          <a:cs typeface="+mn-cs"/>
        </a:defRPr>
      </a:lvl1pPr>
      <a:lvl2pPr marL="890493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7" kern="1200">
          <a:solidFill>
            <a:schemeClr val="tx1"/>
          </a:solidFill>
          <a:latin typeface="+mn-lt"/>
          <a:ea typeface="+mn-ea"/>
          <a:cs typeface="+mn-cs"/>
        </a:defRPr>
      </a:lvl2pPr>
      <a:lvl3pPr marL="1484154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2077817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671478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3265140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858802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452463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5046125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93662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2pPr>
      <a:lvl3pPr marL="1187323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3pPr>
      <a:lvl4pPr marL="1780986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374648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2968309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561971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155634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4749295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1">
          <p15:clr>
            <a:srgbClr val="F26B43"/>
          </p15:clr>
        </p15:guide>
        <p15:guide id="2" pos="3842">
          <p15:clr>
            <a:srgbClr val="F26B43"/>
          </p15:clr>
        </p15:guide>
        <p15:guide id="3" pos="458">
          <p15:clr>
            <a:srgbClr val="F26B43"/>
          </p15:clr>
        </p15:guide>
        <p15:guide id="4" pos="7225">
          <p15:clr>
            <a:srgbClr val="F26B43"/>
          </p15:clr>
        </p15:guide>
        <p15:guide id="5" orient="horz" pos="41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2A5F4B-A0FC-4361-B00C-0A5F476FBE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6380" y="2737214"/>
            <a:ext cx="10375103" cy="1160229"/>
          </a:xfrm>
        </p:spPr>
        <p:txBody>
          <a:bodyPr/>
          <a:lstStyle/>
          <a:p>
            <a:r>
              <a:rPr lang="en-US" sz="1800" dirty="0"/>
              <a:t>…, …</a:t>
            </a:r>
          </a:p>
        </p:txBody>
      </p:sp>
      <p:sp>
        <p:nvSpPr>
          <p:cNvPr id="7" name="标题 8">
            <a:extLst>
              <a:ext uri="{FF2B5EF4-FFF2-40B4-BE49-F238E27FC236}">
                <a16:creationId xmlns:a16="http://schemas.microsoft.com/office/drawing/2014/main" id="{BE22D33D-47A4-47A7-A570-1ED753483685}"/>
              </a:ext>
            </a:extLst>
          </p:cNvPr>
          <p:cNvSpPr txBox="1">
            <a:spLocks/>
          </p:cNvSpPr>
          <p:nvPr/>
        </p:nvSpPr>
        <p:spPr>
          <a:xfrm>
            <a:off x="746380" y="1601012"/>
            <a:ext cx="7587298" cy="876533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ts val="344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Proposal on study on energy harvesting in Rel-19 Ambient IoT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767" y="217357"/>
            <a:ext cx="11580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3GPP TSG RAN Meeting #104			</a:t>
            </a:r>
            <a:r>
              <a:rPr lang="en-GB" altLang="zh-CN" b="1" dirty="0">
                <a:latin typeface="Arial" panose="020B0604020202020204" pitchFamily="34" charset="0"/>
                <a:ea typeface="MS Mincho"/>
              </a:rPr>
              <a:t>				         </a:t>
            </a:r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RP-24xxxx</a:t>
            </a:r>
            <a:endParaRPr lang="zh-CN" altLang="zh-C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Shanghai, China, 17-20 June, 2024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15">
            <a:extLst>
              <a:ext uri="{FF2B5EF4-FFF2-40B4-BE49-F238E27FC236}">
                <a16:creationId xmlns:a16="http://schemas.microsoft.com/office/drawing/2014/main" id="{6595B6B3-734E-4A5E-BC16-E063DB1C4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787" y="260826"/>
            <a:ext cx="11579187" cy="565319"/>
          </a:xfrm>
        </p:spPr>
        <p:txBody>
          <a:bodyPr>
            <a:noAutofit/>
          </a:bodyPr>
          <a:lstStyle/>
          <a:p>
            <a:pPr defTabSz="913660">
              <a:lnSpc>
                <a:spcPts val="3440"/>
              </a:lnSpc>
              <a:defRPr/>
            </a:pPr>
            <a:r>
              <a:rPr lang="en-US" alt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j-cs"/>
              </a:rPr>
              <a:t>Proposal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C06C85-C913-4551-871F-6E99AE0CE06C}"/>
              </a:ext>
            </a:extLst>
          </p:cNvPr>
          <p:cNvSpPr txBox="1"/>
          <p:nvPr/>
        </p:nvSpPr>
        <p:spPr>
          <a:xfrm>
            <a:off x="479772" y="826145"/>
            <a:ext cx="10307174" cy="583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 WGs are directed to study energy harvesting impacts in the following way: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 1 is assumed to have two states: ON, OFF 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 2a/2b is assumed to have three states: ON, OFF, SLEEP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function(s) of the device that can be assumed supported and assumed not supported in each of the above device states, subject to:</a:t>
            </a: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state supports at least: transmission, reception for communication</a:t>
            </a: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 state does not support at least: transmission, reception for communication</a:t>
            </a: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 state supports at least: energy harvesting</a:t>
            </a: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SLEEP state supports at least:</a:t>
            </a:r>
          </a:p>
          <a:p>
            <a:pPr marL="1657428" lvl="3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maintaining a memory content from ON state</a:t>
            </a:r>
          </a:p>
          <a:p>
            <a:pPr marL="1657428" lvl="3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Maintaining a timer (RAN1 to discuss purpose(s) of timer)</a:t>
            </a:r>
            <a:endParaRPr lang="en-US" sz="1400" strike="sngStrike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SLEEP state does not support at least: transmission</a:t>
            </a: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additional physical layer signals/channels specific to support of SLEEP are introduced</a:t>
            </a:r>
            <a:endParaRPr lang="en-US" sz="1400" dirty="0"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reader knowledge / control of the above states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Approximately identify durations of the above device states, by company reports. RAN1 is not required to establish a consensus model.</a:t>
            </a: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Companies can structure their report(s) of durations in their preferred way</a:t>
            </a: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modeling of device/component (dis)charging characteristics</a:t>
            </a:r>
          </a:p>
          <a:p>
            <a:pPr marL="1200188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part is aimed to be completed in RAN1#118, with RAN#105 to review progress and finalize if necessary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RAN1 &amp; RAN2 co-lead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1161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2.xml><?xml version="1.0" encoding="utf-8"?>
<a:theme xmlns:a="http://schemas.openxmlformats.org/drawingml/2006/main" name="2_Chapter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dirty="0" err="1" smtClean="0">
            <a:solidFill>
              <a:srgbClr val="000000"/>
            </a:solidFill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17149234-29ED-4314-ACAE-93E65A423D66}" vid="{ACA80BBB-1C96-43C5-97F9-C2ED0B5CB84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</Words>
  <Application>Microsoft Office PowerPoint</Application>
  <PresentationFormat>Custom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.AppleSystemUIFont</vt:lpstr>
      <vt:lpstr>Microsoft YaHei</vt:lpstr>
      <vt:lpstr>Arial</vt:lpstr>
      <vt:lpstr>Calibri</vt:lpstr>
      <vt:lpstr>Times New Roman</vt:lpstr>
      <vt:lpstr>封面页_图片版 </vt:lpstr>
      <vt:lpstr>2_Chapter page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2023-12-04T08:55:31Z</dcterms:created>
  <dcterms:modified xsi:type="dcterms:W3CDTF">2024-06-20T00:56:19Z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(3)lZuFpXsH9nJNYBQDxhfhyg7EUzw0aVkBvldCZ3Cgm/g+Z9iSt4L55RLm/rsmcHzsaG7AaLLl
WMMfh0M+tBmtEKO16Ta1GOuILsJDO4NJ6BoGU2Yo2rQLlSUVhzqrbcJHwYVUp0NGLirrTFSn
G+MnfRALuTDfl6CTitgfIPUk5oU1kmmk+0Q2xOICy1aaDpdtTTlIK2Ut1zSbIlJsshii1G5F
cz54XutSRBZ7Roqy2N</vt:lpwstr>
  </property>
  <property fmtid="{D5CDD505-2E9C-101B-9397-08002B2CF9AE}" pid="3" name="_2015_ms_pID_7253431">
    <vt:lpwstr>us6NRTzeuOlzQUon1j8+uOgsf04Ptp1uHS6qMsoEQRFFHGe7BQeqrf
vlZ40vDd4q7V5j8dpEs6FGJC/f4H55QWmw4l9ZGnCQXFM2WCV49CyFbQXbtsoAwJLc39VheB
P1np3SMlgOJuHhVpkrJeq3/srhs8HEoFHA3k5FzvXfChYL7hDbuxkKllrdweZhSf/3xsgbQ4
oc0fNyykSMAUB8ENgIt0NwsXE156POD5rzsm</vt:lpwstr>
  </property>
  <property fmtid="{D5CDD505-2E9C-101B-9397-08002B2CF9AE}" pid="4" name="_2015_ms_pID_7253432">
    <vt:lpwstr>lA==</vt:lpwstr>
  </property>
</Properties>
</file>