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147376205" r:id="rId5"/>
    <p:sldId id="1448943193" r:id="rId6"/>
    <p:sldId id="2147378101" r:id="rId7"/>
    <p:sldId id="2147377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9C97BD-7A02-4D5E-BA53-D286414E815D}">
          <p14:sldIdLst>
            <p14:sldId id="2147376205"/>
            <p14:sldId id="1448943193"/>
            <p14:sldId id="2147378101"/>
            <p14:sldId id="214737726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lentin Gheorghiu" initials="VG" lastIdx="3" clrIdx="0">
    <p:extLst>
      <p:ext uri="{19B8F6BF-5375-455C-9EA6-DF929625EA0E}">
        <p15:presenceInfo xmlns:p15="http://schemas.microsoft.com/office/powerpoint/2012/main" userId="S::vgheorgh@qti.qualcomm.com::1b05222c-5bbc-409b-8b8f-fa45e84d6a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33FF"/>
    <a:srgbClr val="FF4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106"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entin Gheorghiu" userId="1b05222c-5bbc-409b-8b8f-fa45e84d6a9d" providerId="ADAL" clId="{921E5EC4-1A13-4FA8-9CBE-4B8806F7E884}"/>
    <pc:docChg chg="undo redo custSel addSld delSld modSld modSection">
      <pc:chgData name="Valentin Gheorghiu" userId="1b05222c-5bbc-409b-8b8f-fa45e84d6a9d" providerId="ADAL" clId="{921E5EC4-1A13-4FA8-9CBE-4B8806F7E884}" dt="2024-06-18T10:33:00.058" v="1783" actId="47"/>
      <pc:docMkLst>
        <pc:docMk/>
      </pc:docMkLst>
      <pc:sldChg chg="modSp mod">
        <pc:chgData name="Valentin Gheorghiu" userId="1b05222c-5bbc-409b-8b8f-fa45e84d6a9d" providerId="ADAL" clId="{921E5EC4-1A13-4FA8-9CBE-4B8806F7E884}" dt="2024-06-18T09:58:07.477" v="1387" actId="27636"/>
        <pc:sldMkLst>
          <pc:docMk/>
          <pc:sldMk cId="889686744" sldId="1448943193"/>
        </pc:sldMkLst>
        <pc:spChg chg="mod">
          <ac:chgData name="Valentin Gheorghiu" userId="1b05222c-5bbc-409b-8b8f-fa45e84d6a9d" providerId="ADAL" clId="{921E5EC4-1A13-4FA8-9CBE-4B8806F7E884}" dt="2024-06-18T09:02:55.670" v="40" actId="20577"/>
          <ac:spMkLst>
            <pc:docMk/>
            <pc:sldMk cId="889686744" sldId="1448943193"/>
            <ac:spMk id="2" creationId="{5886884B-31B3-4FB0-7AB1-2B6D65382BA6}"/>
          </ac:spMkLst>
        </pc:spChg>
        <pc:spChg chg="mod">
          <ac:chgData name="Valentin Gheorghiu" userId="1b05222c-5bbc-409b-8b8f-fa45e84d6a9d" providerId="ADAL" clId="{921E5EC4-1A13-4FA8-9CBE-4B8806F7E884}" dt="2024-06-18T09:58:07.477" v="1387" actId="27636"/>
          <ac:spMkLst>
            <pc:docMk/>
            <pc:sldMk cId="889686744" sldId="1448943193"/>
            <ac:spMk id="3" creationId="{8BAB77C3-7397-8CC8-40ED-141CA9DA6CC0}"/>
          </ac:spMkLst>
        </pc:spChg>
        <pc:spChg chg="mod">
          <ac:chgData name="Valentin Gheorghiu" userId="1b05222c-5bbc-409b-8b8f-fa45e84d6a9d" providerId="ADAL" clId="{921E5EC4-1A13-4FA8-9CBE-4B8806F7E884}" dt="2024-06-18T09:03:46.121" v="66" actId="20577"/>
          <ac:spMkLst>
            <pc:docMk/>
            <pc:sldMk cId="889686744" sldId="1448943193"/>
            <ac:spMk id="4" creationId="{5718479A-8984-B293-0592-250127E97AA1}"/>
          </ac:spMkLst>
        </pc:spChg>
      </pc:sldChg>
      <pc:sldChg chg="modSp mod">
        <pc:chgData name="Valentin Gheorghiu" userId="1b05222c-5bbc-409b-8b8f-fa45e84d6a9d" providerId="ADAL" clId="{921E5EC4-1A13-4FA8-9CBE-4B8806F7E884}" dt="2024-06-18T09:02:48.937" v="30" actId="20577"/>
        <pc:sldMkLst>
          <pc:docMk/>
          <pc:sldMk cId="2809355177" sldId="2147376205"/>
        </pc:sldMkLst>
        <pc:spChg chg="mod">
          <ac:chgData name="Valentin Gheorghiu" userId="1b05222c-5bbc-409b-8b8f-fa45e84d6a9d" providerId="ADAL" clId="{921E5EC4-1A13-4FA8-9CBE-4B8806F7E884}" dt="2024-06-18T09:02:48.937" v="30" actId="20577"/>
          <ac:spMkLst>
            <pc:docMk/>
            <pc:sldMk cId="2809355177" sldId="2147376205"/>
            <ac:spMk id="12" creationId="{C7CB02A1-76F5-AD28-19F5-FC9B5BEFDBBF}"/>
          </ac:spMkLst>
        </pc:spChg>
        <pc:spChg chg="mod">
          <ac:chgData name="Valentin Gheorghiu" userId="1b05222c-5bbc-409b-8b8f-fa45e84d6a9d" providerId="ADAL" clId="{921E5EC4-1A13-4FA8-9CBE-4B8806F7E884}" dt="2024-06-18T09:02:38.066" v="15" actId="20577"/>
          <ac:spMkLst>
            <pc:docMk/>
            <pc:sldMk cId="2809355177" sldId="2147376205"/>
            <ac:spMk id="15" creationId="{D8DD4C16-1A6F-2B44-B7BD-BBA7C1CFB3E5}"/>
          </ac:spMkLst>
        </pc:spChg>
        <pc:spChg chg="mod">
          <ac:chgData name="Valentin Gheorghiu" userId="1b05222c-5bbc-409b-8b8f-fa45e84d6a9d" providerId="ADAL" clId="{921E5EC4-1A13-4FA8-9CBE-4B8806F7E884}" dt="2024-06-18T09:02:05.784" v="9" actId="20577"/>
          <ac:spMkLst>
            <pc:docMk/>
            <pc:sldMk cId="2809355177" sldId="2147376205"/>
            <ac:spMk id="16" creationId="{EDECF159-DF43-521A-0EFB-72615CC82F6F}"/>
          </ac:spMkLst>
        </pc:spChg>
      </pc:sldChg>
      <pc:sldChg chg="del">
        <pc:chgData name="Valentin Gheorghiu" userId="1b05222c-5bbc-409b-8b8f-fa45e84d6a9d" providerId="ADAL" clId="{921E5EC4-1A13-4FA8-9CBE-4B8806F7E884}" dt="2024-06-18T10:33:00.058" v="1783" actId="47"/>
        <pc:sldMkLst>
          <pc:docMk/>
          <pc:sldMk cId="2016078799" sldId="2147378091"/>
        </pc:sldMkLst>
      </pc:sldChg>
      <pc:sldChg chg="del">
        <pc:chgData name="Valentin Gheorghiu" userId="1b05222c-5bbc-409b-8b8f-fa45e84d6a9d" providerId="ADAL" clId="{921E5EC4-1A13-4FA8-9CBE-4B8806F7E884}" dt="2024-06-18T09:47:54.845" v="706" actId="47"/>
        <pc:sldMkLst>
          <pc:docMk/>
          <pc:sldMk cId="3244462216" sldId="2147378092"/>
        </pc:sldMkLst>
      </pc:sldChg>
      <pc:sldChg chg="del">
        <pc:chgData name="Valentin Gheorghiu" userId="1b05222c-5bbc-409b-8b8f-fa45e84d6a9d" providerId="ADAL" clId="{921E5EC4-1A13-4FA8-9CBE-4B8806F7E884}" dt="2024-06-18T09:47:59.399" v="707" actId="47"/>
        <pc:sldMkLst>
          <pc:docMk/>
          <pc:sldMk cId="2094708752" sldId="2147378093"/>
        </pc:sldMkLst>
      </pc:sldChg>
      <pc:sldChg chg="del">
        <pc:chgData name="Valentin Gheorghiu" userId="1b05222c-5bbc-409b-8b8f-fa45e84d6a9d" providerId="ADAL" clId="{921E5EC4-1A13-4FA8-9CBE-4B8806F7E884}" dt="2024-06-18T09:47:59.399" v="707" actId="47"/>
        <pc:sldMkLst>
          <pc:docMk/>
          <pc:sldMk cId="1352747990" sldId="2147378094"/>
        </pc:sldMkLst>
      </pc:sldChg>
      <pc:sldChg chg="del">
        <pc:chgData name="Valentin Gheorghiu" userId="1b05222c-5bbc-409b-8b8f-fa45e84d6a9d" providerId="ADAL" clId="{921E5EC4-1A13-4FA8-9CBE-4B8806F7E884}" dt="2024-06-18T09:47:59.399" v="707" actId="47"/>
        <pc:sldMkLst>
          <pc:docMk/>
          <pc:sldMk cId="1686953571" sldId="2147378095"/>
        </pc:sldMkLst>
      </pc:sldChg>
      <pc:sldChg chg="del">
        <pc:chgData name="Valentin Gheorghiu" userId="1b05222c-5bbc-409b-8b8f-fa45e84d6a9d" providerId="ADAL" clId="{921E5EC4-1A13-4FA8-9CBE-4B8806F7E884}" dt="2024-06-18T09:47:59.399" v="707" actId="47"/>
        <pc:sldMkLst>
          <pc:docMk/>
          <pc:sldMk cId="3564869046" sldId="2147378096"/>
        </pc:sldMkLst>
      </pc:sldChg>
      <pc:sldChg chg="del">
        <pc:chgData name="Valentin Gheorghiu" userId="1b05222c-5bbc-409b-8b8f-fa45e84d6a9d" providerId="ADAL" clId="{921E5EC4-1A13-4FA8-9CBE-4B8806F7E884}" dt="2024-06-18T09:47:59.399" v="707" actId="47"/>
        <pc:sldMkLst>
          <pc:docMk/>
          <pc:sldMk cId="741778415" sldId="2147378097"/>
        </pc:sldMkLst>
      </pc:sldChg>
      <pc:sldChg chg="del">
        <pc:chgData name="Valentin Gheorghiu" userId="1b05222c-5bbc-409b-8b8f-fa45e84d6a9d" providerId="ADAL" clId="{921E5EC4-1A13-4FA8-9CBE-4B8806F7E884}" dt="2024-06-18T09:47:48.046" v="704" actId="47"/>
        <pc:sldMkLst>
          <pc:docMk/>
          <pc:sldMk cId="1424425646" sldId="2147378098"/>
        </pc:sldMkLst>
      </pc:sldChg>
      <pc:sldChg chg="modSp new del mod">
        <pc:chgData name="Valentin Gheorghiu" userId="1b05222c-5bbc-409b-8b8f-fa45e84d6a9d" providerId="ADAL" clId="{921E5EC4-1A13-4FA8-9CBE-4B8806F7E884}" dt="2024-06-18T09:59:18.153" v="1409" actId="47"/>
        <pc:sldMkLst>
          <pc:docMk/>
          <pc:sldMk cId="3798261584" sldId="2147378099"/>
        </pc:sldMkLst>
        <pc:spChg chg="mod">
          <ac:chgData name="Valentin Gheorghiu" userId="1b05222c-5bbc-409b-8b8f-fa45e84d6a9d" providerId="ADAL" clId="{921E5EC4-1A13-4FA8-9CBE-4B8806F7E884}" dt="2024-06-18T09:50:42.020" v="821"/>
          <ac:spMkLst>
            <pc:docMk/>
            <pc:sldMk cId="3798261584" sldId="2147378099"/>
            <ac:spMk id="2" creationId="{C984E20D-2405-2706-08B2-E40C9F9DEB2D}"/>
          </ac:spMkLst>
        </pc:spChg>
        <pc:spChg chg="mod">
          <ac:chgData name="Valentin Gheorghiu" userId="1b05222c-5bbc-409b-8b8f-fa45e84d6a9d" providerId="ADAL" clId="{921E5EC4-1A13-4FA8-9CBE-4B8806F7E884}" dt="2024-06-18T09:58:00.363" v="1385" actId="21"/>
          <ac:spMkLst>
            <pc:docMk/>
            <pc:sldMk cId="3798261584" sldId="2147378099"/>
            <ac:spMk id="3" creationId="{D3F466EC-2267-05C8-8535-55A651E29F80}"/>
          </ac:spMkLst>
        </pc:spChg>
      </pc:sldChg>
      <pc:sldChg chg="new del">
        <pc:chgData name="Valentin Gheorghiu" userId="1b05222c-5bbc-409b-8b8f-fa45e84d6a9d" providerId="ADAL" clId="{921E5EC4-1A13-4FA8-9CBE-4B8806F7E884}" dt="2024-06-18T10:33:00.058" v="1783" actId="47"/>
        <pc:sldMkLst>
          <pc:docMk/>
          <pc:sldMk cId="2313302316" sldId="2147378100"/>
        </pc:sldMkLst>
      </pc:sldChg>
      <pc:sldChg chg="modSp new mod">
        <pc:chgData name="Valentin Gheorghiu" userId="1b05222c-5bbc-409b-8b8f-fa45e84d6a9d" providerId="ADAL" clId="{921E5EC4-1A13-4FA8-9CBE-4B8806F7E884}" dt="2024-06-18T10:32:53.936" v="1782" actId="20577"/>
        <pc:sldMkLst>
          <pc:docMk/>
          <pc:sldMk cId="3167650215" sldId="2147378101"/>
        </pc:sldMkLst>
        <pc:spChg chg="mod">
          <ac:chgData name="Valentin Gheorghiu" userId="1b05222c-5bbc-409b-8b8f-fa45e84d6a9d" providerId="ADAL" clId="{921E5EC4-1A13-4FA8-9CBE-4B8806F7E884}" dt="2024-06-18T09:58:14.682" v="1398" actId="20577"/>
          <ac:spMkLst>
            <pc:docMk/>
            <pc:sldMk cId="3167650215" sldId="2147378101"/>
            <ac:spMk id="2" creationId="{11B143C9-7209-13BC-D1FF-DC32ED6BD5A6}"/>
          </ac:spMkLst>
        </pc:spChg>
        <pc:spChg chg="mod">
          <ac:chgData name="Valentin Gheorghiu" userId="1b05222c-5bbc-409b-8b8f-fa45e84d6a9d" providerId="ADAL" clId="{921E5EC4-1A13-4FA8-9CBE-4B8806F7E884}" dt="2024-06-18T10:32:53.936" v="1782" actId="20577"/>
          <ac:spMkLst>
            <pc:docMk/>
            <pc:sldMk cId="3167650215" sldId="2147378101"/>
            <ac:spMk id="3" creationId="{A7F2DEDA-8967-99BB-FEA5-F63E00D506C3}"/>
          </ac:spMkLst>
        </pc:spChg>
        <pc:spChg chg="mod">
          <ac:chgData name="Valentin Gheorghiu" userId="1b05222c-5bbc-409b-8b8f-fa45e84d6a9d" providerId="ADAL" clId="{921E5EC4-1A13-4FA8-9CBE-4B8806F7E884}" dt="2024-06-18T09:59:15.293" v="1408" actId="20577"/>
          <ac:spMkLst>
            <pc:docMk/>
            <pc:sldMk cId="3167650215" sldId="2147378101"/>
            <ac:spMk id="4" creationId="{5519BDE3-E31B-DD97-2298-1770AA9E19D7}"/>
          </ac:spMkLst>
        </pc:spChg>
      </pc:sldChg>
      <pc:sldMasterChg chg="delSldLayout">
        <pc:chgData name="Valentin Gheorghiu" userId="1b05222c-5bbc-409b-8b8f-fa45e84d6a9d" providerId="ADAL" clId="{921E5EC4-1A13-4FA8-9CBE-4B8806F7E884}" dt="2024-06-18T10:33:00.058" v="1783" actId="47"/>
        <pc:sldMasterMkLst>
          <pc:docMk/>
          <pc:sldMasterMk cId="2756672583" sldId="2147483660"/>
        </pc:sldMasterMkLst>
        <pc:sldLayoutChg chg="del">
          <pc:chgData name="Valentin Gheorghiu" userId="1b05222c-5bbc-409b-8b8f-fa45e84d6a9d" providerId="ADAL" clId="{921E5EC4-1A13-4FA8-9CBE-4B8806F7E884}" dt="2024-06-18T10:33:00.058" v="1783" actId="47"/>
          <pc:sldLayoutMkLst>
            <pc:docMk/>
            <pc:sldMasterMk cId="2756672583" sldId="2147483660"/>
            <pc:sldLayoutMk cId="20594500" sldId="2147483743"/>
          </pc:sldLayoutMkLst>
        </pc:sldLayoutChg>
        <pc:sldLayoutChg chg="del">
          <pc:chgData name="Valentin Gheorghiu" userId="1b05222c-5bbc-409b-8b8f-fa45e84d6a9d" providerId="ADAL" clId="{921E5EC4-1A13-4FA8-9CBE-4B8806F7E884}" dt="2024-06-18T09:47:59.399" v="707" actId="47"/>
          <pc:sldLayoutMkLst>
            <pc:docMk/>
            <pc:sldMasterMk cId="2756672583" sldId="2147483660"/>
            <pc:sldLayoutMk cId="2976286109" sldId="2147483744"/>
          </pc:sldLayoutMkLst>
        </pc:sldLayoutChg>
        <pc:sldLayoutChg chg="del">
          <pc:chgData name="Valentin Gheorghiu" userId="1b05222c-5bbc-409b-8b8f-fa45e84d6a9d" providerId="ADAL" clId="{921E5EC4-1A13-4FA8-9CBE-4B8806F7E884}" dt="2024-06-18T09:47:59.399" v="707" actId="47"/>
          <pc:sldLayoutMkLst>
            <pc:docMk/>
            <pc:sldMasterMk cId="2756672583" sldId="2147483660"/>
            <pc:sldLayoutMk cId="4197377995" sldId="2147483745"/>
          </pc:sldLayoutMkLst>
        </pc:sldLayoutChg>
        <pc:sldLayoutChg chg="del">
          <pc:chgData name="Valentin Gheorghiu" userId="1b05222c-5bbc-409b-8b8f-fa45e84d6a9d" providerId="ADAL" clId="{921E5EC4-1A13-4FA8-9CBE-4B8806F7E884}" dt="2024-06-18T09:47:59.399" v="707" actId="47"/>
          <pc:sldLayoutMkLst>
            <pc:docMk/>
            <pc:sldMasterMk cId="2756672583" sldId="2147483660"/>
            <pc:sldLayoutMk cId="2858762489" sldId="2147483746"/>
          </pc:sldLayoutMkLst>
        </pc:sldLayoutChg>
        <pc:sldLayoutChg chg="del">
          <pc:chgData name="Valentin Gheorghiu" userId="1b05222c-5bbc-409b-8b8f-fa45e84d6a9d" providerId="ADAL" clId="{921E5EC4-1A13-4FA8-9CBE-4B8806F7E884}" dt="2024-06-18T09:47:59.399" v="707" actId="47"/>
          <pc:sldLayoutMkLst>
            <pc:docMk/>
            <pc:sldMasterMk cId="2756672583" sldId="2147483660"/>
            <pc:sldLayoutMk cId="2160842345" sldId="2147483747"/>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A922F-1E31-45D8-809A-65D40A6A35CA}" type="datetimeFigureOut">
              <a:rPr lang="en-US" smtClean="0"/>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34DDC-78AA-48FB-AEE1-043D56342BDE}" type="slidenum">
              <a:rPr lang="en-US" smtClean="0"/>
              <a:t>‹#›</a:t>
            </a:fld>
            <a:endParaRPr lang="en-US"/>
          </a:p>
        </p:txBody>
      </p:sp>
    </p:spTree>
    <p:extLst>
      <p:ext uri="{BB962C8B-B14F-4D97-AF65-F5344CB8AC3E}">
        <p14:creationId xmlns:p14="http://schemas.microsoft.com/office/powerpoint/2010/main" val="317733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3916415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74078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644215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82F39EEA-F427-7144-BD7E-860BAEE6771B}"/>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6564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20016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778088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366242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75812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47476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extBox 6">
            <a:extLst>
              <a:ext uri="{FF2B5EF4-FFF2-40B4-BE49-F238E27FC236}">
                <a16:creationId xmlns:a16="http://schemas.microsoft.com/office/drawing/2014/main" id="{F5D4B48B-E76F-C741-9782-4ED95F72B32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a:solidFill>
                  <a:schemeClr val="accent5">
                    <a:lumMod val="60000"/>
                    <a:lumOff val="40000"/>
                  </a:schemeClr>
                </a:solidFill>
              </a:rPr>
              <a:t>Confidential – Qualcomm Technologies, Inc. and/or its affiliated companies – May Contain Trade Secrets</a:t>
            </a:r>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258117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3" name="Title 2">
            <a:extLst>
              <a:ext uri="{FF2B5EF4-FFF2-40B4-BE49-F238E27FC236}">
                <a16:creationId xmlns:a16="http://schemas.microsoft.com/office/drawing/2014/main" id="{B958E987-4158-8DE9-057A-D231CE804521}"/>
              </a:ext>
            </a:extLst>
          </p:cNvPr>
          <p:cNvSpPr>
            <a:spLocks noGrp="1"/>
          </p:cNvSpPr>
          <p:nvPr>
            <p:ph type="title"/>
          </p:nvPr>
        </p:nvSpPr>
        <p:spPr/>
        <p:txBody>
          <a:bodyPr/>
          <a:lstStyle/>
          <a:p>
            <a:r>
              <a:rPr kumimoji="1" lang="en-US" altLang="ja-JP"/>
              <a:t>Click to edit Master title style</a:t>
            </a:r>
            <a:endParaRPr kumimoji="1" lang="ja-JP" altLang="en-US"/>
          </a:p>
        </p:txBody>
      </p:sp>
    </p:spTree>
    <p:extLst>
      <p:ext uri="{BB962C8B-B14F-4D97-AF65-F5344CB8AC3E}">
        <p14:creationId xmlns:p14="http://schemas.microsoft.com/office/powerpoint/2010/main" val="3394478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28003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8253707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452287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170503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631291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1498360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1384599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5555712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36726226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44107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283772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0596118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534493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73675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261692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66726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Tree>
    <p:extLst>
      <p:ext uri="{BB962C8B-B14F-4D97-AF65-F5344CB8AC3E}">
        <p14:creationId xmlns:p14="http://schemas.microsoft.com/office/powerpoint/2010/main" val="163903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857458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3835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121407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3219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846694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p>
        </p:txBody>
      </p:sp>
    </p:spTree>
    <p:extLst>
      <p:ext uri="{BB962C8B-B14F-4D97-AF65-F5344CB8AC3E}">
        <p14:creationId xmlns:p14="http://schemas.microsoft.com/office/powerpoint/2010/main" val="2558344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537419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58812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0481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12044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036597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70888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29146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4238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68295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3472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4212672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429972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756663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38693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a:t>Qualcomm Proprietary and Confidential</a:t>
            </a:r>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3417076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79922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84703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681179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728207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5510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53860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p>
        </p:txBody>
      </p:sp>
    </p:spTree>
    <p:extLst>
      <p:ext uri="{BB962C8B-B14F-4D97-AF65-F5344CB8AC3E}">
        <p14:creationId xmlns:p14="http://schemas.microsoft.com/office/powerpoint/2010/main" val="2045329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835632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06920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45746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305584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a:t>Qualcomm Proprietary and Confidential</a:t>
            </a:r>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19508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71858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918471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4007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527282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64447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29745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03772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5627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37852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40273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43618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7348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016629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96978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572664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441670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29473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16557226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844372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All data and information contained in or disclosed by this document is confidential and proprietary information of Qualcomm Technologies, Inc. and/or its affiliated companies and all rights therein are expressly reserved. By accepting this material the recipient agrees that this material and the information contained therein will not be used, copied, reproduced in whole or in part, nor its contents revealed in any manner to others without the express written permission of Qualcomm Technologies, Inc. 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©2018-2021 Qualcomm Technologies, Inc. and/or its affiliated companies. All Rights Reserved.</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0014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800" b="0" i="0" u="none" strike="noStrike" kern="1200" cap="none" spc="0" normalizeH="0" baseline="0" noProof="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a:t>
            </a:r>
          </a:p>
        </p:txBody>
      </p:sp>
    </p:spTree>
    <p:extLst>
      <p:ext uri="{BB962C8B-B14F-4D97-AF65-F5344CB8AC3E}">
        <p14:creationId xmlns:p14="http://schemas.microsoft.com/office/powerpoint/2010/main" val="35586527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495300" y="1719072"/>
            <a:ext cx="11190732" cy="4681728"/>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A93824BB-9EB4-4BBD-BFDC-B827A0D9BA7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pPr>
            <a:r>
              <a:rPr lang="en-US"/>
              <a:t>Qualcomm Proprietary and Confidential</a:t>
            </a:r>
          </a:p>
        </p:txBody>
      </p:sp>
    </p:spTree>
    <p:extLst>
      <p:ext uri="{BB962C8B-B14F-4D97-AF65-F5344CB8AC3E}">
        <p14:creationId xmlns:p14="http://schemas.microsoft.com/office/powerpoint/2010/main" val="41839530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8" y="818952"/>
            <a:ext cx="6446012" cy="1110432"/>
          </a:xfrm>
        </p:spPr>
        <p:txBody>
          <a:bodyPr wrap="square">
            <a:spAutoFit/>
          </a:bodyPr>
          <a:lstStyle>
            <a:lvl1pPr>
              <a:defRPr sz="4400"/>
            </a:lvl1pPr>
          </a:lstStyle>
          <a:p>
            <a:r>
              <a:rPr lang="en-US"/>
              <a:t>Click to edit Master title style</a:t>
            </a:r>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79031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theme" Target="../theme/theme1.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a:t>Qualcomm Proprietary and Confidential</a:t>
            </a:r>
          </a:p>
        </p:txBody>
      </p:sp>
    </p:spTree>
    <p:extLst>
      <p:ext uri="{BB962C8B-B14F-4D97-AF65-F5344CB8AC3E}">
        <p14:creationId xmlns:p14="http://schemas.microsoft.com/office/powerpoint/2010/main" val="2756672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 id="2147483727" r:id="rId67"/>
    <p:sldLayoutId id="2147483728" r:id="rId68"/>
    <p:sldLayoutId id="2147483729" r:id="rId69"/>
    <p:sldLayoutId id="2147483730" r:id="rId70"/>
    <p:sldLayoutId id="2147483731" r:id="rId71"/>
    <p:sldLayoutId id="2147483732" r:id="rId72"/>
    <p:sldLayoutId id="2147483733" r:id="rId73"/>
    <p:sldLayoutId id="2147483734" r:id="rId74"/>
    <p:sldLayoutId id="2147483735" r:id="rId75"/>
    <p:sldLayoutId id="2147483736" r:id="rId76"/>
    <p:sldLayoutId id="2147483737" r:id="rId77"/>
    <p:sldLayoutId id="2147483738" r:id="rId78"/>
    <p:sldLayoutId id="2147483739" r:id="rId79"/>
    <p:sldLayoutId id="2147483740" r:id="rId80"/>
    <p:sldLayoutId id="2147483741" r:id="rId81"/>
    <p:sldLayoutId id="2147483742" r:id="rId82"/>
    <p:sldLayoutId id="2147483749" r:id="rId8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D8DD4C16-1A6F-2B44-B7BD-BBA7C1CFB3E5}"/>
              </a:ext>
            </a:extLst>
          </p:cNvPr>
          <p:cNvSpPr>
            <a:spLocks noGrp="1"/>
          </p:cNvSpPr>
          <p:nvPr>
            <p:ph type="body" sz="quarter" idx="13"/>
          </p:nvPr>
        </p:nvSpPr>
        <p:spPr>
          <a:xfrm>
            <a:off x="495299" y="396125"/>
            <a:ext cx="4772270" cy="1061972"/>
          </a:xfrm>
        </p:spPr>
        <p:txBody>
          <a:bodyPr/>
          <a:lstStyle/>
          <a:p>
            <a:pPr hangingPunct="0"/>
            <a:r>
              <a:rPr lang="en-GB" altLang="ja-JP" sz="1800" b="1" dirty="0">
                <a:effectLst/>
                <a:latin typeface="Arial" panose="020B0604020202020204" pitchFamily="34" charset="0"/>
                <a:ea typeface="Times New Roman" panose="02020603050405020304" pitchFamily="18" charset="0"/>
              </a:rPr>
              <a:t>3GPP TSG RAN meeting #104			  </a:t>
            </a:r>
            <a:endParaRPr lang="ja-JP" altLang="ja-JP" sz="1800" dirty="0">
              <a:effectLst/>
              <a:latin typeface="Times New Roman" panose="02020603050405020304" pitchFamily="18" charset="0"/>
              <a:ea typeface="Times New Roman" panose="02020603050405020304" pitchFamily="18" charset="0"/>
            </a:endParaRPr>
          </a:p>
          <a:p>
            <a:pPr algn="just"/>
            <a:r>
              <a:rPr lang="en-US" altLang="ja-JP" sz="1800" b="1" i="0" dirty="0">
                <a:effectLst/>
                <a:latin typeface="Arial" panose="020B0604020202020204" pitchFamily="34" charset="0"/>
                <a:ea typeface="MS Mincho" panose="02020609040205080304" pitchFamily="49" charset="-128"/>
                <a:cs typeface="Arial" panose="020B0604020202020204" pitchFamily="34" charset="0"/>
              </a:rPr>
              <a:t>Shanghai, China, June 17-20, 2024</a:t>
            </a:r>
            <a:endParaRPr lang="ja-JP" altLang="ja-JP" sz="1800" b="1" i="1" dirty="0">
              <a:effectLst/>
              <a:latin typeface="Arial" panose="020B0604020202020204" pitchFamily="34" charset="0"/>
              <a:ea typeface="MS Mincho" panose="02020609040205080304" pitchFamily="49" charset="-128"/>
              <a:cs typeface="Times New Roman" panose="02020603050405020304" pitchFamily="18" charset="0"/>
            </a:endParaRPr>
          </a:p>
          <a:p>
            <a:pPr hangingPunct="0">
              <a:spcAft>
                <a:spcPts val="900"/>
              </a:spcAft>
            </a:pPr>
            <a:r>
              <a:rPr lang="en-US" altLang="ja-JP" sz="1800" dirty="0"/>
              <a:t>Agenda Item: 9.3.1.3</a:t>
            </a:r>
          </a:p>
        </p:txBody>
      </p:sp>
      <p:sp>
        <p:nvSpPr>
          <p:cNvPr id="16" name="Text Placeholder 15">
            <a:extLst>
              <a:ext uri="{FF2B5EF4-FFF2-40B4-BE49-F238E27FC236}">
                <a16:creationId xmlns:a16="http://schemas.microsoft.com/office/drawing/2014/main" id="{EDECF159-DF43-521A-0EFB-72615CC82F6F}"/>
              </a:ext>
            </a:extLst>
          </p:cNvPr>
          <p:cNvSpPr>
            <a:spLocks noGrp="1"/>
          </p:cNvSpPr>
          <p:nvPr>
            <p:ph type="body" sz="quarter" idx="14"/>
          </p:nvPr>
        </p:nvSpPr>
        <p:spPr/>
        <p:txBody>
          <a:bodyPr/>
          <a:lstStyle/>
          <a:p>
            <a:r>
              <a:rPr lang="en-US" dirty="0"/>
              <a:t>RP-24xxxx</a:t>
            </a:r>
          </a:p>
        </p:txBody>
      </p:sp>
      <p:sp>
        <p:nvSpPr>
          <p:cNvPr id="12" name="Title 11">
            <a:extLst>
              <a:ext uri="{FF2B5EF4-FFF2-40B4-BE49-F238E27FC236}">
                <a16:creationId xmlns:a16="http://schemas.microsoft.com/office/drawing/2014/main" id="{C7CB02A1-76F5-AD28-19F5-FC9B5BEFDBBF}"/>
              </a:ext>
            </a:extLst>
          </p:cNvPr>
          <p:cNvSpPr>
            <a:spLocks noGrp="1"/>
          </p:cNvSpPr>
          <p:nvPr>
            <p:ph type="title"/>
          </p:nvPr>
        </p:nvSpPr>
        <p:spPr>
          <a:xfrm>
            <a:off x="431637" y="3542114"/>
            <a:ext cx="9247821" cy="535531"/>
          </a:xfrm>
        </p:spPr>
        <p:txBody>
          <a:bodyPr/>
          <a:lstStyle/>
          <a:p>
            <a:r>
              <a:rPr lang="en-US" sz="4000" dirty="0"/>
              <a:t>AI/ML Logistics</a:t>
            </a:r>
          </a:p>
        </p:txBody>
      </p:sp>
      <p:sp>
        <p:nvSpPr>
          <p:cNvPr id="3" name="Text Placeholder 2">
            <a:extLst>
              <a:ext uri="{FF2B5EF4-FFF2-40B4-BE49-F238E27FC236}">
                <a16:creationId xmlns:a16="http://schemas.microsoft.com/office/drawing/2014/main" id="{7E91E0D3-C8CA-F3C1-495D-0F4B0F771D4C}"/>
              </a:ext>
            </a:extLst>
          </p:cNvPr>
          <p:cNvSpPr>
            <a:spLocks noGrp="1"/>
          </p:cNvSpPr>
          <p:nvPr>
            <p:ph type="body" sz="quarter" idx="10"/>
          </p:nvPr>
        </p:nvSpPr>
        <p:spPr/>
        <p:txBody>
          <a:bodyPr/>
          <a:lstStyle/>
          <a:p>
            <a:r>
              <a:rPr lang="en-US"/>
              <a:t>Qualcomm Incorporated</a:t>
            </a:r>
          </a:p>
        </p:txBody>
      </p:sp>
      <p:sp>
        <p:nvSpPr>
          <p:cNvPr id="2" name="AutoShape 2">
            <a:extLst>
              <a:ext uri="{FF2B5EF4-FFF2-40B4-BE49-F238E27FC236}">
                <a16:creationId xmlns:a16="http://schemas.microsoft.com/office/drawing/2014/main" id="{395F9BF5-A0FB-695D-128E-19096384F5B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8093551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884B-31B3-4FB0-7AB1-2B6D65382BA6}"/>
              </a:ext>
            </a:extLst>
          </p:cNvPr>
          <p:cNvSpPr>
            <a:spLocks noGrp="1"/>
          </p:cNvSpPr>
          <p:nvPr>
            <p:ph type="title"/>
          </p:nvPr>
        </p:nvSpPr>
        <p:spPr>
          <a:xfrm>
            <a:off x="495300" y="565125"/>
            <a:ext cx="11187112" cy="439479"/>
          </a:xfrm>
        </p:spPr>
        <p:txBody>
          <a:bodyPr/>
          <a:lstStyle/>
          <a:p>
            <a:r>
              <a:rPr lang="en-US" dirty="0"/>
              <a:t>Background</a:t>
            </a:r>
          </a:p>
        </p:txBody>
      </p:sp>
      <p:sp>
        <p:nvSpPr>
          <p:cNvPr id="3" name="Content Placeholder 2">
            <a:extLst>
              <a:ext uri="{FF2B5EF4-FFF2-40B4-BE49-F238E27FC236}">
                <a16:creationId xmlns:a16="http://schemas.microsoft.com/office/drawing/2014/main" id="{8BAB77C3-7397-8CC8-40ED-141CA9DA6CC0}"/>
              </a:ext>
            </a:extLst>
          </p:cNvPr>
          <p:cNvSpPr>
            <a:spLocks noGrp="1"/>
          </p:cNvSpPr>
          <p:nvPr>
            <p:ph sz="quarter" idx="12"/>
          </p:nvPr>
        </p:nvSpPr>
        <p:spPr>
          <a:xfrm>
            <a:off x="344359" y="1852387"/>
            <a:ext cx="11187818" cy="4681728"/>
          </a:xfrm>
        </p:spPr>
        <p:txBody>
          <a:bodyPr>
            <a:normAutofit fontScale="92500" lnSpcReduction="10000"/>
          </a:bodyPr>
          <a:lstStyle/>
          <a:p>
            <a:r>
              <a:rPr lang="en-US" dirty="0"/>
              <a:t>During the AI/ML testing feasibility discussions RAN4 identified a potential need for companies to share AI/ML related data</a:t>
            </a:r>
          </a:p>
          <a:p>
            <a:r>
              <a:rPr lang="en-US" dirty="0"/>
              <a:t>Some examples of such data are provided below, this list is not exhaustive, and different types of data might be identified in the future</a:t>
            </a:r>
          </a:p>
          <a:p>
            <a:r>
              <a:rPr lang="en-US" dirty="0"/>
              <a:t>Examples of data to be shared among companies:</a:t>
            </a:r>
          </a:p>
          <a:p>
            <a:pPr lvl="1"/>
            <a:r>
              <a:rPr lang="en-US" dirty="0"/>
              <a:t>training data set (entire set of data entries and corresponding labels)</a:t>
            </a:r>
          </a:p>
          <a:p>
            <a:pPr lvl="1"/>
            <a:r>
              <a:rPr lang="en-US" dirty="0"/>
              <a:t>entire AI/ML models (e.g. all parameters in a neural network)</a:t>
            </a:r>
          </a:p>
          <a:p>
            <a:pPr lvl="1"/>
            <a:r>
              <a:rPr lang="en-US" dirty="0"/>
              <a:t>sets of latent messages and their mapping to input/output of models (e.g. in the case of two-sided models)</a:t>
            </a:r>
          </a:p>
          <a:p>
            <a:r>
              <a:rPr lang="en-US" dirty="0"/>
              <a:t>A platform to enable efficient sharing of such data will be needed for RAN4 to progress the work</a:t>
            </a:r>
          </a:p>
          <a:p>
            <a:r>
              <a:rPr kumimoji="1" lang="en-US" altLang="ja-JP" dirty="0"/>
              <a:t>This discussion is only about solving logistical issues to support the technical work in RAN4, it should not have any impact on the technical discussions/choices made by RAN4</a:t>
            </a:r>
          </a:p>
          <a:p>
            <a:endParaRPr lang="en-US" dirty="0"/>
          </a:p>
        </p:txBody>
      </p:sp>
      <p:sp>
        <p:nvSpPr>
          <p:cNvPr id="4" name="Subtitle 3">
            <a:extLst>
              <a:ext uri="{FF2B5EF4-FFF2-40B4-BE49-F238E27FC236}">
                <a16:creationId xmlns:a16="http://schemas.microsoft.com/office/drawing/2014/main" id="{5718479A-8984-B293-0592-250127E97AA1}"/>
              </a:ext>
            </a:extLst>
          </p:cNvPr>
          <p:cNvSpPr>
            <a:spLocks noGrp="1"/>
          </p:cNvSpPr>
          <p:nvPr>
            <p:ph type="subTitle" idx="1"/>
          </p:nvPr>
        </p:nvSpPr>
        <p:spPr>
          <a:xfrm>
            <a:off x="495299" y="1212667"/>
            <a:ext cx="11187112" cy="431657"/>
          </a:xfrm>
        </p:spPr>
        <p:txBody>
          <a:bodyPr/>
          <a:lstStyle/>
          <a:p>
            <a:r>
              <a:rPr lang="en-US" dirty="0"/>
              <a:t>AI/ML RAN4 Discussions</a:t>
            </a:r>
          </a:p>
        </p:txBody>
      </p:sp>
    </p:spTree>
    <p:extLst>
      <p:ext uri="{BB962C8B-B14F-4D97-AF65-F5344CB8AC3E}">
        <p14:creationId xmlns:p14="http://schemas.microsoft.com/office/powerpoint/2010/main" val="889686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143C9-7209-13BC-D1FF-DC32ED6BD5A6}"/>
              </a:ext>
            </a:extLst>
          </p:cNvPr>
          <p:cNvSpPr>
            <a:spLocks noGrp="1"/>
          </p:cNvSpPr>
          <p:nvPr>
            <p:ph type="title"/>
          </p:nvPr>
        </p:nvSpPr>
        <p:spPr/>
        <p:txBody>
          <a:bodyPr/>
          <a:lstStyle/>
          <a:p>
            <a:r>
              <a:rPr kumimoji="1" lang="en-US" altLang="ja-JP" dirty="0"/>
              <a:t>Way Forward</a:t>
            </a:r>
            <a:endParaRPr kumimoji="1" lang="ja-JP" altLang="en-US" dirty="0"/>
          </a:p>
        </p:txBody>
      </p:sp>
      <p:sp>
        <p:nvSpPr>
          <p:cNvPr id="3" name="Content Placeholder 2">
            <a:extLst>
              <a:ext uri="{FF2B5EF4-FFF2-40B4-BE49-F238E27FC236}">
                <a16:creationId xmlns:a16="http://schemas.microsoft.com/office/drawing/2014/main" id="{A7F2DEDA-8967-99BB-FEA5-F63E00D506C3}"/>
              </a:ext>
            </a:extLst>
          </p:cNvPr>
          <p:cNvSpPr>
            <a:spLocks noGrp="1"/>
          </p:cNvSpPr>
          <p:nvPr>
            <p:ph sz="quarter" idx="12"/>
          </p:nvPr>
        </p:nvSpPr>
        <p:spPr/>
        <p:txBody>
          <a:bodyPr/>
          <a:lstStyle/>
          <a:p>
            <a:r>
              <a:rPr kumimoji="1" lang="en-US" altLang="ja-JP" dirty="0"/>
              <a:t>RAN4 AI/ML experts to identify an initial list of data to be shared</a:t>
            </a:r>
          </a:p>
          <a:p>
            <a:pPr lvl="1"/>
            <a:r>
              <a:rPr kumimoji="1" lang="en-US" altLang="ja-JP" dirty="0"/>
              <a:t>E.g. data type, possible formats, size, </a:t>
            </a:r>
            <a:r>
              <a:rPr kumimoji="1" lang="en-US" altLang="ja-JP" dirty="0" err="1"/>
              <a:t>etc</a:t>
            </a:r>
            <a:endParaRPr kumimoji="1" lang="en-US" altLang="ja-JP" dirty="0"/>
          </a:p>
          <a:p>
            <a:r>
              <a:rPr kumimoji="1" lang="en-US" altLang="ja-JP" dirty="0"/>
              <a:t>List to be shared with MCC to discuss if any of the existing tools (e.g. FORGE) can be used or there is a need for another tool</a:t>
            </a:r>
          </a:p>
          <a:p>
            <a:r>
              <a:rPr kumimoji="1" lang="en-US" altLang="ja-JP" dirty="0"/>
              <a:t>Follow-up depending on MCC feedback and work group needs</a:t>
            </a:r>
            <a:endParaRPr kumimoji="1" lang="ja-JP" altLang="en-US" dirty="0"/>
          </a:p>
        </p:txBody>
      </p:sp>
      <p:sp>
        <p:nvSpPr>
          <p:cNvPr id="4" name="Subtitle 3">
            <a:extLst>
              <a:ext uri="{FF2B5EF4-FFF2-40B4-BE49-F238E27FC236}">
                <a16:creationId xmlns:a16="http://schemas.microsoft.com/office/drawing/2014/main" id="{5519BDE3-E31B-DD97-2298-1770AA9E19D7}"/>
              </a:ext>
            </a:extLst>
          </p:cNvPr>
          <p:cNvSpPr>
            <a:spLocks noGrp="1"/>
          </p:cNvSpPr>
          <p:nvPr>
            <p:ph type="subTitle" idx="1"/>
          </p:nvPr>
        </p:nvSpPr>
        <p:spPr/>
        <p:txBody>
          <a:bodyPr/>
          <a:lstStyle/>
          <a:p>
            <a:r>
              <a:rPr kumimoji="1" lang="en-US" altLang="ja-JP" dirty="0"/>
              <a:t>Next Steps</a:t>
            </a:r>
            <a:endParaRPr kumimoji="1" lang="ja-JP" altLang="en-US" dirty="0"/>
          </a:p>
        </p:txBody>
      </p:sp>
    </p:spTree>
    <p:extLst>
      <p:ext uri="{BB962C8B-B14F-4D97-AF65-F5344CB8AC3E}">
        <p14:creationId xmlns:p14="http://schemas.microsoft.com/office/powerpoint/2010/main" val="3167650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9728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1_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5" id="{3E1FF87E-8DD1-9743-97A4-A4E694DB3A1F}" vid="{2EDF2CA8-8F06-3E4B-8E5B-EB2CFACD5D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41e23cb-dad9-498e-b38f-7f09bac0cd70">
      <UserInfo>
        <DisplayName>ran4.meeting</DisplayName>
        <AccountId>38</AccountId>
        <AccountType/>
      </UserInfo>
      <UserInfo>
        <DisplayName>ran4.rf</DisplayName>
        <AccountId>980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4FC21B95FDDC14EA5A0590F935619D0" ma:contentTypeVersion="10" ma:contentTypeDescription="Create a new document." ma:contentTypeScope="" ma:versionID="b0838149eb0b0d3861803495e6f7f464">
  <xsd:schema xmlns:xsd="http://www.w3.org/2001/XMLSchema" xmlns:xs="http://www.w3.org/2001/XMLSchema" xmlns:p="http://schemas.microsoft.com/office/2006/metadata/properties" xmlns:ns2="59341b7b-2ed7-44dc-8679-71dde30480b1" xmlns:ns3="941e23cb-dad9-498e-b38f-7f09bac0cd70" targetNamespace="http://schemas.microsoft.com/office/2006/metadata/properties" ma:root="true" ma:fieldsID="52469e7f35ba5c9fab7260861114c9b1" ns2:_="" ns3:_="">
    <xsd:import namespace="59341b7b-2ed7-44dc-8679-71dde30480b1"/>
    <xsd:import namespace="941e23cb-dad9-498e-b38f-7f09bac0cd7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41b7b-2ed7-44dc-8679-71dde30480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41e23cb-dad9-498e-b38f-7f09bac0cd7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8488D9-4F45-4013-9BE8-164D92F7457E}">
  <ds:schemaRef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59341b7b-2ed7-44dc-8679-71dde30480b1"/>
    <ds:schemaRef ds:uri="http://purl.org/dc/elements/1.1/"/>
    <ds:schemaRef ds:uri="http://purl.org/dc/dcmitype/"/>
    <ds:schemaRef ds:uri="http://purl.org/dc/terms/"/>
    <ds:schemaRef ds:uri="941e23cb-dad9-498e-b38f-7f09bac0cd70"/>
    <ds:schemaRef ds:uri="http://schemas.microsoft.com/office/2006/metadata/properties"/>
  </ds:schemaRefs>
</ds:datastoreItem>
</file>

<file path=customXml/itemProps2.xml><?xml version="1.0" encoding="utf-8"?>
<ds:datastoreItem xmlns:ds="http://schemas.openxmlformats.org/officeDocument/2006/customXml" ds:itemID="{2EBF9008-8161-4186-9E7B-46BCE860F523}">
  <ds:schemaRefs>
    <ds:schemaRef ds:uri="59341b7b-2ed7-44dc-8679-71dde30480b1"/>
    <ds:schemaRef ds:uri="941e23cb-dad9-498e-b38f-7f09bac0cd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2A55BCA-BF43-4FDB-932D-E017C8D319E6}">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otalTime>95</TotalTime>
  <Words>269</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Century Gothic</vt:lpstr>
      <vt:lpstr>Microsoft Sans Serif</vt:lpstr>
      <vt:lpstr>Times New Roman</vt:lpstr>
      <vt:lpstr>1_Qualcomm Executive External</vt:lpstr>
      <vt:lpstr>AI/ML Logistics</vt:lpstr>
      <vt:lpstr>Background</vt:lpstr>
      <vt:lpstr>Way Forward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Rel-19 RF&amp;OTA</dc:title>
  <dc:creator>vgheorgh@qti.qualcomm.com</dc:creator>
  <cp:lastModifiedBy>Valentin Gheorghiu</cp:lastModifiedBy>
  <cp:revision>1</cp:revision>
  <dcterms:created xsi:type="dcterms:W3CDTF">2022-12-13T17:57:06Z</dcterms:created>
  <dcterms:modified xsi:type="dcterms:W3CDTF">2024-06-18T10:33:00Z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0x01010054FC21B95FDDC14EA5A0590F935619D0</vt:lpwstr>
  </property>
  <property fmtid="{D5CDD505-2E9C-101B-9397-08002B2CF9AE}" pid="3" name="_dlc_DocIdItemGuid">
    <vt:lpwstr>1776cb89-a62f-4e06-aad2-6bb228342125</vt:lpwstr>
  </property>
</Properties>
</file>