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97" d="100"/>
          <a:sy n="97" d="100"/>
        </p:scale>
        <p:origin x="96" y="3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097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565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0124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045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676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100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595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3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03435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680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427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2680A-4E71-4FC8-922A-0D83D7733BF0}" type="datetimeFigureOut">
              <a:rPr lang="en-US" smtClean="0"/>
              <a:t>9/12/2024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493ED-C16A-43F6-9CD0-F07351FDA7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117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9720" y="985203"/>
            <a:ext cx="9144000" cy="2387600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Moderator Summary on introduction of IoT-NTN TDD mode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2540" y="4242118"/>
            <a:ext cx="9738360" cy="756602"/>
          </a:xfrm>
        </p:spPr>
        <p:txBody>
          <a:bodyPr>
            <a:normAutofit/>
          </a:bodyPr>
          <a:lstStyle/>
          <a:p>
            <a:r>
              <a:rPr lang="en-US" dirty="0"/>
              <a:t>RAN1 Vice-Chair (Huawei)</a:t>
            </a:r>
          </a:p>
        </p:txBody>
      </p:sp>
      <p:sp>
        <p:nvSpPr>
          <p:cNvPr id="4" name="Rectangle 3"/>
          <p:cNvSpPr/>
          <p:nvPr/>
        </p:nvSpPr>
        <p:spPr>
          <a:xfrm>
            <a:off x="274320" y="227380"/>
            <a:ext cx="7696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#105			</a:t>
            </a:r>
            <a:r>
              <a:rPr lang="en-GB" dirty="0">
                <a:latin typeface="Arial" panose="020B0604020202020204" pitchFamily="34" charset="0"/>
                <a:ea typeface="MS Mincho"/>
              </a:rPr>
              <a:t>	</a:t>
            </a:r>
          </a:p>
          <a:p>
            <a:r>
              <a:rPr lang="en-AU" altLang="zh-CN" dirty="0">
                <a:latin typeface="Arial" panose="020B0604020202020204" pitchFamily="34" charset="0"/>
              </a:rPr>
              <a:t>Melbourne</a:t>
            </a:r>
            <a:r>
              <a:rPr lang="en-GB" dirty="0">
                <a:latin typeface="Arial" panose="020B0604020202020204" pitchFamily="34" charset="0"/>
              </a:rPr>
              <a:t>, </a:t>
            </a:r>
            <a:r>
              <a:rPr lang="en-AU" altLang="zh-CN" dirty="0">
                <a:latin typeface="Arial" panose="020B0604020202020204" pitchFamily="34" charset="0"/>
              </a:rPr>
              <a:t>Australia</a:t>
            </a:r>
            <a:r>
              <a:rPr lang="en-GB" dirty="0">
                <a:latin typeface="Arial" panose="020B0604020202020204" pitchFamily="34" charset="0"/>
              </a:rPr>
              <a:t>, September 9</a:t>
            </a:r>
            <a:r>
              <a:rPr lang="en-GB" dirty="0">
                <a:latin typeface="Arial" panose="020B0604020202020204" pitchFamily="34" charset="0"/>
                <a:ea typeface="Times New Roman" panose="02020603050405020304" pitchFamily="18" charset="0"/>
              </a:rPr>
              <a:t>-12, 2024</a:t>
            </a:r>
            <a:endParaRPr lang="en-US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713389" y="181214"/>
            <a:ext cx="22578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ea typeface="MS Mincho"/>
              </a:rPr>
              <a:t>	</a:t>
            </a:r>
            <a:r>
              <a:rPr lang="en-GB" dirty="0">
                <a:latin typeface="Arial" panose="020B0604020202020204" pitchFamily="34" charset="0"/>
              </a:rPr>
              <a:t>RP-242411</a:t>
            </a: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3370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224" y="90805"/>
            <a:ext cx="11648636" cy="594995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Proposed approach for the WID on introduction of IoT-NTN TDD mode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140" y="887192"/>
            <a:ext cx="11573022" cy="5419015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</a:pPr>
            <a:r>
              <a:rPr lang="en-US" altLang="zh-CN" dirty="0"/>
              <a:t>Define a new NB-IoT TDD mode for NTN based on minimum necessary changes to the NB-IoT NTN FDD frame structure and procedures for the NB-IoT operation in targeted unpaired MSS allocated band (TN deployment is not expected in this band). 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The new NB-IoT NTN TDD mode is based on the configuration of a periodic pattern consisting of non-overlapping set of usable contiguous UL subframes and set of usable contiguous DL subframes, which is periodic every N radio frames, with N=9 as baseline. No blind detection is assumed at the UE side. The value of N and the configuration of the periodic pattern are fixed per band.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The feature is not intended to be applicable to existing 3GPP bands. 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The WI includes a one-quarter study phase in RAN1 (checkpoint in RAN#106) and RAN4 (start from Nov’24) to investigate the impact due to the periodic pattern at least on UE DL synchronization, and TBD other aspects.</a:t>
            </a:r>
          </a:p>
          <a:p>
            <a:pPr>
              <a:lnSpc>
                <a:spcPct val="120000"/>
              </a:lnSpc>
            </a:pPr>
            <a:r>
              <a:rPr lang="en-GB" altLang="zh-CN" dirty="0"/>
              <a:t>Create a new band for the new TDD mode as example band in the WID, which is the </a:t>
            </a:r>
            <a:r>
              <a:rPr lang="en-US" altLang="zh-CN" dirty="0"/>
              <a:t>1616-1626.5 MHz MSS allocated band</a:t>
            </a:r>
            <a:endParaRPr lang="en-GB" altLang="zh-CN" dirty="0"/>
          </a:p>
          <a:p>
            <a:pPr lvl="1"/>
            <a:r>
              <a:rPr lang="en-US" altLang="zh-CN" dirty="0"/>
              <a:t>Reuse the existing RAN4 requirements as much as possible (no intention to have any relaxation of the requirements)</a:t>
            </a:r>
          </a:p>
          <a:p>
            <a:pPr lvl="1"/>
            <a:r>
              <a:rPr lang="en-US" altLang="zh-CN" dirty="0"/>
              <a:t>Start of the work in RAN4 in 2025/Q1 with 0.5 TU in RF</a:t>
            </a:r>
          </a:p>
          <a:p>
            <a:pPr lvl="1"/>
            <a:r>
              <a:rPr lang="en-US" altLang="zh-CN" dirty="0"/>
              <a:t>No NTN-NTN coexistence study needed. Leverage existing work as much as possible for TN-NTN coexistence of adjacent channels</a:t>
            </a:r>
            <a:r>
              <a:rPr lang="en-US" altLang="zh-CN"/>
              <a:t>/bands.</a:t>
            </a:r>
            <a:endParaRPr lang="en-US" altLang="zh-CN" dirty="0"/>
          </a:p>
          <a:p>
            <a:r>
              <a:rPr lang="en-US" altLang="zh-CN" dirty="0"/>
              <a:t>Expected TU: 0.5 TU in RAN1 from Q4, 0.5 TU in RAN2 from 2025/Q1, starting from 0.25 TU for RRM in 2025/Q1, performance part to start after 2025/Q3 with 0.25 TU.</a:t>
            </a:r>
          </a:p>
          <a:p>
            <a:pPr>
              <a:lnSpc>
                <a:spcPct val="120000"/>
              </a:lnSpc>
            </a:pPr>
            <a:r>
              <a:rPr lang="en-US" altLang="zh-CN" dirty="0"/>
              <a:t>A corresponding draft WID is provided in RP-24XXXX.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1193744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</TotalTime>
  <Words>348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MS Mincho</vt:lpstr>
      <vt:lpstr>宋体</vt:lpstr>
      <vt:lpstr>Arial</vt:lpstr>
      <vt:lpstr>Calibri</vt:lpstr>
      <vt:lpstr>Calibri Light</vt:lpstr>
      <vt:lpstr>Times New Roman</vt:lpstr>
      <vt:lpstr>Office Theme</vt:lpstr>
      <vt:lpstr>Moderator Summary on introduction of IoT-NTN TDD mode</vt:lpstr>
      <vt:lpstr>Proposed approach for the WID on introduction of IoT-NTN TDD mode</vt:lpstr>
    </vt:vector>
  </TitlesOfParts>
  <Company>Huawei Technologies Co.,Ltd.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Clarification on SSB for NR NTN</dc:title>
  <dc:creator>Jiansong</dc:creator>
  <cp:lastModifiedBy>Moderator</cp:lastModifiedBy>
  <cp:revision>68</cp:revision>
  <dcterms:created xsi:type="dcterms:W3CDTF">2024-05-09T13:39:29Z</dcterms:created>
  <dcterms:modified xsi:type="dcterms:W3CDTF">2024-09-12T00:36:12Z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(3)5zuuytRcxgfR7OFkYiJ+Jn6HO5BSXGXRo4gVFlKCM+HfxXWNyaA2MbQGiGBVjqH6zorslZTg
Jv9qFnAVBczJERiKm1MvZhiKIo6gOD64IBjBsrhlbN6qJ5ky6P7zuIYRr6kCGAUwkvRPaLvZ
+t9meuJKTRE90WMWBCLzaGCvYvppfeENDnPtS+zrY/lxGcInfFzjBPlX50K7+aWIf6tS6kcJ
rOqkR4dn3Ut/4NhFcY</vt:lpwstr>
  </property>
  <property fmtid="{D5CDD505-2E9C-101B-9397-08002B2CF9AE}" pid="3" name="_2015_ms_pID_7253431">
    <vt:lpwstr>BXIDFP6Dhn0OjQBxOJdkfvwwMWMsH4fmxC0E6Xt4QsRazgDiWLeA9M
8/x3AKWeAh5Ek4u4PtQ5Yo2wsXONooHWVNBxnW0f00MsMmmhGvq2n7YNx9hFvFsAvg4CbNJN
7fhol5VzV8rod6UfeWN+2atpAGo3mlVb+votDaW8n32bZg/vtquwaoWYXIo29SWV+/0Sst19
QVuHz7doRm7iTiUO1sBo5WnwjDzK+3NJnKzB</vt:lpwstr>
  </property>
  <property fmtid="{D5CDD505-2E9C-101B-9397-08002B2CF9AE}" pid="4" name="_2015_ms_pID_7253432">
    <vt:lpwstr>5w==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1726096503</vt:lpwstr>
  </property>
</Properties>
</file>