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9" r:id="rId6"/>
    <p:sldMasterId id="2147483940" r:id="rId7"/>
  </p:sldMasterIdLst>
  <p:notesMasterIdLst>
    <p:notesMasterId r:id="rId16"/>
  </p:notesMasterIdLst>
  <p:handoutMasterIdLst>
    <p:handoutMasterId r:id="rId17"/>
  </p:handoutMasterIdLst>
  <p:sldIdLst>
    <p:sldId id="724" r:id="rId8"/>
    <p:sldId id="720" r:id="rId9"/>
    <p:sldId id="733" r:id="rId10"/>
    <p:sldId id="734" r:id="rId11"/>
    <p:sldId id="732" r:id="rId12"/>
    <p:sldId id="737" r:id="rId13"/>
    <p:sldId id="731" r:id="rId14"/>
    <p:sldId id="704" r:id="rId15"/>
  </p:sldIdLst>
  <p:sldSz cx="12192000" cy="6858000"/>
  <p:notesSz cx="6797675" cy="9928225"/>
  <p:defaultTextStyle>
    <a:defPPr>
      <a:defRPr lang="en-GB"/>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1pPr>
    <a:lvl2pPr marL="608013" indent="-1508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2pPr>
    <a:lvl3pPr marL="1217613" indent="-3032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3pPr>
    <a:lvl4pPr marL="1827213" indent="-4556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4pPr>
    <a:lvl5pPr marL="2436813" indent="-6080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288C0F4-4243-45D3-7040-54858EF97EFF}" name="S, Srilakshmi (Nokia - IN/Bangalore)" initials="SS(-I" userId="S, Srilakshmi (Nokia - IN/Bangalore)"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C88D0"/>
    <a:srgbClr val="2A6EA8"/>
    <a:srgbClr val="0000FF"/>
    <a:srgbClr val="FFFFCC"/>
    <a:srgbClr val="72AF2F"/>
    <a:srgbClr val="C1E442"/>
    <a:srgbClr val="FFFF99"/>
    <a:srgbClr val="C6D254"/>
    <a:srgbClr val="000000"/>
    <a:srgbClr val="B1D2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684" autoAdjust="0"/>
  </p:normalViewPr>
  <p:slideViewPr>
    <p:cSldViewPr snapToGrid="0">
      <p:cViewPr varScale="1">
        <p:scale>
          <a:sx n="79" d="100"/>
          <a:sy n="79" d="100"/>
        </p:scale>
        <p:origin x="96" y="180"/>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2.xml"/><Relationship Id="rId12" Type="http://schemas.openxmlformats.org/officeDocument/2006/relationships/slide" Target="slides/slide5.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AA78BAD3-FC21-4679-B770-3EA085F20603}" type="datetime1">
              <a:rPr lang="en-US"/>
              <a:pPr>
                <a:defRPr/>
              </a:pPr>
              <a:t>8/20/2024</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17FF792-3EB9-44FA-9386-5606498586BD}" type="slidenum">
              <a:rPr lang="en-GB" altLang="en-US"/>
              <a:pPr>
                <a:defRPr/>
              </a:pPr>
              <a:t>‹#›</a:t>
            </a:fld>
            <a:endParaRPr lang="en-GB" altLang="en-US" dirty="0"/>
          </a:p>
        </p:txBody>
      </p:sp>
    </p:spTree>
    <p:extLst>
      <p:ext uri="{BB962C8B-B14F-4D97-AF65-F5344CB8AC3E}">
        <p14:creationId xmlns:p14="http://schemas.microsoft.com/office/powerpoint/2010/main" val="21522078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BE730920-F8FB-4BAB-A0E2-B112E44812FA}" type="datetime1">
              <a:rPr lang="en-US"/>
              <a:pPr>
                <a:defRPr/>
              </a:pPr>
              <a:t>8/20/2024</a:t>
            </a:fld>
            <a:endParaRPr lang="en-US" dirty="0"/>
          </a:p>
        </p:txBody>
      </p:sp>
      <p:sp>
        <p:nvSpPr>
          <p:cNvPr id="4100" name="Rectangle 4"/>
          <p:cNvSpPr>
            <a:spLocks noGrp="1" noRot="1" noChangeAspect="1" noChangeArrowheads="1" noTextEdit="1"/>
          </p:cNvSpPr>
          <p:nvPr>
            <p:ph type="sldImg" idx="2"/>
          </p:nvPr>
        </p:nvSpPr>
        <p:spPr bwMode="auto">
          <a:xfrm>
            <a:off x="88900" y="742950"/>
            <a:ext cx="6619875"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27BB3565-DE1F-45E8-8B92-B6CEF3A5A934}" type="slidenum">
              <a:rPr lang="en-GB" altLang="en-US"/>
              <a:pPr>
                <a:defRPr/>
              </a:pPr>
              <a:t>‹#›</a:t>
            </a:fld>
            <a:endParaRPr lang="en-GB" altLang="en-US" dirty="0"/>
          </a:p>
        </p:txBody>
      </p:sp>
    </p:spTree>
    <p:extLst>
      <p:ext uri="{BB962C8B-B14F-4D97-AF65-F5344CB8AC3E}">
        <p14:creationId xmlns:p14="http://schemas.microsoft.com/office/powerpoint/2010/main" val="6564593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Times New Roman" pitchFamily="18" charset="0"/>
        <a:ea typeface="+mn-ea"/>
        <a:cs typeface="+mn-cs"/>
      </a:defRPr>
    </a:lvl1pPr>
    <a:lvl2pPr marL="608013" algn="l" rtl="0" eaLnBrk="0" fontAlgn="base" hangingPunct="0">
      <a:spcBef>
        <a:spcPct val="30000"/>
      </a:spcBef>
      <a:spcAft>
        <a:spcPct val="0"/>
      </a:spcAft>
      <a:defRPr sz="1600" kern="1200">
        <a:solidFill>
          <a:schemeClr val="tx1"/>
        </a:solidFill>
        <a:latin typeface="Times New Roman" pitchFamily="18" charset="0"/>
        <a:ea typeface="+mn-ea"/>
        <a:cs typeface="+mn-cs"/>
      </a:defRPr>
    </a:lvl2pPr>
    <a:lvl3pPr marL="1217613" algn="l" rtl="0" eaLnBrk="0" fontAlgn="base" hangingPunct="0">
      <a:spcBef>
        <a:spcPct val="30000"/>
      </a:spcBef>
      <a:spcAft>
        <a:spcPct val="0"/>
      </a:spcAft>
      <a:defRPr sz="1600" kern="1200">
        <a:solidFill>
          <a:schemeClr val="tx1"/>
        </a:solidFill>
        <a:latin typeface="Times New Roman" pitchFamily="18" charset="0"/>
        <a:ea typeface="+mn-ea"/>
        <a:cs typeface="+mn-cs"/>
      </a:defRPr>
    </a:lvl3pPr>
    <a:lvl4pPr marL="1827213" algn="l" rtl="0" eaLnBrk="0" fontAlgn="base" hangingPunct="0">
      <a:spcBef>
        <a:spcPct val="30000"/>
      </a:spcBef>
      <a:spcAft>
        <a:spcPct val="0"/>
      </a:spcAft>
      <a:defRPr sz="1600" kern="1200">
        <a:solidFill>
          <a:schemeClr val="tx1"/>
        </a:solidFill>
        <a:latin typeface="Times New Roman" pitchFamily="18" charset="0"/>
        <a:ea typeface="+mn-ea"/>
        <a:cs typeface="+mn-cs"/>
      </a:defRPr>
    </a:lvl4pPr>
    <a:lvl5pPr marL="2436813" algn="l" rtl="0" eaLnBrk="0" fontAlgn="base" hangingPunct="0">
      <a:spcBef>
        <a:spcPct val="30000"/>
      </a:spcBef>
      <a:spcAft>
        <a:spcPct val="0"/>
      </a:spcAft>
      <a:defRPr sz="1600" kern="1200">
        <a:solidFill>
          <a:schemeClr val="tx1"/>
        </a:solidFill>
        <a:latin typeface="Times New Roman" pitchFamily="18"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600" dirty="0"/>
              <a:t>The generated results can also be raw markdown format, which can be used directly in wiki. Or as excel table.</a:t>
            </a:r>
          </a:p>
          <a:p>
            <a:endParaRPr lang="zh-CN" altLang="en-US" dirty="0"/>
          </a:p>
        </p:txBody>
      </p:sp>
      <p:sp>
        <p:nvSpPr>
          <p:cNvPr id="4" name="Slide Number Placeholder 3"/>
          <p:cNvSpPr>
            <a:spLocks noGrp="1"/>
          </p:cNvSpPr>
          <p:nvPr>
            <p:ph type="sldNum" sz="quarter" idx="5"/>
          </p:nvPr>
        </p:nvSpPr>
        <p:spPr/>
        <p:txBody>
          <a:bodyPr/>
          <a:lstStyle/>
          <a:p>
            <a:pPr>
              <a:defRPr/>
            </a:pPr>
            <a:fld id="{27BB3565-DE1F-45E8-8B92-B6CEF3A5A934}" type="slidenum">
              <a:rPr lang="en-GB" altLang="en-US" smtClean="0"/>
              <a:pPr>
                <a:defRPr/>
              </a:pPr>
              <a:t>5</a:t>
            </a:fld>
            <a:endParaRPr lang="en-GB" altLang="en-US" dirty="0"/>
          </a:p>
        </p:txBody>
      </p:sp>
    </p:spTree>
    <p:extLst>
      <p:ext uri="{BB962C8B-B14F-4D97-AF65-F5344CB8AC3E}">
        <p14:creationId xmlns:p14="http://schemas.microsoft.com/office/powerpoint/2010/main" val="3761125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7013" y="0"/>
            <a:ext cx="5145087" cy="633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930231849"/>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071FEB-FC32-B0DA-DCD1-CAA93FE437B7}"/>
              </a:ext>
            </a:extLst>
          </p:cNvPr>
          <p:cNvSpPr>
            <a:spLocks noGrp="1"/>
          </p:cNvSpPr>
          <p:nvPr>
            <p:ph type="dt" sz="half" idx="10"/>
          </p:nvPr>
        </p:nvSpPr>
        <p:spPr/>
        <p:txBody>
          <a:bodyPr/>
          <a:lstStyle/>
          <a:p>
            <a:fld id="{AE42BCA2-7D11-4E36-A943-764BC3039D11}" type="datetimeFigureOut">
              <a:rPr lang="zh-CN" altLang="en-US" smtClean="0"/>
              <a:t>2024/8/20</a:t>
            </a:fld>
            <a:endParaRPr lang="zh-CN" altLang="en-US"/>
          </a:p>
        </p:txBody>
      </p:sp>
      <p:sp>
        <p:nvSpPr>
          <p:cNvPr id="3" name="Footer Placeholder 2">
            <a:extLst>
              <a:ext uri="{FF2B5EF4-FFF2-40B4-BE49-F238E27FC236}">
                <a16:creationId xmlns:a16="http://schemas.microsoft.com/office/drawing/2014/main" id="{05CAB912-7CCE-7DEF-1B5E-2796CBAB6C65}"/>
              </a:ext>
            </a:extLst>
          </p:cNvPr>
          <p:cNvSpPr>
            <a:spLocks noGrp="1"/>
          </p:cNvSpPr>
          <p:nvPr>
            <p:ph type="ftr" sz="quarter" idx="11"/>
          </p:nvPr>
        </p:nvSpPr>
        <p:spPr/>
        <p:txBody>
          <a:bodyPr/>
          <a:lstStyle/>
          <a:p>
            <a:endParaRPr lang="zh-CN" altLang="en-US"/>
          </a:p>
        </p:txBody>
      </p:sp>
      <p:sp>
        <p:nvSpPr>
          <p:cNvPr id="4" name="Slide Number Placeholder 3">
            <a:extLst>
              <a:ext uri="{FF2B5EF4-FFF2-40B4-BE49-F238E27FC236}">
                <a16:creationId xmlns:a16="http://schemas.microsoft.com/office/drawing/2014/main" id="{5CA2ADED-F2C2-1CE3-80B2-402A07BEAC2D}"/>
              </a:ext>
            </a:extLst>
          </p:cNvPr>
          <p:cNvSpPr>
            <a:spLocks noGrp="1"/>
          </p:cNvSpPr>
          <p:nvPr>
            <p:ph type="sldNum" sz="quarter" idx="12"/>
          </p:nvPr>
        </p:nvSpPr>
        <p:spPr/>
        <p:txBody>
          <a:bodyPr/>
          <a:lstStyle/>
          <a:p>
            <a:fld id="{2140158F-A95A-4FC1-BDE6-6AAD856AA332}" type="slidenum">
              <a:rPr lang="zh-CN" altLang="en-US" smtClean="0"/>
              <a:t>‹#›</a:t>
            </a:fld>
            <a:endParaRPr lang="zh-CN" altLang="en-US"/>
          </a:p>
        </p:txBody>
      </p:sp>
    </p:spTree>
    <p:extLst>
      <p:ext uri="{BB962C8B-B14F-4D97-AF65-F5344CB8AC3E}">
        <p14:creationId xmlns:p14="http://schemas.microsoft.com/office/powerpoint/2010/main" val="592725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8B9C7-3641-0DDA-B1CD-78C16601777C}"/>
              </a:ext>
            </a:extLst>
          </p:cNvPr>
          <p:cNvSpPr>
            <a:spLocks noGrp="1"/>
          </p:cNvSpPr>
          <p:nvPr>
            <p:ph type="title"/>
          </p:nvPr>
        </p:nvSpPr>
        <p:spPr>
          <a:xfrm>
            <a:off x="839788" y="457200"/>
            <a:ext cx="3932237" cy="1600200"/>
          </a:xfrm>
        </p:spPr>
        <p:txBody>
          <a:bodyPr anchor="b"/>
          <a:lstStyle>
            <a:lvl1pPr>
              <a:defRPr sz="3200"/>
            </a:lvl1pPr>
          </a:lstStyle>
          <a:p>
            <a:r>
              <a:rPr lang="en-US" altLang="zh-CN"/>
              <a:t>Click to edit Master title style</a:t>
            </a:r>
            <a:endParaRPr lang="zh-CN" altLang="en-US"/>
          </a:p>
        </p:txBody>
      </p:sp>
      <p:sp>
        <p:nvSpPr>
          <p:cNvPr id="3" name="Content Placeholder 2">
            <a:extLst>
              <a:ext uri="{FF2B5EF4-FFF2-40B4-BE49-F238E27FC236}">
                <a16:creationId xmlns:a16="http://schemas.microsoft.com/office/drawing/2014/main" id="{943774E2-FB27-D26B-9536-2C1EAF5645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Text Placeholder 3">
            <a:extLst>
              <a:ext uri="{FF2B5EF4-FFF2-40B4-BE49-F238E27FC236}">
                <a16:creationId xmlns:a16="http://schemas.microsoft.com/office/drawing/2014/main" id="{B6DD384B-E6B0-B426-FCBE-D2A348E5C8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5" name="Date Placeholder 4">
            <a:extLst>
              <a:ext uri="{FF2B5EF4-FFF2-40B4-BE49-F238E27FC236}">
                <a16:creationId xmlns:a16="http://schemas.microsoft.com/office/drawing/2014/main" id="{DFDD999E-0187-FB40-85E0-0011FC1CF6B1}"/>
              </a:ext>
            </a:extLst>
          </p:cNvPr>
          <p:cNvSpPr>
            <a:spLocks noGrp="1"/>
          </p:cNvSpPr>
          <p:nvPr>
            <p:ph type="dt" sz="half" idx="10"/>
          </p:nvPr>
        </p:nvSpPr>
        <p:spPr/>
        <p:txBody>
          <a:bodyPr/>
          <a:lstStyle/>
          <a:p>
            <a:fld id="{AE42BCA2-7D11-4E36-A943-764BC3039D11}" type="datetimeFigureOut">
              <a:rPr lang="zh-CN" altLang="en-US" smtClean="0"/>
              <a:t>2024/8/20</a:t>
            </a:fld>
            <a:endParaRPr lang="zh-CN" altLang="en-US"/>
          </a:p>
        </p:txBody>
      </p:sp>
      <p:sp>
        <p:nvSpPr>
          <p:cNvPr id="6" name="Footer Placeholder 5">
            <a:extLst>
              <a:ext uri="{FF2B5EF4-FFF2-40B4-BE49-F238E27FC236}">
                <a16:creationId xmlns:a16="http://schemas.microsoft.com/office/drawing/2014/main" id="{552C72DA-610F-6069-6C46-368FA7AD45A9}"/>
              </a:ext>
            </a:extLst>
          </p:cNvPr>
          <p:cNvSpPr>
            <a:spLocks noGrp="1"/>
          </p:cNvSpPr>
          <p:nvPr>
            <p:ph type="ftr" sz="quarter" idx="11"/>
          </p:nvPr>
        </p:nvSpPr>
        <p:spPr/>
        <p:txBody>
          <a:bodyPr/>
          <a:lstStyle/>
          <a:p>
            <a:endParaRPr lang="zh-CN" altLang="en-US"/>
          </a:p>
        </p:txBody>
      </p:sp>
      <p:sp>
        <p:nvSpPr>
          <p:cNvPr id="7" name="Slide Number Placeholder 6">
            <a:extLst>
              <a:ext uri="{FF2B5EF4-FFF2-40B4-BE49-F238E27FC236}">
                <a16:creationId xmlns:a16="http://schemas.microsoft.com/office/drawing/2014/main" id="{79CA212B-06FD-C8E3-3984-CCB09199CF32}"/>
              </a:ext>
            </a:extLst>
          </p:cNvPr>
          <p:cNvSpPr>
            <a:spLocks noGrp="1"/>
          </p:cNvSpPr>
          <p:nvPr>
            <p:ph type="sldNum" sz="quarter" idx="12"/>
          </p:nvPr>
        </p:nvSpPr>
        <p:spPr/>
        <p:txBody>
          <a:bodyPr/>
          <a:lstStyle/>
          <a:p>
            <a:fld id="{2140158F-A95A-4FC1-BDE6-6AAD856AA332}" type="slidenum">
              <a:rPr lang="zh-CN" altLang="en-US" smtClean="0"/>
              <a:t>‹#›</a:t>
            </a:fld>
            <a:endParaRPr lang="zh-CN" altLang="en-US"/>
          </a:p>
        </p:txBody>
      </p:sp>
    </p:spTree>
    <p:extLst>
      <p:ext uri="{BB962C8B-B14F-4D97-AF65-F5344CB8AC3E}">
        <p14:creationId xmlns:p14="http://schemas.microsoft.com/office/powerpoint/2010/main" val="2890121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0DEA2-8081-989B-3786-6A44A218B26C}"/>
              </a:ext>
            </a:extLst>
          </p:cNvPr>
          <p:cNvSpPr>
            <a:spLocks noGrp="1"/>
          </p:cNvSpPr>
          <p:nvPr>
            <p:ph type="title"/>
          </p:nvPr>
        </p:nvSpPr>
        <p:spPr>
          <a:xfrm>
            <a:off x="839788" y="457200"/>
            <a:ext cx="3932237" cy="1600200"/>
          </a:xfrm>
        </p:spPr>
        <p:txBody>
          <a:bodyPr anchor="b"/>
          <a:lstStyle>
            <a:lvl1pPr>
              <a:defRPr sz="3200"/>
            </a:lvl1pPr>
          </a:lstStyle>
          <a:p>
            <a:r>
              <a:rPr lang="en-US" altLang="zh-CN"/>
              <a:t>Click to edit Master title style</a:t>
            </a:r>
            <a:endParaRPr lang="zh-CN" altLang="en-US"/>
          </a:p>
        </p:txBody>
      </p:sp>
      <p:sp>
        <p:nvSpPr>
          <p:cNvPr id="3" name="Picture Placeholder 2">
            <a:extLst>
              <a:ext uri="{FF2B5EF4-FFF2-40B4-BE49-F238E27FC236}">
                <a16:creationId xmlns:a16="http://schemas.microsoft.com/office/drawing/2014/main" id="{93A522B2-BEAC-0547-155A-9821ECEE23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Text Placeholder 3">
            <a:extLst>
              <a:ext uri="{FF2B5EF4-FFF2-40B4-BE49-F238E27FC236}">
                <a16:creationId xmlns:a16="http://schemas.microsoft.com/office/drawing/2014/main" id="{06E3608B-124D-90CE-427D-60090F2668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5" name="Date Placeholder 4">
            <a:extLst>
              <a:ext uri="{FF2B5EF4-FFF2-40B4-BE49-F238E27FC236}">
                <a16:creationId xmlns:a16="http://schemas.microsoft.com/office/drawing/2014/main" id="{708E4700-1CB7-813C-50DB-4015507FB225}"/>
              </a:ext>
            </a:extLst>
          </p:cNvPr>
          <p:cNvSpPr>
            <a:spLocks noGrp="1"/>
          </p:cNvSpPr>
          <p:nvPr>
            <p:ph type="dt" sz="half" idx="10"/>
          </p:nvPr>
        </p:nvSpPr>
        <p:spPr/>
        <p:txBody>
          <a:bodyPr/>
          <a:lstStyle/>
          <a:p>
            <a:fld id="{AE42BCA2-7D11-4E36-A943-764BC3039D11}" type="datetimeFigureOut">
              <a:rPr lang="zh-CN" altLang="en-US" smtClean="0"/>
              <a:t>2024/8/20</a:t>
            </a:fld>
            <a:endParaRPr lang="zh-CN" altLang="en-US"/>
          </a:p>
        </p:txBody>
      </p:sp>
      <p:sp>
        <p:nvSpPr>
          <p:cNvPr id="6" name="Footer Placeholder 5">
            <a:extLst>
              <a:ext uri="{FF2B5EF4-FFF2-40B4-BE49-F238E27FC236}">
                <a16:creationId xmlns:a16="http://schemas.microsoft.com/office/drawing/2014/main" id="{49FA09CD-2265-4029-2A2C-4B8E14FF4CD8}"/>
              </a:ext>
            </a:extLst>
          </p:cNvPr>
          <p:cNvSpPr>
            <a:spLocks noGrp="1"/>
          </p:cNvSpPr>
          <p:nvPr>
            <p:ph type="ftr" sz="quarter" idx="11"/>
          </p:nvPr>
        </p:nvSpPr>
        <p:spPr/>
        <p:txBody>
          <a:bodyPr/>
          <a:lstStyle/>
          <a:p>
            <a:endParaRPr lang="zh-CN" altLang="en-US"/>
          </a:p>
        </p:txBody>
      </p:sp>
      <p:sp>
        <p:nvSpPr>
          <p:cNvPr id="7" name="Slide Number Placeholder 6">
            <a:extLst>
              <a:ext uri="{FF2B5EF4-FFF2-40B4-BE49-F238E27FC236}">
                <a16:creationId xmlns:a16="http://schemas.microsoft.com/office/drawing/2014/main" id="{92BBC3A0-EF88-F790-9B83-B9BA54F7D409}"/>
              </a:ext>
            </a:extLst>
          </p:cNvPr>
          <p:cNvSpPr>
            <a:spLocks noGrp="1"/>
          </p:cNvSpPr>
          <p:nvPr>
            <p:ph type="sldNum" sz="quarter" idx="12"/>
          </p:nvPr>
        </p:nvSpPr>
        <p:spPr/>
        <p:txBody>
          <a:bodyPr/>
          <a:lstStyle/>
          <a:p>
            <a:fld id="{2140158F-A95A-4FC1-BDE6-6AAD856AA332}" type="slidenum">
              <a:rPr lang="zh-CN" altLang="en-US" smtClean="0"/>
              <a:t>‹#›</a:t>
            </a:fld>
            <a:endParaRPr lang="zh-CN" altLang="en-US"/>
          </a:p>
        </p:txBody>
      </p:sp>
    </p:spTree>
    <p:extLst>
      <p:ext uri="{BB962C8B-B14F-4D97-AF65-F5344CB8AC3E}">
        <p14:creationId xmlns:p14="http://schemas.microsoft.com/office/powerpoint/2010/main" val="21068663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90007-3C0C-F6C7-7F65-D2A8158DAA93}"/>
              </a:ext>
            </a:extLst>
          </p:cNvPr>
          <p:cNvSpPr>
            <a:spLocks noGrp="1"/>
          </p:cNvSpPr>
          <p:nvPr>
            <p:ph type="title"/>
          </p:nvPr>
        </p:nvSpPr>
        <p:spPr/>
        <p:txBody>
          <a:bodyPr/>
          <a:lstStyle/>
          <a:p>
            <a:r>
              <a:rPr lang="en-US" altLang="zh-CN"/>
              <a:t>Click to edit Master title style</a:t>
            </a:r>
            <a:endParaRPr lang="zh-CN" altLang="en-US"/>
          </a:p>
        </p:txBody>
      </p:sp>
      <p:sp>
        <p:nvSpPr>
          <p:cNvPr id="3" name="Vertical Text Placeholder 2">
            <a:extLst>
              <a:ext uri="{FF2B5EF4-FFF2-40B4-BE49-F238E27FC236}">
                <a16:creationId xmlns:a16="http://schemas.microsoft.com/office/drawing/2014/main" id="{3D867B99-5C93-4DA4-195B-982A44C039D8}"/>
              </a:ext>
            </a:extLst>
          </p:cNvPr>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a:extLst>
              <a:ext uri="{FF2B5EF4-FFF2-40B4-BE49-F238E27FC236}">
                <a16:creationId xmlns:a16="http://schemas.microsoft.com/office/drawing/2014/main" id="{DDBCE0C2-8749-E2F1-A913-16F2438F38B2}"/>
              </a:ext>
            </a:extLst>
          </p:cNvPr>
          <p:cNvSpPr>
            <a:spLocks noGrp="1"/>
          </p:cNvSpPr>
          <p:nvPr>
            <p:ph type="dt" sz="half" idx="10"/>
          </p:nvPr>
        </p:nvSpPr>
        <p:spPr/>
        <p:txBody>
          <a:bodyPr/>
          <a:lstStyle/>
          <a:p>
            <a:fld id="{AE42BCA2-7D11-4E36-A943-764BC3039D11}" type="datetimeFigureOut">
              <a:rPr lang="zh-CN" altLang="en-US" smtClean="0"/>
              <a:t>2024/8/20</a:t>
            </a:fld>
            <a:endParaRPr lang="zh-CN" altLang="en-US"/>
          </a:p>
        </p:txBody>
      </p:sp>
      <p:sp>
        <p:nvSpPr>
          <p:cNvPr id="5" name="Footer Placeholder 4">
            <a:extLst>
              <a:ext uri="{FF2B5EF4-FFF2-40B4-BE49-F238E27FC236}">
                <a16:creationId xmlns:a16="http://schemas.microsoft.com/office/drawing/2014/main" id="{C2AB0A64-43BD-98D4-6FB5-B599CCCA3251}"/>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19298991-54B1-622E-1B63-2D24512D07A3}"/>
              </a:ext>
            </a:extLst>
          </p:cNvPr>
          <p:cNvSpPr>
            <a:spLocks noGrp="1"/>
          </p:cNvSpPr>
          <p:nvPr>
            <p:ph type="sldNum" sz="quarter" idx="12"/>
          </p:nvPr>
        </p:nvSpPr>
        <p:spPr/>
        <p:txBody>
          <a:bodyPr/>
          <a:lstStyle/>
          <a:p>
            <a:fld id="{2140158F-A95A-4FC1-BDE6-6AAD856AA332}" type="slidenum">
              <a:rPr lang="zh-CN" altLang="en-US" smtClean="0"/>
              <a:t>‹#›</a:t>
            </a:fld>
            <a:endParaRPr lang="zh-CN" altLang="en-US"/>
          </a:p>
        </p:txBody>
      </p:sp>
    </p:spTree>
    <p:extLst>
      <p:ext uri="{BB962C8B-B14F-4D97-AF65-F5344CB8AC3E}">
        <p14:creationId xmlns:p14="http://schemas.microsoft.com/office/powerpoint/2010/main" val="12540805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728BEC-161C-DD7A-2C9E-1F62C95ED5F8}"/>
              </a:ext>
            </a:extLst>
          </p:cNvPr>
          <p:cNvSpPr>
            <a:spLocks noGrp="1"/>
          </p:cNvSpPr>
          <p:nvPr>
            <p:ph type="title" orient="vert"/>
          </p:nvPr>
        </p:nvSpPr>
        <p:spPr>
          <a:xfrm>
            <a:off x="8724900" y="365125"/>
            <a:ext cx="2628900" cy="5811838"/>
          </a:xfrm>
        </p:spPr>
        <p:txBody>
          <a:bodyPr vert="eaVert"/>
          <a:lstStyle/>
          <a:p>
            <a:r>
              <a:rPr lang="en-US" altLang="zh-CN"/>
              <a:t>Click to edit Master title style</a:t>
            </a:r>
            <a:endParaRPr lang="zh-CN" altLang="en-US"/>
          </a:p>
        </p:txBody>
      </p:sp>
      <p:sp>
        <p:nvSpPr>
          <p:cNvPr id="3" name="Vertical Text Placeholder 2">
            <a:extLst>
              <a:ext uri="{FF2B5EF4-FFF2-40B4-BE49-F238E27FC236}">
                <a16:creationId xmlns:a16="http://schemas.microsoft.com/office/drawing/2014/main" id="{60F82A93-2039-96BC-64E6-85AB2011103B}"/>
              </a:ext>
            </a:extLst>
          </p:cNvPr>
          <p:cNvSpPr>
            <a:spLocks noGrp="1"/>
          </p:cNvSpPr>
          <p:nvPr>
            <p:ph type="body" orient="vert" idx="1"/>
          </p:nvPr>
        </p:nvSpPr>
        <p:spPr>
          <a:xfrm>
            <a:off x="838200" y="365125"/>
            <a:ext cx="7734300" cy="5811838"/>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a:extLst>
              <a:ext uri="{FF2B5EF4-FFF2-40B4-BE49-F238E27FC236}">
                <a16:creationId xmlns:a16="http://schemas.microsoft.com/office/drawing/2014/main" id="{4343AF24-016E-2BF5-7EF6-7F064516A2BA}"/>
              </a:ext>
            </a:extLst>
          </p:cNvPr>
          <p:cNvSpPr>
            <a:spLocks noGrp="1"/>
          </p:cNvSpPr>
          <p:nvPr>
            <p:ph type="dt" sz="half" idx="10"/>
          </p:nvPr>
        </p:nvSpPr>
        <p:spPr/>
        <p:txBody>
          <a:bodyPr/>
          <a:lstStyle/>
          <a:p>
            <a:fld id="{AE42BCA2-7D11-4E36-A943-764BC3039D11}" type="datetimeFigureOut">
              <a:rPr lang="zh-CN" altLang="en-US" smtClean="0"/>
              <a:t>2024/8/20</a:t>
            </a:fld>
            <a:endParaRPr lang="zh-CN" altLang="en-US"/>
          </a:p>
        </p:txBody>
      </p:sp>
      <p:sp>
        <p:nvSpPr>
          <p:cNvPr id="5" name="Footer Placeholder 4">
            <a:extLst>
              <a:ext uri="{FF2B5EF4-FFF2-40B4-BE49-F238E27FC236}">
                <a16:creationId xmlns:a16="http://schemas.microsoft.com/office/drawing/2014/main" id="{C897C6E6-FC32-0B8E-6882-7D648AFB45E1}"/>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6C36D3E9-CCDF-65D8-74F9-D1E81175A545}"/>
              </a:ext>
            </a:extLst>
          </p:cNvPr>
          <p:cNvSpPr>
            <a:spLocks noGrp="1"/>
          </p:cNvSpPr>
          <p:nvPr>
            <p:ph type="sldNum" sz="quarter" idx="12"/>
          </p:nvPr>
        </p:nvSpPr>
        <p:spPr/>
        <p:txBody>
          <a:bodyPr/>
          <a:lstStyle/>
          <a:p>
            <a:fld id="{2140158F-A95A-4FC1-BDE6-6AAD856AA332}" type="slidenum">
              <a:rPr lang="zh-CN" altLang="en-US" smtClean="0"/>
              <a:t>‹#›</a:t>
            </a:fld>
            <a:endParaRPr lang="zh-CN" altLang="en-US"/>
          </a:p>
        </p:txBody>
      </p:sp>
    </p:spTree>
    <p:extLst>
      <p:ext uri="{BB962C8B-B14F-4D97-AF65-F5344CB8AC3E}">
        <p14:creationId xmlns:p14="http://schemas.microsoft.com/office/powerpoint/2010/main" val="3717438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marL="609585" indent="-609585">
              <a:buFontTx/>
              <a:buBlip>
                <a:blip r:embed="rId2"/>
              </a:buBlip>
              <a:defRPr/>
            </a:lvl1p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Tree>
    <p:extLst>
      <p:ext uri="{BB962C8B-B14F-4D97-AF65-F5344CB8AC3E}">
        <p14:creationId xmlns:p14="http://schemas.microsoft.com/office/powerpoint/2010/main" val="1623381228"/>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112251" cy="1143000"/>
          </a:xfrm>
        </p:spPr>
        <p:txBody>
          <a:bodyPr/>
          <a:lstStyle/>
          <a:p>
            <a:r>
              <a:rPr lang="en-US"/>
              <a:t>Click to edit Master title style</a:t>
            </a:r>
            <a:endParaRPr lang="en-IE"/>
          </a:p>
        </p:txBody>
      </p:sp>
      <p:sp>
        <p:nvSpPr>
          <p:cNvPr id="3" name="Table Placeholder 2"/>
          <p:cNvSpPr>
            <a:spLocks noGrp="1"/>
          </p:cNvSpPr>
          <p:nvPr>
            <p:ph type="tbl" idx="1"/>
          </p:nvPr>
        </p:nvSpPr>
        <p:spPr>
          <a:xfrm>
            <a:off x="609600" y="1600201"/>
            <a:ext cx="10972800" cy="4525963"/>
          </a:xfrm>
        </p:spPr>
        <p:txBody>
          <a:bodyPr/>
          <a:lstStyle/>
          <a:p>
            <a:pPr lvl="0"/>
            <a:endParaRPr lang="en-IE" noProof="0" dirty="0"/>
          </a:p>
        </p:txBody>
      </p:sp>
      <p:sp>
        <p:nvSpPr>
          <p:cNvPr id="4" name="Slide Number Placeholder 5"/>
          <p:cNvSpPr>
            <a:spLocks noGrp="1"/>
          </p:cNvSpPr>
          <p:nvPr>
            <p:ph type="sldNum" sz="quarter" idx="10"/>
          </p:nvPr>
        </p:nvSpPr>
        <p:spPr>
          <a:xfrm>
            <a:off x="11410952" y="6483350"/>
            <a:ext cx="527049" cy="222250"/>
          </a:xfrm>
          <a:prstGeom prst="rect">
            <a:avLst/>
          </a:prstGeom>
        </p:spPr>
        <p:txBody>
          <a:bodyPr/>
          <a:lstStyle>
            <a:lvl1pPr>
              <a:defRPr>
                <a:latin typeface="Arial" charset="0"/>
                <a:cs typeface="Arial" charset="0"/>
              </a:defRPr>
            </a:lvl1pPr>
          </a:lstStyle>
          <a:p>
            <a:pPr>
              <a:defRPr/>
            </a:pPr>
            <a:fld id="{8B78E712-7E90-46AF-8873-540771249AD5}" type="slidenum">
              <a:rPr lang="en-GB"/>
              <a:pPr>
                <a:defRPr/>
              </a:pPr>
              <a:t>‹#›</a:t>
            </a:fld>
            <a:endParaRPr lang="en-GB" dirty="0"/>
          </a:p>
        </p:txBody>
      </p:sp>
    </p:spTree>
    <p:extLst>
      <p:ext uri="{BB962C8B-B14F-4D97-AF65-F5344CB8AC3E}">
        <p14:creationId xmlns:p14="http://schemas.microsoft.com/office/powerpoint/2010/main" val="1913046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53C21-7183-4348-1228-7CA7D74EB3DD}"/>
              </a:ext>
            </a:extLst>
          </p:cNvPr>
          <p:cNvSpPr>
            <a:spLocks noGrp="1"/>
          </p:cNvSpPr>
          <p:nvPr>
            <p:ph type="ctrTitle"/>
          </p:nvPr>
        </p:nvSpPr>
        <p:spPr>
          <a:xfrm>
            <a:off x="1524000" y="1122363"/>
            <a:ext cx="9144000" cy="2387600"/>
          </a:xfrm>
        </p:spPr>
        <p:txBody>
          <a:bodyPr anchor="b"/>
          <a:lstStyle>
            <a:lvl1pPr algn="ctr">
              <a:defRPr sz="6000"/>
            </a:lvl1pPr>
          </a:lstStyle>
          <a:p>
            <a:r>
              <a:rPr lang="en-US" altLang="zh-CN"/>
              <a:t>Click to edit Master title style</a:t>
            </a:r>
            <a:endParaRPr lang="zh-CN" altLang="en-US"/>
          </a:p>
        </p:txBody>
      </p:sp>
      <p:sp>
        <p:nvSpPr>
          <p:cNvPr id="3" name="Subtitle 2">
            <a:extLst>
              <a:ext uri="{FF2B5EF4-FFF2-40B4-BE49-F238E27FC236}">
                <a16:creationId xmlns:a16="http://schemas.microsoft.com/office/drawing/2014/main" id="{F0418016-D3AC-DC79-AFD0-BBB1BEABC4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a:t>Click to edit Master subtitle style</a:t>
            </a:r>
            <a:endParaRPr lang="zh-CN" altLang="en-US"/>
          </a:p>
        </p:txBody>
      </p:sp>
      <p:sp>
        <p:nvSpPr>
          <p:cNvPr id="4" name="Date Placeholder 3">
            <a:extLst>
              <a:ext uri="{FF2B5EF4-FFF2-40B4-BE49-F238E27FC236}">
                <a16:creationId xmlns:a16="http://schemas.microsoft.com/office/drawing/2014/main" id="{A7306B52-E51A-AD24-16D3-4C251260867F}"/>
              </a:ext>
            </a:extLst>
          </p:cNvPr>
          <p:cNvSpPr>
            <a:spLocks noGrp="1"/>
          </p:cNvSpPr>
          <p:nvPr>
            <p:ph type="dt" sz="half" idx="10"/>
          </p:nvPr>
        </p:nvSpPr>
        <p:spPr/>
        <p:txBody>
          <a:bodyPr/>
          <a:lstStyle/>
          <a:p>
            <a:fld id="{AE42BCA2-7D11-4E36-A943-764BC3039D11}" type="datetimeFigureOut">
              <a:rPr lang="zh-CN" altLang="en-US" smtClean="0"/>
              <a:t>2024/8/20</a:t>
            </a:fld>
            <a:endParaRPr lang="zh-CN" altLang="en-US"/>
          </a:p>
        </p:txBody>
      </p:sp>
      <p:sp>
        <p:nvSpPr>
          <p:cNvPr id="5" name="Footer Placeholder 4">
            <a:extLst>
              <a:ext uri="{FF2B5EF4-FFF2-40B4-BE49-F238E27FC236}">
                <a16:creationId xmlns:a16="http://schemas.microsoft.com/office/drawing/2014/main" id="{51768E23-10F9-7FC0-BCEA-29FB825F2892}"/>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E3677E69-90D1-8C24-8CEF-5F561598ABDE}"/>
              </a:ext>
            </a:extLst>
          </p:cNvPr>
          <p:cNvSpPr>
            <a:spLocks noGrp="1"/>
          </p:cNvSpPr>
          <p:nvPr>
            <p:ph type="sldNum" sz="quarter" idx="12"/>
          </p:nvPr>
        </p:nvSpPr>
        <p:spPr/>
        <p:txBody>
          <a:bodyPr/>
          <a:lstStyle/>
          <a:p>
            <a:fld id="{2140158F-A95A-4FC1-BDE6-6AAD856AA332}" type="slidenum">
              <a:rPr lang="zh-CN" altLang="en-US" smtClean="0"/>
              <a:t>‹#›</a:t>
            </a:fld>
            <a:endParaRPr lang="zh-CN" altLang="en-US"/>
          </a:p>
        </p:txBody>
      </p:sp>
    </p:spTree>
    <p:extLst>
      <p:ext uri="{BB962C8B-B14F-4D97-AF65-F5344CB8AC3E}">
        <p14:creationId xmlns:p14="http://schemas.microsoft.com/office/powerpoint/2010/main" val="230870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0FD74-036B-5E83-0254-7837D25C5F93}"/>
              </a:ext>
            </a:extLst>
          </p:cNvPr>
          <p:cNvSpPr>
            <a:spLocks noGrp="1"/>
          </p:cNvSpPr>
          <p:nvPr>
            <p:ph type="title"/>
          </p:nvPr>
        </p:nvSpPr>
        <p:spPr/>
        <p:txBody>
          <a:bodyPr/>
          <a:lstStyle/>
          <a:p>
            <a:r>
              <a:rPr lang="en-US" altLang="zh-CN"/>
              <a:t>Click to edit Master title style</a:t>
            </a:r>
            <a:endParaRPr lang="zh-CN" altLang="en-US"/>
          </a:p>
        </p:txBody>
      </p:sp>
      <p:sp>
        <p:nvSpPr>
          <p:cNvPr id="3" name="Content Placeholder 2">
            <a:extLst>
              <a:ext uri="{FF2B5EF4-FFF2-40B4-BE49-F238E27FC236}">
                <a16:creationId xmlns:a16="http://schemas.microsoft.com/office/drawing/2014/main" id="{EBE008BD-FAE8-3CD5-557C-6C3759462662}"/>
              </a:ext>
            </a:extLst>
          </p:cNvPr>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a:extLst>
              <a:ext uri="{FF2B5EF4-FFF2-40B4-BE49-F238E27FC236}">
                <a16:creationId xmlns:a16="http://schemas.microsoft.com/office/drawing/2014/main" id="{C4B13292-D61B-DAB1-B032-D50DB2D64007}"/>
              </a:ext>
            </a:extLst>
          </p:cNvPr>
          <p:cNvSpPr>
            <a:spLocks noGrp="1"/>
          </p:cNvSpPr>
          <p:nvPr>
            <p:ph type="dt" sz="half" idx="10"/>
          </p:nvPr>
        </p:nvSpPr>
        <p:spPr/>
        <p:txBody>
          <a:bodyPr/>
          <a:lstStyle/>
          <a:p>
            <a:fld id="{AE42BCA2-7D11-4E36-A943-764BC3039D11}" type="datetimeFigureOut">
              <a:rPr lang="zh-CN" altLang="en-US" smtClean="0"/>
              <a:t>2024/8/20</a:t>
            </a:fld>
            <a:endParaRPr lang="zh-CN" altLang="en-US"/>
          </a:p>
        </p:txBody>
      </p:sp>
      <p:sp>
        <p:nvSpPr>
          <p:cNvPr id="5" name="Footer Placeholder 4">
            <a:extLst>
              <a:ext uri="{FF2B5EF4-FFF2-40B4-BE49-F238E27FC236}">
                <a16:creationId xmlns:a16="http://schemas.microsoft.com/office/drawing/2014/main" id="{521E5A45-A01A-79EE-EACB-A5AC83B4105B}"/>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FFA7F6CC-F169-EAF5-E3D8-715BC2DCAC73}"/>
              </a:ext>
            </a:extLst>
          </p:cNvPr>
          <p:cNvSpPr>
            <a:spLocks noGrp="1"/>
          </p:cNvSpPr>
          <p:nvPr>
            <p:ph type="sldNum" sz="quarter" idx="12"/>
          </p:nvPr>
        </p:nvSpPr>
        <p:spPr/>
        <p:txBody>
          <a:bodyPr/>
          <a:lstStyle/>
          <a:p>
            <a:fld id="{2140158F-A95A-4FC1-BDE6-6AAD856AA332}" type="slidenum">
              <a:rPr lang="zh-CN" altLang="en-US" smtClean="0"/>
              <a:t>‹#›</a:t>
            </a:fld>
            <a:endParaRPr lang="zh-CN" altLang="en-US"/>
          </a:p>
        </p:txBody>
      </p:sp>
    </p:spTree>
    <p:extLst>
      <p:ext uri="{BB962C8B-B14F-4D97-AF65-F5344CB8AC3E}">
        <p14:creationId xmlns:p14="http://schemas.microsoft.com/office/powerpoint/2010/main" val="140299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5038B-02D8-1390-E97F-782A9D98E5CE}"/>
              </a:ext>
            </a:extLst>
          </p:cNvPr>
          <p:cNvSpPr>
            <a:spLocks noGrp="1"/>
          </p:cNvSpPr>
          <p:nvPr>
            <p:ph type="title"/>
          </p:nvPr>
        </p:nvSpPr>
        <p:spPr>
          <a:xfrm>
            <a:off x="831850" y="1709738"/>
            <a:ext cx="10515600" cy="2852737"/>
          </a:xfrm>
        </p:spPr>
        <p:txBody>
          <a:bodyPr anchor="b"/>
          <a:lstStyle>
            <a:lvl1pPr>
              <a:defRPr sz="6000"/>
            </a:lvl1pPr>
          </a:lstStyle>
          <a:p>
            <a:r>
              <a:rPr lang="en-US" altLang="zh-CN"/>
              <a:t>Click to edit Master title style</a:t>
            </a:r>
            <a:endParaRPr lang="zh-CN" altLang="en-US"/>
          </a:p>
        </p:txBody>
      </p:sp>
      <p:sp>
        <p:nvSpPr>
          <p:cNvPr id="3" name="Text Placeholder 2">
            <a:extLst>
              <a:ext uri="{FF2B5EF4-FFF2-40B4-BE49-F238E27FC236}">
                <a16:creationId xmlns:a16="http://schemas.microsoft.com/office/drawing/2014/main" id="{E959717C-B1B1-7BB3-A179-764EBE1654F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ltLang="zh-CN"/>
              <a:t>Click to edit Master text styles</a:t>
            </a:r>
          </a:p>
        </p:txBody>
      </p:sp>
      <p:sp>
        <p:nvSpPr>
          <p:cNvPr id="4" name="Date Placeholder 3">
            <a:extLst>
              <a:ext uri="{FF2B5EF4-FFF2-40B4-BE49-F238E27FC236}">
                <a16:creationId xmlns:a16="http://schemas.microsoft.com/office/drawing/2014/main" id="{951906AD-670F-7E7C-7EB3-C66FEAD5E347}"/>
              </a:ext>
            </a:extLst>
          </p:cNvPr>
          <p:cNvSpPr>
            <a:spLocks noGrp="1"/>
          </p:cNvSpPr>
          <p:nvPr>
            <p:ph type="dt" sz="half" idx="10"/>
          </p:nvPr>
        </p:nvSpPr>
        <p:spPr/>
        <p:txBody>
          <a:bodyPr/>
          <a:lstStyle/>
          <a:p>
            <a:fld id="{AE42BCA2-7D11-4E36-A943-764BC3039D11}" type="datetimeFigureOut">
              <a:rPr lang="zh-CN" altLang="en-US" smtClean="0"/>
              <a:t>2024/8/20</a:t>
            </a:fld>
            <a:endParaRPr lang="zh-CN" altLang="en-US"/>
          </a:p>
        </p:txBody>
      </p:sp>
      <p:sp>
        <p:nvSpPr>
          <p:cNvPr id="5" name="Footer Placeholder 4">
            <a:extLst>
              <a:ext uri="{FF2B5EF4-FFF2-40B4-BE49-F238E27FC236}">
                <a16:creationId xmlns:a16="http://schemas.microsoft.com/office/drawing/2014/main" id="{6161F341-0BD9-5E22-4834-D9DB19C1324F}"/>
              </a:ext>
            </a:extLst>
          </p:cNvPr>
          <p:cNvSpPr>
            <a:spLocks noGrp="1"/>
          </p:cNvSpPr>
          <p:nvPr>
            <p:ph type="ftr" sz="quarter" idx="11"/>
          </p:nvPr>
        </p:nvSpPr>
        <p:spPr/>
        <p:txBody>
          <a:bodyPr/>
          <a:lstStyle/>
          <a:p>
            <a:endParaRPr lang="zh-CN" altLang="en-US"/>
          </a:p>
        </p:txBody>
      </p:sp>
      <p:sp>
        <p:nvSpPr>
          <p:cNvPr id="6" name="Slide Number Placeholder 5">
            <a:extLst>
              <a:ext uri="{FF2B5EF4-FFF2-40B4-BE49-F238E27FC236}">
                <a16:creationId xmlns:a16="http://schemas.microsoft.com/office/drawing/2014/main" id="{C0BD4CCC-C082-F531-97D1-1E58FF180248}"/>
              </a:ext>
            </a:extLst>
          </p:cNvPr>
          <p:cNvSpPr>
            <a:spLocks noGrp="1"/>
          </p:cNvSpPr>
          <p:nvPr>
            <p:ph type="sldNum" sz="quarter" idx="12"/>
          </p:nvPr>
        </p:nvSpPr>
        <p:spPr/>
        <p:txBody>
          <a:bodyPr/>
          <a:lstStyle/>
          <a:p>
            <a:fld id="{2140158F-A95A-4FC1-BDE6-6AAD856AA332}" type="slidenum">
              <a:rPr lang="zh-CN" altLang="en-US" smtClean="0"/>
              <a:t>‹#›</a:t>
            </a:fld>
            <a:endParaRPr lang="zh-CN" altLang="en-US"/>
          </a:p>
        </p:txBody>
      </p:sp>
    </p:spTree>
    <p:extLst>
      <p:ext uri="{BB962C8B-B14F-4D97-AF65-F5344CB8AC3E}">
        <p14:creationId xmlns:p14="http://schemas.microsoft.com/office/powerpoint/2010/main" val="3630682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5EEB6-F254-476D-3A2C-F7F1FBEECFE1}"/>
              </a:ext>
            </a:extLst>
          </p:cNvPr>
          <p:cNvSpPr>
            <a:spLocks noGrp="1"/>
          </p:cNvSpPr>
          <p:nvPr>
            <p:ph type="title"/>
          </p:nvPr>
        </p:nvSpPr>
        <p:spPr/>
        <p:txBody>
          <a:bodyPr/>
          <a:lstStyle/>
          <a:p>
            <a:r>
              <a:rPr lang="en-US" altLang="zh-CN"/>
              <a:t>Click to edit Master title style</a:t>
            </a:r>
            <a:endParaRPr lang="zh-CN" altLang="en-US"/>
          </a:p>
        </p:txBody>
      </p:sp>
      <p:sp>
        <p:nvSpPr>
          <p:cNvPr id="3" name="Content Placeholder 2">
            <a:extLst>
              <a:ext uri="{FF2B5EF4-FFF2-40B4-BE49-F238E27FC236}">
                <a16:creationId xmlns:a16="http://schemas.microsoft.com/office/drawing/2014/main" id="{CBCB22F4-DBA8-302B-F1FC-C4B98CA8FD6A}"/>
              </a:ext>
            </a:extLst>
          </p:cNvPr>
          <p:cNvSpPr>
            <a:spLocks noGrp="1"/>
          </p:cNvSpPr>
          <p:nvPr>
            <p:ph sz="half" idx="1"/>
          </p:nvPr>
        </p:nvSpPr>
        <p:spPr>
          <a:xfrm>
            <a:off x="838200" y="1825625"/>
            <a:ext cx="51816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Content Placeholder 3">
            <a:extLst>
              <a:ext uri="{FF2B5EF4-FFF2-40B4-BE49-F238E27FC236}">
                <a16:creationId xmlns:a16="http://schemas.microsoft.com/office/drawing/2014/main" id="{9C6390E8-A707-B4F3-0A62-060160623C31}"/>
              </a:ext>
            </a:extLst>
          </p:cNvPr>
          <p:cNvSpPr>
            <a:spLocks noGrp="1"/>
          </p:cNvSpPr>
          <p:nvPr>
            <p:ph sz="half" idx="2"/>
          </p:nvPr>
        </p:nvSpPr>
        <p:spPr>
          <a:xfrm>
            <a:off x="6172200" y="1825625"/>
            <a:ext cx="51816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Date Placeholder 4">
            <a:extLst>
              <a:ext uri="{FF2B5EF4-FFF2-40B4-BE49-F238E27FC236}">
                <a16:creationId xmlns:a16="http://schemas.microsoft.com/office/drawing/2014/main" id="{A6605078-51DA-05E6-2C0F-1F6D72ADEF5E}"/>
              </a:ext>
            </a:extLst>
          </p:cNvPr>
          <p:cNvSpPr>
            <a:spLocks noGrp="1"/>
          </p:cNvSpPr>
          <p:nvPr>
            <p:ph type="dt" sz="half" idx="10"/>
          </p:nvPr>
        </p:nvSpPr>
        <p:spPr/>
        <p:txBody>
          <a:bodyPr/>
          <a:lstStyle/>
          <a:p>
            <a:fld id="{AE42BCA2-7D11-4E36-A943-764BC3039D11}" type="datetimeFigureOut">
              <a:rPr lang="zh-CN" altLang="en-US" smtClean="0"/>
              <a:t>2024/8/20</a:t>
            </a:fld>
            <a:endParaRPr lang="zh-CN" altLang="en-US"/>
          </a:p>
        </p:txBody>
      </p:sp>
      <p:sp>
        <p:nvSpPr>
          <p:cNvPr id="6" name="Footer Placeholder 5">
            <a:extLst>
              <a:ext uri="{FF2B5EF4-FFF2-40B4-BE49-F238E27FC236}">
                <a16:creationId xmlns:a16="http://schemas.microsoft.com/office/drawing/2014/main" id="{BA47D37A-A84F-1CD6-DE21-C7508D97EE3B}"/>
              </a:ext>
            </a:extLst>
          </p:cNvPr>
          <p:cNvSpPr>
            <a:spLocks noGrp="1"/>
          </p:cNvSpPr>
          <p:nvPr>
            <p:ph type="ftr" sz="quarter" idx="11"/>
          </p:nvPr>
        </p:nvSpPr>
        <p:spPr/>
        <p:txBody>
          <a:bodyPr/>
          <a:lstStyle/>
          <a:p>
            <a:endParaRPr lang="zh-CN" altLang="en-US"/>
          </a:p>
        </p:txBody>
      </p:sp>
      <p:sp>
        <p:nvSpPr>
          <p:cNvPr id="7" name="Slide Number Placeholder 6">
            <a:extLst>
              <a:ext uri="{FF2B5EF4-FFF2-40B4-BE49-F238E27FC236}">
                <a16:creationId xmlns:a16="http://schemas.microsoft.com/office/drawing/2014/main" id="{1DB77AA2-69E5-8619-1426-4762B8DAAB9C}"/>
              </a:ext>
            </a:extLst>
          </p:cNvPr>
          <p:cNvSpPr>
            <a:spLocks noGrp="1"/>
          </p:cNvSpPr>
          <p:nvPr>
            <p:ph type="sldNum" sz="quarter" idx="12"/>
          </p:nvPr>
        </p:nvSpPr>
        <p:spPr/>
        <p:txBody>
          <a:bodyPr/>
          <a:lstStyle/>
          <a:p>
            <a:fld id="{2140158F-A95A-4FC1-BDE6-6AAD856AA332}" type="slidenum">
              <a:rPr lang="zh-CN" altLang="en-US" smtClean="0"/>
              <a:t>‹#›</a:t>
            </a:fld>
            <a:endParaRPr lang="zh-CN" altLang="en-US"/>
          </a:p>
        </p:txBody>
      </p:sp>
    </p:spTree>
    <p:extLst>
      <p:ext uri="{BB962C8B-B14F-4D97-AF65-F5344CB8AC3E}">
        <p14:creationId xmlns:p14="http://schemas.microsoft.com/office/powerpoint/2010/main" val="1095414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2AAA6-A81B-36F8-AF6E-19111CD035F2}"/>
              </a:ext>
            </a:extLst>
          </p:cNvPr>
          <p:cNvSpPr>
            <a:spLocks noGrp="1"/>
          </p:cNvSpPr>
          <p:nvPr>
            <p:ph type="title"/>
          </p:nvPr>
        </p:nvSpPr>
        <p:spPr>
          <a:xfrm>
            <a:off x="839788" y="365125"/>
            <a:ext cx="10515600" cy="1325563"/>
          </a:xfrm>
        </p:spPr>
        <p:txBody>
          <a:bodyPr/>
          <a:lstStyle/>
          <a:p>
            <a:r>
              <a:rPr lang="en-US" altLang="zh-CN"/>
              <a:t>Click to edit Master title style</a:t>
            </a:r>
            <a:endParaRPr lang="zh-CN" altLang="en-US"/>
          </a:p>
        </p:txBody>
      </p:sp>
      <p:sp>
        <p:nvSpPr>
          <p:cNvPr id="3" name="Text Placeholder 2">
            <a:extLst>
              <a:ext uri="{FF2B5EF4-FFF2-40B4-BE49-F238E27FC236}">
                <a16:creationId xmlns:a16="http://schemas.microsoft.com/office/drawing/2014/main" id="{22B43CE3-6009-4B80-B989-F6C04F07B6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a:extLst>
              <a:ext uri="{FF2B5EF4-FFF2-40B4-BE49-F238E27FC236}">
                <a16:creationId xmlns:a16="http://schemas.microsoft.com/office/drawing/2014/main" id="{361EC848-21B7-12B2-68F4-B747DEDB3BCC}"/>
              </a:ext>
            </a:extLst>
          </p:cNvPr>
          <p:cNvSpPr>
            <a:spLocks noGrp="1"/>
          </p:cNvSpPr>
          <p:nvPr>
            <p:ph sz="half" idx="2"/>
          </p:nvPr>
        </p:nvSpPr>
        <p:spPr>
          <a:xfrm>
            <a:off x="839788" y="2505075"/>
            <a:ext cx="5157787"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5" name="Text Placeholder 4">
            <a:extLst>
              <a:ext uri="{FF2B5EF4-FFF2-40B4-BE49-F238E27FC236}">
                <a16:creationId xmlns:a16="http://schemas.microsoft.com/office/drawing/2014/main" id="{F17B83B1-0E99-6D6F-95DA-AA40C6F526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a:extLst>
              <a:ext uri="{FF2B5EF4-FFF2-40B4-BE49-F238E27FC236}">
                <a16:creationId xmlns:a16="http://schemas.microsoft.com/office/drawing/2014/main" id="{C23576AB-E22C-A2C9-F013-F93E496F667B}"/>
              </a:ext>
            </a:extLst>
          </p:cNvPr>
          <p:cNvSpPr>
            <a:spLocks noGrp="1"/>
          </p:cNvSpPr>
          <p:nvPr>
            <p:ph sz="quarter" idx="4"/>
          </p:nvPr>
        </p:nvSpPr>
        <p:spPr>
          <a:xfrm>
            <a:off x="6172200" y="2505075"/>
            <a:ext cx="5183188"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7" name="Date Placeholder 6">
            <a:extLst>
              <a:ext uri="{FF2B5EF4-FFF2-40B4-BE49-F238E27FC236}">
                <a16:creationId xmlns:a16="http://schemas.microsoft.com/office/drawing/2014/main" id="{941222A5-9190-9579-EC7A-5062FDFB60BF}"/>
              </a:ext>
            </a:extLst>
          </p:cNvPr>
          <p:cNvSpPr>
            <a:spLocks noGrp="1"/>
          </p:cNvSpPr>
          <p:nvPr>
            <p:ph type="dt" sz="half" idx="10"/>
          </p:nvPr>
        </p:nvSpPr>
        <p:spPr/>
        <p:txBody>
          <a:bodyPr/>
          <a:lstStyle/>
          <a:p>
            <a:fld id="{AE42BCA2-7D11-4E36-A943-764BC3039D11}" type="datetimeFigureOut">
              <a:rPr lang="zh-CN" altLang="en-US" smtClean="0"/>
              <a:t>2024/8/20</a:t>
            </a:fld>
            <a:endParaRPr lang="zh-CN" altLang="en-US"/>
          </a:p>
        </p:txBody>
      </p:sp>
      <p:sp>
        <p:nvSpPr>
          <p:cNvPr id="8" name="Footer Placeholder 7">
            <a:extLst>
              <a:ext uri="{FF2B5EF4-FFF2-40B4-BE49-F238E27FC236}">
                <a16:creationId xmlns:a16="http://schemas.microsoft.com/office/drawing/2014/main" id="{F9A2A979-6D62-CC2E-E5CB-3BB21247E143}"/>
              </a:ext>
            </a:extLst>
          </p:cNvPr>
          <p:cNvSpPr>
            <a:spLocks noGrp="1"/>
          </p:cNvSpPr>
          <p:nvPr>
            <p:ph type="ftr" sz="quarter" idx="11"/>
          </p:nvPr>
        </p:nvSpPr>
        <p:spPr/>
        <p:txBody>
          <a:bodyPr/>
          <a:lstStyle/>
          <a:p>
            <a:endParaRPr lang="zh-CN" altLang="en-US"/>
          </a:p>
        </p:txBody>
      </p:sp>
      <p:sp>
        <p:nvSpPr>
          <p:cNvPr id="9" name="Slide Number Placeholder 8">
            <a:extLst>
              <a:ext uri="{FF2B5EF4-FFF2-40B4-BE49-F238E27FC236}">
                <a16:creationId xmlns:a16="http://schemas.microsoft.com/office/drawing/2014/main" id="{634F93E2-0116-3939-7027-1CFA80D3F9CE}"/>
              </a:ext>
            </a:extLst>
          </p:cNvPr>
          <p:cNvSpPr>
            <a:spLocks noGrp="1"/>
          </p:cNvSpPr>
          <p:nvPr>
            <p:ph type="sldNum" sz="quarter" idx="12"/>
          </p:nvPr>
        </p:nvSpPr>
        <p:spPr/>
        <p:txBody>
          <a:bodyPr/>
          <a:lstStyle/>
          <a:p>
            <a:fld id="{2140158F-A95A-4FC1-BDE6-6AAD856AA332}" type="slidenum">
              <a:rPr lang="zh-CN" altLang="en-US" smtClean="0"/>
              <a:t>‹#›</a:t>
            </a:fld>
            <a:endParaRPr lang="zh-CN" altLang="en-US"/>
          </a:p>
        </p:txBody>
      </p:sp>
    </p:spTree>
    <p:extLst>
      <p:ext uri="{BB962C8B-B14F-4D97-AF65-F5344CB8AC3E}">
        <p14:creationId xmlns:p14="http://schemas.microsoft.com/office/powerpoint/2010/main" val="2081138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1CFAF-2823-FEB0-03FD-2D44A0B1C399}"/>
              </a:ext>
            </a:extLst>
          </p:cNvPr>
          <p:cNvSpPr>
            <a:spLocks noGrp="1"/>
          </p:cNvSpPr>
          <p:nvPr>
            <p:ph type="title"/>
          </p:nvPr>
        </p:nvSpPr>
        <p:spPr/>
        <p:txBody>
          <a:bodyPr/>
          <a:lstStyle/>
          <a:p>
            <a:r>
              <a:rPr lang="en-US" altLang="zh-CN"/>
              <a:t>Click to edit Master title style</a:t>
            </a:r>
            <a:endParaRPr lang="zh-CN" altLang="en-US"/>
          </a:p>
        </p:txBody>
      </p:sp>
      <p:sp>
        <p:nvSpPr>
          <p:cNvPr id="3" name="Date Placeholder 2">
            <a:extLst>
              <a:ext uri="{FF2B5EF4-FFF2-40B4-BE49-F238E27FC236}">
                <a16:creationId xmlns:a16="http://schemas.microsoft.com/office/drawing/2014/main" id="{7072326A-4651-01FF-50F8-56AE25BB1D6A}"/>
              </a:ext>
            </a:extLst>
          </p:cNvPr>
          <p:cNvSpPr>
            <a:spLocks noGrp="1"/>
          </p:cNvSpPr>
          <p:nvPr>
            <p:ph type="dt" sz="half" idx="10"/>
          </p:nvPr>
        </p:nvSpPr>
        <p:spPr/>
        <p:txBody>
          <a:bodyPr/>
          <a:lstStyle/>
          <a:p>
            <a:fld id="{AE42BCA2-7D11-4E36-A943-764BC3039D11}" type="datetimeFigureOut">
              <a:rPr lang="zh-CN" altLang="en-US" smtClean="0"/>
              <a:t>2024/8/20</a:t>
            </a:fld>
            <a:endParaRPr lang="zh-CN" altLang="en-US"/>
          </a:p>
        </p:txBody>
      </p:sp>
      <p:sp>
        <p:nvSpPr>
          <p:cNvPr id="4" name="Footer Placeholder 3">
            <a:extLst>
              <a:ext uri="{FF2B5EF4-FFF2-40B4-BE49-F238E27FC236}">
                <a16:creationId xmlns:a16="http://schemas.microsoft.com/office/drawing/2014/main" id="{603B0C75-15CD-C6D9-64E9-3B0733379DB8}"/>
              </a:ext>
            </a:extLst>
          </p:cNvPr>
          <p:cNvSpPr>
            <a:spLocks noGrp="1"/>
          </p:cNvSpPr>
          <p:nvPr>
            <p:ph type="ftr" sz="quarter" idx="11"/>
          </p:nvPr>
        </p:nvSpPr>
        <p:spPr/>
        <p:txBody>
          <a:bodyPr/>
          <a:lstStyle/>
          <a:p>
            <a:endParaRPr lang="zh-CN" altLang="en-US"/>
          </a:p>
        </p:txBody>
      </p:sp>
      <p:sp>
        <p:nvSpPr>
          <p:cNvPr id="5" name="Slide Number Placeholder 4">
            <a:extLst>
              <a:ext uri="{FF2B5EF4-FFF2-40B4-BE49-F238E27FC236}">
                <a16:creationId xmlns:a16="http://schemas.microsoft.com/office/drawing/2014/main" id="{CF3D4DB8-7260-D673-7C3A-90B3FA884749}"/>
              </a:ext>
            </a:extLst>
          </p:cNvPr>
          <p:cNvSpPr>
            <a:spLocks noGrp="1"/>
          </p:cNvSpPr>
          <p:nvPr>
            <p:ph type="sldNum" sz="quarter" idx="12"/>
          </p:nvPr>
        </p:nvSpPr>
        <p:spPr/>
        <p:txBody>
          <a:bodyPr/>
          <a:lstStyle/>
          <a:p>
            <a:fld id="{2140158F-A95A-4FC1-BDE6-6AAD856AA332}" type="slidenum">
              <a:rPr lang="zh-CN" altLang="en-US" smtClean="0"/>
              <a:t>‹#›</a:t>
            </a:fld>
            <a:endParaRPr lang="zh-CN" altLang="en-US"/>
          </a:p>
        </p:txBody>
      </p:sp>
    </p:spTree>
    <p:extLst>
      <p:ext uri="{BB962C8B-B14F-4D97-AF65-F5344CB8AC3E}">
        <p14:creationId xmlns:p14="http://schemas.microsoft.com/office/powerpoint/2010/main" val="1558924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 Id="rId9" Type="http://schemas.openxmlformats.org/officeDocument/2006/relationships/image" Target="../media/image5.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1089786" y="6376872"/>
            <a:ext cx="6894717" cy="333374"/>
          </a:xfrm>
          <a:prstGeom prst="homePlate">
            <a:avLst>
              <a:gd name="adj" fmla="val 91600"/>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sz="1333" dirty="0"/>
          </a:p>
        </p:txBody>
      </p:sp>
      <p:sp>
        <p:nvSpPr>
          <p:cNvPr id="1027" name="Title Placeholder 1"/>
          <p:cNvSpPr>
            <a:spLocks noGrp="1"/>
          </p:cNvSpPr>
          <p:nvPr>
            <p:ph type="title"/>
          </p:nvPr>
        </p:nvSpPr>
        <p:spPr bwMode="auto">
          <a:xfrm>
            <a:off x="652463" y="228600"/>
            <a:ext cx="91027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647700" y="1454150"/>
            <a:ext cx="11183938"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4" name="TextBox 13"/>
          <p:cNvSpPr txBox="1"/>
          <p:nvPr userDrawn="1"/>
        </p:nvSpPr>
        <p:spPr>
          <a:xfrm>
            <a:off x="1170543" y="6422741"/>
            <a:ext cx="6446315" cy="287505"/>
          </a:xfrm>
          <a:prstGeom prst="rect">
            <a:avLst/>
          </a:prstGeom>
          <a:noFill/>
        </p:spPr>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zh-CN" sz="1100" b="1" dirty="0"/>
              <a:t>S5-245685  Discussion </a:t>
            </a:r>
            <a:r>
              <a:rPr lang="en-IN" altLang="zh-CN" sz="1100" b="1" dirty="0"/>
              <a:t>on creating the material to track stage 3 implementation difference</a:t>
            </a:r>
            <a:endParaRPr lang="en-GB" sz="1067" b="1" spc="220" baseline="0" dirty="0">
              <a:solidFill>
                <a:schemeClr val="bg1"/>
              </a:solidFill>
            </a:endParaRPr>
          </a:p>
        </p:txBody>
      </p:sp>
      <p:sp>
        <p:nvSpPr>
          <p:cNvPr id="1030" name="Rectangle 15"/>
          <p:cNvSpPr>
            <a:spLocks noChangeArrowheads="1"/>
          </p:cNvSpPr>
          <p:nvPr userDrawn="1"/>
        </p:nvSpPr>
        <p:spPr bwMode="auto">
          <a:xfrm>
            <a:off x="5448300" y="3303588"/>
            <a:ext cx="123825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dirty="0">
                <a:solidFill>
                  <a:schemeClr val="bg1"/>
                </a:solidFill>
              </a:rPr>
              <a:t>© 3GPP 2012</a:t>
            </a:r>
            <a:endParaRPr lang="en-GB" altLang="en-US" sz="1333" dirty="0"/>
          </a:p>
        </p:txBody>
      </p:sp>
      <p:pic>
        <p:nvPicPr>
          <p:cNvPr id="1031"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098088" y="306388"/>
            <a:ext cx="158432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6"/>
          <p:cNvSpPr>
            <a:spLocks noChangeArrowheads="1"/>
          </p:cNvSpPr>
          <p:nvPr userDrawn="1"/>
        </p:nvSpPr>
        <p:spPr bwMode="auto">
          <a:xfrm>
            <a:off x="9918700" y="6462713"/>
            <a:ext cx="1027845" cy="25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67" dirty="0"/>
              <a:t>© 3GPP 2024</a:t>
            </a:r>
          </a:p>
        </p:txBody>
      </p:sp>
      <p:pic>
        <p:nvPicPr>
          <p:cNvPr id="11" name="Picture 13" descr="green2.jpg"/>
          <p:cNvPicPr>
            <a:picLocks noChangeAspect="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1381467" y="6423704"/>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Oval 11"/>
          <p:cNvSpPr/>
          <p:nvPr userDrawn="1"/>
        </p:nvSpPr>
        <p:spPr bwMode="auto">
          <a:xfrm>
            <a:off x="11157629" y="6330667"/>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435BA645-663C-49B9-8214-3A0DBAD6F1FF}" type="slidenum">
              <a:rPr lang="en-GB" altLang="en-US" sz="1333" b="1" smtClean="0"/>
              <a:pPr algn="ctr">
                <a:defRPr/>
              </a:pPr>
              <a:t>‹#›</a:t>
            </a:fld>
            <a:endParaRPr lang="en-GB" altLang="en-US" sz="1333" b="1" dirty="0"/>
          </a:p>
          <a:p>
            <a:pPr>
              <a:defRPr/>
            </a:pPr>
            <a:endParaRPr lang="en-GB" altLang="en-US" sz="1333" dirty="0"/>
          </a:p>
        </p:txBody>
      </p:sp>
    </p:spTree>
  </p:cSld>
  <p:clrMap bg1="lt1" tx1="dk1" bg2="lt2" tx2="dk2" accent1="accent1" accent2="accent2" accent3="accent3" accent4="accent4" accent5="accent5" accent6="accent6" hlink="hlink" folHlink="folHlink"/>
  <p:sldLayoutIdLst>
    <p:sldLayoutId id="2147483938" r:id="rId1"/>
    <p:sldLayoutId id="2147483936" r:id="rId2"/>
    <p:sldLayoutId id="2147483939" r:id="rId3"/>
  </p:sldLayoutIdLst>
  <p:transition spd="slow"/>
  <p:hf hdr="0" ftr="0" dt="0"/>
  <p:txStyles>
    <p:title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608013" indent="-608013" algn="l" rtl="0" eaLnBrk="0" fontAlgn="base" hangingPunct="0">
        <a:spcBef>
          <a:spcPct val="20000"/>
        </a:spcBef>
        <a:spcAft>
          <a:spcPct val="0"/>
        </a:spcAft>
        <a:buBlip>
          <a:blip r:embed="rId7"/>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8"/>
        </a:buBlip>
        <a:defRPr sz="3200">
          <a:solidFill>
            <a:schemeClr val="tx1"/>
          </a:solidFill>
          <a:latin typeface="+mn-lt"/>
        </a:defRPr>
      </a:lvl2pPr>
      <a:lvl3pPr marL="1522413" indent="-303213" algn="l" rtl="0" eaLnBrk="0" fontAlgn="base" hangingPunct="0">
        <a:spcBef>
          <a:spcPct val="20000"/>
        </a:spcBef>
        <a:spcAft>
          <a:spcPct val="0"/>
        </a:spcAft>
        <a:buBlip>
          <a:blip r:embed="rId9"/>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F2402E-B8AF-50B0-A1FA-07060F08F1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ltLang="zh-CN"/>
              <a:t>Click to edit Master title style</a:t>
            </a:r>
            <a:endParaRPr lang="zh-CN" altLang="en-US"/>
          </a:p>
        </p:txBody>
      </p:sp>
      <p:sp>
        <p:nvSpPr>
          <p:cNvPr id="3" name="Text Placeholder 2">
            <a:extLst>
              <a:ext uri="{FF2B5EF4-FFF2-40B4-BE49-F238E27FC236}">
                <a16:creationId xmlns:a16="http://schemas.microsoft.com/office/drawing/2014/main" id="{BF6F95A0-4015-116F-DD1E-8C05BDF27A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zh-CN" altLang="en-US"/>
          </a:p>
        </p:txBody>
      </p:sp>
      <p:sp>
        <p:nvSpPr>
          <p:cNvPr id="4" name="Date Placeholder 3">
            <a:extLst>
              <a:ext uri="{FF2B5EF4-FFF2-40B4-BE49-F238E27FC236}">
                <a16:creationId xmlns:a16="http://schemas.microsoft.com/office/drawing/2014/main" id="{7DD06F35-7E8A-AD44-3932-0A4F7126E5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E42BCA2-7D11-4E36-A943-764BC3039D11}" type="datetimeFigureOut">
              <a:rPr lang="zh-CN" altLang="en-US" smtClean="0"/>
              <a:t>2024/8/20</a:t>
            </a:fld>
            <a:endParaRPr lang="zh-CN" altLang="en-US"/>
          </a:p>
        </p:txBody>
      </p:sp>
      <p:sp>
        <p:nvSpPr>
          <p:cNvPr id="5" name="Footer Placeholder 4">
            <a:extLst>
              <a:ext uri="{FF2B5EF4-FFF2-40B4-BE49-F238E27FC236}">
                <a16:creationId xmlns:a16="http://schemas.microsoft.com/office/drawing/2014/main" id="{0261C210-1A9D-DD94-72F2-069DDCFEA9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zh-CN" altLang="en-US"/>
          </a:p>
        </p:txBody>
      </p:sp>
      <p:sp>
        <p:nvSpPr>
          <p:cNvPr id="6" name="Slide Number Placeholder 5">
            <a:extLst>
              <a:ext uri="{FF2B5EF4-FFF2-40B4-BE49-F238E27FC236}">
                <a16:creationId xmlns:a16="http://schemas.microsoft.com/office/drawing/2014/main" id="{8AA8F7C1-7115-96B3-1DA9-B6AA9291B4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140158F-A95A-4FC1-BDE6-6AAD856AA332}" type="slidenum">
              <a:rPr lang="zh-CN" altLang="en-US" smtClean="0"/>
              <a:t>‹#›</a:t>
            </a:fld>
            <a:endParaRPr lang="zh-CN" altLang="en-US"/>
          </a:p>
        </p:txBody>
      </p:sp>
    </p:spTree>
    <p:extLst>
      <p:ext uri="{BB962C8B-B14F-4D97-AF65-F5344CB8AC3E}">
        <p14:creationId xmlns:p14="http://schemas.microsoft.com/office/powerpoint/2010/main" val="595453516"/>
      </p:ext>
    </p:extLst>
  </p:cSld>
  <p:clrMap bg1="lt1" tx1="dk1" bg2="lt2" tx2="dk2" accent1="accent1" accent2="accent2" accent3="accent3" accent4="accent4" accent5="accent5" accent6="accent6" hlink="hlink" folHlink="folHlink"/>
  <p:sldLayoutIdLst>
    <p:sldLayoutId id="2147483941" r:id="rId1"/>
    <p:sldLayoutId id="2147483942" r:id="rId2"/>
    <p:sldLayoutId id="2147483943" r:id="rId3"/>
    <p:sldLayoutId id="2147483944" r:id="rId4"/>
    <p:sldLayoutId id="2147483945" r:id="rId5"/>
    <p:sldLayoutId id="2147483946" r:id="rId6"/>
    <p:sldLayoutId id="2147483947" r:id="rId7"/>
    <p:sldLayoutId id="2147483948" r:id="rId8"/>
    <p:sldLayoutId id="2147483949" r:id="rId9"/>
    <p:sldLayoutId id="2147483950" r:id="rId10"/>
    <p:sldLayoutId id="214748395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nwm-trial.etsi.org/#/documents/8901"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image" Target="../media/image7.tmp"/><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10.tmp"/><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9.tmp"/><Relationship Id="rId5" Type="http://schemas.openxmlformats.org/officeDocument/2006/relationships/image" Target="../media/image5.jpe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BF9CB-10EC-F86A-2AEB-6261A6365F38}"/>
              </a:ext>
            </a:extLst>
          </p:cNvPr>
          <p:cNvSpPr>
            <a:spLocks noGrp="1"/>
          </p:cNvSpPr>
          <p:nvPr>
            <p:ph type="ctrTitle"/>
          </p:nvPr>
        </p:nvSpPr>
        <p:spPr>
          <a:xfrm>
            <a:off x="2129219" y="2173561"/>
            <a:ext cx="9602706" cy="1958491"/>
          </a:xfrm>
        </p:spPr>
        <p:txBody>
          <a:bodyPr/>
          <a:lstStyle/>
          <a:p>
            <a:pPr algn="l"/>
            <a:r>
              <a:rPr lang="en-GB" sz="6000" b="1" i="1" dirty="0">
                <a:effectLst>
                  <a:outerShdw blurRad="38100" dist="38100" dir="2700000" algn="tl">
                    <a:srgbClr val="C0C0C0"/>
                  </a:outerShdw>
                </a:effectLst>
              </a:rPr>
              <a:t> </a:t>
            </a:r>
            <a:br>
              <a:rPr lang="en-GB" sz="6000" dirty="0"/>
            </a:br>
            <a:r>
              <a:rPr lang="en-GB" altLang="zh-CN" sz="4400" b="1" dirty="0"/>
              <a:t>Discussion </a:t>
            </a:r>
            <a:r>
              <a:rPr lang="en-IN" altLang="zh-CN" sz="4400" b="1" dirty="0"/>
              <a:t>on creating the material to track stage 3 implementation difference</a:t>
            </a:r>
            <a:endParaRPr lang="en-IN" dirty="0"/>
          </a:p>
        </p:txBody>
      </p:sp>
      <p:sp>
        <p:nvSpPr>
          <p:cNvPr id="3" name="Subtitle 2">
            <a:extLst>
              <a:ext uri="{FF2B5EF4-FFF2-40B4-BE49-F238E27FC236}">
                <a16:creationId xmlns:a16="http://schemas.microsoft.com/office/drawing/2014/main" id="{3527D2F4-21A0-E756-AA98-C343F71F86AB}"/>
              </a:ext>
            </a:extLst>
          </p:cNvPr>
          <p:cNvSpPr>
            <a:spLocks noGrp="1"/>
          </p:cNvSpPr>
          <p:nvPr>
            <p:ph type="subTitle" idx="1"/>
          </p:nvPr>
        </p:nvSpPr>
        <p:spPr/>
        <p:txBody>
          <a:bodyPr/>
          <a:lstStyle/>
          <a:p>
            <a:endParaRPr lang="en-US" altLang="en-US" sz="4000" dirty="0">
              <a:latin typeface="Arial" panose="020B0604020202020204" pitchFamily="34" charset="0"/>
            </a:endParaRPr>
          </a:p>
          <a:p>
            <a:r>
              <a:rPr lang="en-US" altLang="en-US" sz="4000" dirty="0">
                <a:latin typeface="Arial" panose="020B0604020202020204" pitchFamily="34" charset="0"/>
              </a:rPr>
              <a:t>Nokia, Nokia Shanghai Bell</a:t>
            </a:r>
            <a:endParaRPr lang="en-IN" dirty="0"/>
          </a:p>
        </p:txBody>
      </p:sp>
    </p:spTree>
    <p:extLst>
      <p:ext uri="{BB962C8B-B14F-4D97-AF65-F5344CB8AC3E}">
        <p14:creationId xmlns:p14="http://schemas.microsoft.com/office/powerpoint/2010/main" val="1795746409"/>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0A490-971A-5DD7-530E-625436CD517A}"/>
              </a:ext>
            </a:extLst>
          </p:cNvPr>
          <p:cNvSpPr>
            <a:spLocks noGrp="1"/>
          </p:cNvSpPr>
          <p:nvPr>
            <p:ph type="title"/>
          </p:nvPr>
        </p:nvSpPr>
        <p:spPr/>
        <p:txBody>
          <a:bodyPr/>
          <a:lstStyle/>
          <a:p>
            <a:r>
              <a:rPr lang="en-GB" sz="4400" dirty="0">
                <a:solidFill>
                  <a:srgbClr val="FF0000"/>
                </a:solidFill>
                <a:latin typeface="+mj-lt"/>
                <a:ea typeface="+mj-ea"/>
                <a:cs typeface="+mj-cs"/>
              </a:rPr>
              <a:t>Background</a:t>
            </a:r>
            <a:endParaRPr lang="en-IN" dirty="0"/>
          </a:p>
        </p:txBody>
      </p:sp>
      <p:sp>
        <p:nvSpPr>
          <p:cNvPr id="3" name="Table Placeholder 2">
            <a:extLst>
              <a:ext uri="{FF2B5EF4-FFF2-40B4-BE49-F238E27FC236}">
                <a16:creationId xmlns:a16="http://schemas.microsoft.com/office/drawing/2014/main" id="{822BB659-D4AC-7108-F98C-96DFFFAD31BB}"/>
              </a:ext>
            </a:extLst>
          </p:cNvPr>
          <p:cNvSpPr>
            <a:spLocks noGrp="1"/>
          </p:cNvSpPr>
          <p:nvPr>
            <p:ph type="tbl" idx="1"/>
          </p:nvPr>
        </p:nvSpPr>
        <p:spPr/>
        <p:txBody>
          <a:bodyPr>
            <a:normAutofit/>
          </a:bodyPr>
          <a:lstStyle/>
          <a:p>
            <a:r>
              <a:rPr lang="en-US" sz="2000" dirty="0"/>
              <a:t>There is an ongoing discussion regarding live document (</a:t>
            </a:r>
            <a:r>
              <a:rPr lang="en-US" sz="2000" dirty="0">
                <a:hlinkClick r:id="rId2"/>
              </a:rPr>
              <a:t>https://nwm-trial.etsi.org/#/documents/8901</a:t>
            </a:r>
            <a:r>
              <a:rPr lang="en-US" sz="2000" dirty="0"/>
              <a:t>)</a:t>
            </a:r>
          </a:p>
          <a:p>
            <a:r>
              <a:rPr lang="en-US" sz="2000" dirty="0"/>
              <a:t>After SA5#154 it has been found that the Living document output is not up to date with all “gap fillers” because many YANG Rel-18 gap fillers the last year were provided in batches for practical reasons. It seems difficult to get around this issue unless we force all “gap fillers” to be made “one by one for every stage 2 CR creating the gap”, which seems to be very impractical with conventional method.</a:t>
            </a:r>
          </a:p>
          <a:p>
            <a:r>
              <a:rPr lang="en-US" sz="2000" dirty="0"/>
              <a:t>Option 4, was presented in the Rapporteur call. This involves using a wiki to gather gap information from CR authors but may increase their workload.</a:t>
            </a:r>
          </a:p>
          <a:p>
            <a:r>
              <a:rPr lang="en-US" sz="2000" dirty="0"/>
              <a:t>A more efficient and automated method for generating tracking materials is required.</a:t>
            </a:r>
          </a:p>
          <a:p>
            <a:endParaRPr lang="en-US" sz="2000" dirty="0"/>
          </a:p>
          <a:p>
            <a:pPr marL="0" indent="0">
              <a:buNone/>
            </a:pPr>
            <a:r>
              <a:rPr lang="en-US" sz="2000" dirty="0"/>
              <a:t>Note: </a:t>
            </a:r>
            <a:r>
              <a:rPr lang="en-US" sz="1800" dirty="0"/>
              <a:t>How to publish the material is a separate topic, and not in scope of the present document.</a:t>
            </a:r>
            <a:endParaRPr lang="en-IN" sz="2000" dirty="0"/>
          </a:p>
        </p:txBody>
      </p:sp>
    </p:spTree>
    <p:extLst>
      <p:ext uri="{BB962C8B-B14F-4D97-AF65-F5344CB8AC3E}">
        <p14:creationId xmlns:p14="http://schemas.microsoft.com/office/powerpoint/2010/main" val="3868936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68AFB-EFD1-1E38-B967-E7D067F50121}"/>
              </a:ext>
            </a:extLst>
          </p:cNvPr>
          <p:cNvSpPr>
            <a:spLocks noGrp="1"/>
          </p:cNvSpPr>
          <p:nvPr>
            <p:ph type="title"/>
          </p:nvPr>
        </p:nvSpPr>
        <p:spPr/>
        <p:txBody>
          <a:bodyPr/>
          <a:lstStyle/>
          <a:p>
            <a:r>
              <a:rPr lang="en-US" altLang="zh-CN" sz="4400" dirty="0"/>
              <a:t>Proposal: </a:t>
            </a:r>
            <a:r>
              <a:rPr lang="en-US" altLang="zh-CN" dirty="0"/>
              <a:t>Overall Procedure</a:t>
            </a:r>
            <a:endParaRPr lang="zh-CN" altLang="en-US" dirty="0"/>
          </a:p>
        </p:txBody>
      </p:sp>
      <p:sp>
        <p:nvSpPr>
          <p:cNvPr id="3" name="Table Placeholder 2">
            <a:extLst>
              <a:ext uri="{FF2B5EF4-FFF2-40B4-BE49-F238E27FC236}">
                <a16:creationId xmlns:a16="http://schemas.microsoft.com/office/drawing/2014/main" id="{3584430A-BDF7-4F06-A311-F686FBDCD41F}"/>
              </a:ext>
            </a:extLst>
          </p:cNvPr>
          <p:cNvSpPr>
            <a:spLocks noGrp="1"/>
          </p:cNvSpPr>
          <p:nvPr>
            <p:ph type="tbl" idx="1"/>
          </p:nvPr>
        </p:nvSpPr>
        <p:spPr>
          <a:xfrm>
            <a:off x="609600" y="1261228"/>
            <a:ext cx="11328401" cy="4385594"/>
          </a:xfrm>
        </p:spPr>
        <p:txBody>
          <a:bodyPr/>
          <a:lstStyle/>
          <a:p>
            <a:r>
              <a:rPr lang="en-US" altLang="zh-CN" sz="2000" b="1" u="sng" dirty="0"/>
              <a:t>CR author </a:t>
            </a:r>
            <a:r>
              <a:rPr lang="en-US" altLang="zh-CN" sz="2000" dirty="0"/>
              <a:t>to create MR by following the current procedure:</a:t>
            </a:r>
          </a:p>
          <a:p>
            <a:pPr lvl="1"/>
            <a:r>
              <a:rPr lang="en-US" altLang="zh-CN" sz="1600" dirty="0"/>
              <a:t>One branch per SS per release</a:t>
            </a:r>
          </a:p>
          <a:p>
            <a:pPr lvl="1"/>
            <a:r>
              <a:rPr lang="en-US" altLang="zh-CN" sz="1600" u="sng" dirty="0"/>
              <a:t>MR title </a:t>
            </a:r>
            <a:r>
              <a:rPr lang="en-US" altLang="zh-CN" sz="1600" dirty="0"/>
              <a:t>with mandatory entries: Rel number, Spec number, CR number (if more than one CR in one MR, all CR shall be listed in MR title)</a:t>
            </a:r>
          </a:p>
          <a:p>
            <a:r>
              <a:rPr lang="en-US" altLang="zh-CN" sz="2000" b="1" u="sng" dirty="0"/>
              <a:t>Code moderator</a:t>
            </a:r>
            <a:r>
              <a:rPr lang="en-US" altLang="zh-CN" sz="2000" dirty="0"/>
              <a:t>:</a:t>
            </a:r>
          </a:p>
          <a:p>
            <a:pPr lvl="1"/>
            <a:r>
              <a:rPr lang="en-US" altLang="zh-CN" sz="1600" dirty="0"/>
              <a:t>Step 1: Export the MR csv per release per SS from Forge at the end of each meeting</a:t>
            </a:r>
          </a:p>
          <a:p>
            <a:pPr lvl="1"/>
            <a:r>
              <a:rPr lang="en-US" altLang="zh-CN" sz="1600" dirty="0"/>
              <a:t>Step 2: Generate the CR SS status per release as a table (with a prompt working for commonly available LLM, like ChatGPT, Gemini, Llama3.1, Kimi, etc.)</a:t>
            </a:r>
          </a:p>
          <a:p>
            <a:pPr lvl="1"/>
            <a:r>
              <a:rPr lang="en-US" altLang="zh-CN" sz="1600" dirty="0"/>
              <a:t>Step 3: Adding the table to </a:t>
            </a:r>
            <a:r>
              <a:rPr lang="en-US" altLang="zh-CN" sz="1600" u="sng" dirty="0"/>
              <a:t>Wiki page</a:t>
            </a:r>
            <a:r>
              <a:rPr lang="en-US" altLang="zh-CN" sz="1600" dirty="0"/>
              <a:t> for tracking</a:t>
            </a:r>
          </a:p>
          <a:p>
            <a:r>
              <a:rPr lang="en-US" altLang="zh-CN" sz="2000" u="sng" dirty="0"/>
              <a:t>Spec rapporteur/CR author:</a:t>
            </a:r>
          </a:p>
          <a:p>
            <a:pPr lvl="1"/>
            <a:r>
              <a:rPr lang="en-US" altLang="zh-CN" sz="1600" dirty="0"/>
              <a:t>Cross-check/review the SS status in the wiki, update it when needed</a:t>
            </a:r>
          </a:p>
          <a:p>
            <a:pPr marL="608013" lvl="1" indent="-608013">
              <a:buBlip>
                <a:blip r:embed="rId2"/>
              </a:buBlip>
            </a:pPr>
            <a:r>
              <a:rPr lang="en-US" altLang="zh-CN" sz="2000" u="sng" dirty="0">
                <a:ea typeface="+mn-ea"/>
                <a:cs typeface="+mn-cs"/>
              </a:rPr>
              <a:t>WI rapporteur:</a:t>
            </a:r>
          </a:p>
          <a:p>
            <a:pPr lvl="1"/>
            <a:r>
              <a:rPr lang="en-US" altLang="zh-CN" sz="1600" dirty="0"/>
              <a:t>Check whether there is misalignment between stage 2 and stage3 (e.g, two stage 3 implementation gap) for corresponding WI at the end of the release. The identified gap information can also be updated in the wiki</a:t>
            </a:r>
            <a:endParaRPr lang="zh-CN" altLang="en-US" sz="1600" dirty="0"/>
          </a:p>
          <a:p>
            <a:pPr marL="609600" lvl="1" indent="0">
              <a:buNone/>
            </a:pPr>
            <a:endParaRPr lang="en-US" altLang="zh-CN" sz="2000" dirty="0"/>
          </a:p>
        </p:txBody>
      </p:sp>
      <p:sp>
        <p:nvSpPr>
          <p:cNvPr id="4" name="Slide Number Placeholder 3">
            <a:extLst>
              <a:ext uri="{FF2B5EF4-FFF2-40B4-BE49-F238E27FC236}">
                <a16:creationId xmlns:a16="http://schemas.microsoft.com/office/drawing/2014/main" id="{9E9455DA-D7EE-A802-951E-717576B54674}"/>
              </a:ext>
            </a:extLst>
          </p:cNvPr>
          <p:cNvSpPr>
            <a:spLocks noGrp="1"/>
          </p:cNvSpPr>
          <p:nvPr>
            <p:ph type="sldNum" sz="quarter" idx="10"/>
          </p:nvPr>
        </p:nvSpPr>
        <p:spPr/>
        <p:txBody>
          <a:bodyPr/>
          <a:lstStyle/>
          <a:p>
            <a:pPr>
              <a:defRPr/>
            </a:pPr>
            <a:fld id="{8B78E712-7E90-46AF-8873-540771249AD5}" type="slidenum">
              <a:rPr lang="en-GB" smtClean="0"/>
              <a:pPr>
                <a:defRPr/>
              </a:pPr>
              <a:t>3</a:t>
            </a:fld>
            <a:endParaRPr lang="en-GB" dirty="0"/>
          </a:p>
        </p:txBody>
      </p:sp>
      <p:sp>
        <p:nvSpPr>
          <p:cNvPr id="6" name="TextBox 5">
            <a:extLst>
              <a:ext uri="{FF2B5EF4-FFF2-40B4-BE49-F238E27FC236}">
                <a16:creationId xmlns:a16="http://schemas.microsoft.com/office/drawing/2014/main" id="{0949CE66-AFF0-7F72-70BD-767DC62F252F}"/>
              </a:ext>
            </a:extLst>
          </p:cNvPr>
          <p:cNvSpPr txBox="1"/>
          <p:nvPr/>
        </p:nvSpPr>
        <p:spPr>
          <a:xfrm>
            <a:off x="7932821" y="6175573"/>
            <a:ext cx="4005180" cy="307777"/>
          </a:xfrm>
          <a:prstGeom prst="rect">
            <a:avLst/>
          </a:prstGeom>
          <a:noFill/>
        </p:spPr>
        <p:txBody>
          <a:bodyPr wrap="square">
            <a:spAutoFit/>
          </a:bodyPr>
          <a:lstStyle/>
          <a:p>
            <a:r>
              <a:rPr lang="en-US" altLang="zh-CN" sz="1400" dirty="0"/>
              <a:t>LLM: Large Language Model, e.g., ChatGPT</a:t>
            </a:r>
            <a:endParaRPr lang="zh-CN" altLang="en-US" dirty="0"/>
          </a:p>
        </p:txBody>
      </p:sp>
      <p:sp>
        <p:nvSpPr>
          <p:cNvPr id="7" name="TextBox 6">
            <a:extLst>
              <a:ext uri="{FF2B5EF4-FFF2-40B4-BE49-F238E27FC236}">
                <a16:creationId xmlns:a16="http://schemas.microsoft.com/office/drawing/2014/main" id="{6A747CD2-F20B-1A3B-0F6C-45EAF807898C}"/>
              </a:ext>
            </a:extLst>
          </p:cNvPr>
          <p:cNvSpPr txBox="1"/>
          <p:nvPr/>
        </p:nvSpPr>
        <p:spPr>
          <a:xfrm>
            <a:off x="923923" y="5757309"/>
            <a:ext cx="10558213" cy="523220"/>
          </a:xfrm>
          <a:prstGeom prst="rect">
            <a:avLst/>
          </a:prstGeom>
          <a:noFill/>
        </p:spPr>
        <p:txBody>
          <a:bodyPr wrap="square">
            <a:spAutoFit/>
          </a:bodyPr>
          <a:lstStyle/>
          <a:p>
            <a:r>
              <a:rPr lang="en-US" altLang="zh-CN" sz="1400" dirty="0"/>
              <a:t>Note: Based on the verified and reviewed wiki, the group or leadership may create contributions for WG/SA to share the status with various audiences.</a:t>
            </a:r>
            <a:endParaRPr lang="zh-CN" altLang="en-US" dirty="0"/>
          </a:p>
        </p:txBody>
      </p:sp>
    </p:spTree>
    <p:extLst>
      <p:ext uri="{BB962C8B-B14F-4D97-AF65-F5344CB8AC3E}">
        <p14:creationId xmlns:p14="http://schemas.microsoft.com/office/powerpoint/2010/main" val="4002746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A918C-2345-6FF5-D4C9-02AAE85FAB4A}"/>
              </a:ext>
            </a:extLst>
          </p:cNvPr>
          <p:cNvSpPr>
            <a:spLocks noGrp="1"/>
          </p:cNvSpPr>
          <p:nvPr>
            <p:ph type="title"/>
          </p:nvPr>
        </p:nvSpPr>
        <p:spPr>
          <a:xfrm>
            <a:off x="609600" y="262646"/>
            <a:ext cx="9112251" cy="664038"/>
          </a:xfrm>
        </p:spPr>
        <p:txBody>
          <a:bodyPr/>
          <a:lstStyle/>
          <a:p>
            <a:r>
              <a:rPr lang="en-US" altLang="zh-CN" dirty="0"/>
              <a:t>Proposal Demo </a:t>
            </a:r>
            <a:endParaRPr lang="zh-CN" altLang="en-US" dirty="0"/>
          </a:p>
        </p:txBody>
      </p:sp>
      <p:sp>
        <p:nvSpPr>
          <p:cNvPr id="3" name="Table Placeholder 2">
            <a:extLst>
              <a:ext uri="{FF2B5EF4-FFF2-40B4-BE49-F238E27FC236}">
                <a16:creationId xmlns:a16="http://schemas.microsoft.com/office/drawing/2014/main" id="{53C43403-9FF2-ADC1-3DF2-0BA779C1507B}"/>
              </a:ext>
            </a:extLst>
          </p:cNvPr>
          <p:cNvSpPr>
            <a:spLocks noGrp="1"/>
          </p:cNvSpPr>
          <p:nvPr>
            <p:ph type="tbl" idx="1"/>
          </p:nvPr>
        </p:nvSpPr>
        <p:spPr>
          <a:xfrm>
            <a:off x="229274" y="926684"/>
            <a:ext cx="10972800" cy="530935"/>
          </a:xfrm>
        </p:spPr>
        <p:txBody>
          <a:bodyPr/>
          <a:lstStyle/>
          <a:p>
            <a:pPr marL="0" indent="0">
              <a:buNone/>
            </a:pPr>
            <a:r>
              <a:rPr lang="en-US" altLang="zh-CN" sz="2400" dirty="0"/>
              <a:t>Code moderator Step 1: export the MR csv file per release per SS from Forge</a:t>
            </a:r>
            <a:endParaRPr lang="zh-CN" altLang="en-US" sz="2400" dirty="0"/>
          </a:p>
        </p:txBody>
      </p:sp>
      <p:sp>
        <p:nvSpPr>
          <p:cNvPr id="4" name="Slide Number Placeholder 3">
            <a:extLst>
              <a:ext uri="{FF2B5EF4-FFF2-40B4-BE49-F238E27FC236}">
                <a16:creationId xmlns:a16="http://schemas.microsoft.com/office/drawing/2014/main" id="{AA32C694-6C6C-08D0-AA41-E499FF8FA0ED}"/>
              </a:ext>
            </a:extLst>
          </p:cNvPr>
          <p:cNvSpPr>
            <a:spLocks noGrp="1"/>
          </p:cNvSpPr>
          <p:nvPr>
            <p:ph type="sldNum" sz="quarter" idx="10"/>
          </p:nvPr>
        </p:nvSpPr>
        <p:spPr/>
        <p:txBody>
          <a:bodyPr/>
          <a:lstStyle/>
          <a:p>
            <a:pPr>
              <a:defRPr/>
            </a:pPr>
            <a:fld id="{8B78E712-7E90-46AF-8873-540771249AD5}" type="slidenum">
              <a:rPr lang="en-GB" smtClean="0"/>
              <a:pPr>
                <a:defRPr/>
              </a:pPr>
              <a:t>4</a:t>
            </a:fld>
            <a:endParaRPr lang="en-GB" dirty="0"/>
          </a:p>
        </p:txBody>
      </p:sp>
      <p:pic>
        <p:nvPicPr>
          <p:cNvPr id="6" name="Picture 5" descr="A screenshot of a computer&#10;&#10;Description automatically generated">
            <a:extLst>
              <a:ext uri="{FF2B5EF4-FFF2-40B4-BE49-F238E27FC236}">
                <a16:creationId xmlns:a16="http://schemas.microsoft.com/office/drawing/2014/main" id="{4F4AF68A-C82B-D768-2D0E-5574719CB2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157" y="2778171"/>
            <a:ext cx="11514818" cy="3452159"/>
          </a:xfrm>
          <a:prstGeom prst="rect">
            <a:avLst/>
          </a:prstGeom>
        </p:spPr>
      </p:pic>
      <p:pic>
        <p:nvPicPr>
          <p:cNvPr id="7" name="Picture 6">
            <a:extLst>
              <a:ext uri="{FF2B5EF4-FFF2-40B4-BE49-F238E27FC236}">
                <a16:creationId xmlns:a16="http://schemas.microsoft.com/office/drawing/2014/main" id="{1DEF9E1E-BAA9-43BD-4A1F-605A367C52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9822" y="1496119"/>
            <a:ext cx="6680543" cy="666784"/>
          </a:xfrm>
          <a:prstGeom prst="rect">
            <a:avLst/>
          </a:prstGeom>
        </p:spPr>
      </p:pic>
      <p:sp>
        <p:nvSpPr>
          <p:cNvPr id="8" name="Rectangle 7">
            <a:extLst>
              <a:ext uri="{FF2B5EF4-FFF2-40B4-BE49-F238E27FC236}">
                <a16:creationId xmlns:a16="http://schemas.microsoft.com/office/drawing/2014/main" id="{B3C6DC42-262A-6294-7D81-1CFDB5DDF938}"/>
              </a:ext>
            </a:extLst>
          </p:cNvPr>
          <p:cNvSpPr/>
          <p:nvPr/>
        </p:nvSpPr>
        <p:spPr>
          <a:xfrm>
            <a:off x="3944828" y="1513809"/>
            <a:ext cx="2326499" cy="230832"/>
          </a:xfrm>
          <a:prstGeom prst="rect">
            <a:avLst/>
          </a:prstGeom>
          <a:ln>
            <a:solidFill>
              <a:srgbClr val="0000FF"/>
            </a:solidFill>
          </a:ln>
        </p:spPr>
        <p:txBody>
          <a:bodyPr wrap="square">
            <a:spAutoFit/>
          </a:bodyPr>
          <a:lstStyle/>
          <a:p>
            <a:r>
              <a:rPr lang="en-US" altLang="zh-CN" sz="900" dirty="0">
                <a:solidFill>
                  <a:srgbClr val="0000FF"/>
                </a:solidFill>
              </a:rPr>
              <a:t>Filtering per release per SS</a:t>
            </a:r>
          </a:p>
        </p:txBody>
      </p:sp>
      <p:cxnSp>
        <p:nvCxnSpPr>
          <p:cNvPr id="9" name="Straight Arrow Connector 8">
            <a:extLst>
              <a:ext uri="{FF2B5EF4-FFF2-40B4-BE49-F238E27FC236}">
                <a16:creationId xmlns:a16="http://schemas.microsoft.com/office/drawing/2014/main" id="{4109E19F-CE83-DE8D-A6B1-3AAF2B4BE978}"/>
              </a:ext>
            </a:extLst>
          </p:cNvPr>
          <p:cNvCxnSpPr>
            <a:cxnSpLocks/>
            <a:stCxn id="8" idx="1"/>
          </p:cNvCxnSpPr>
          <p:nvPr/>
        </p:nvCxnSpPr>
        <p:spPr bwMode="auto">
          <a:xfrm flipH="1">
            <a:off x="3835625" y="1629225"/>
            <a:ext cx="109203" cy="280497"/>
          </a:xfrm>
          <a:prstGeom prst="straightConnector1">
            <a:avLst/>
          </a:prstGeom>
          <a:solidFill>
            <a:schemeClr val="accent1"/>
          </a:solidFill>
          <a:ln w="9525" cap="flat" cmpd="sng" algn="ctr">
            <a:solidFill>
              <a:srgbClr val="0000FF"/>
            </a:solidFill>
            <a:prstDash val="solid"/>
            <a:round/>
            <a:headEnd type="none" w="med" len="med"/>
            <a:tailEnd type="triangle"/>
          </a:ln>
          <a:effectLst/>
        </p:spPr>
      </p:cxnSp>
      <p:sp>
        <p:nvSpPr>
          <p:cNvPr id="11" name="Rectangle 10">
            <a:extLst>
              <a:ext uri="{FF2B5EF4-FFF2-40B4-BE49-F238E27FC236}">
                <a16:creationId xmlns:a16="http://schemas.microsoft.com/office/drawing/2014/main" id="{C3BAAB16-5274-D58A-88C6-DF56BF5AE164}"/>
              </a:ext>
            </a:extLst>
          </p:cNvPr>
          <p:cNvSpPr/>
          <p:nvPr/>
        </p:nvSpPr>
        <p:spPr>
          <a:xfrm>
            <a:off x="8041142" y="1627095"/>
            <a:ext cx="2187192" cy="230832"/>
          </a:xfrm>
          <a:prstGeom prst="rect">
            <a:avLst/>
          </a:prstGeom>
          <a:ln>
            <a:solidFill>
              <a:srgbClr val="0000FF"/>
            </a:solidFill>
          </a:ln>
        </p:spPr>
        <p:txBody>
          <a:bodyPr wrap="square">
            <a:spAutoFit/>
          </a:bodyPr>
          <a:lstStyle/>
          <a:p>
            <a:r>
              <a:rPr lang="en-US" altLang="zh-CN" sz="900" dirty="0">
                <a:solidFill>
                  <a:srgbClr val="0000FF"/>
                </a:solidFill>
              </a:rPr>
              <a:t>Export the result as a csv file.</a:t>
            </a:r>
          </a:p>
        </p:txBody>
      </p:sp>
      <p:cxnSp>
        <p:nvCxnSpPr>
          <p:cNvPr id="12" name="Straight Arrow Connector 11">
            <a:extLst>
              <a:ext uri="{FF2B5EF4-FFF2-40B4-BE49-F238E27FC236}">
                <a16:creationId xmlns:a16="http://schemas.microsoft.com/office/drawing/2014/main" id="{867D19C5-D3F6-E141-4909-3F16A6353018}"/>
              </a:ext>
            </a:extLst>
          </p:cNvPr>
          <p:cNvCxnSpPr>
            <a:cxnSpLocks/>
            <a:stCxn id="11" idx="1"/>
          </p:cNvCxnSpPr>
          <p:nvPr/>
        </p:nvCxnSpPr>
        <p:spPr bwMode="auto">
          <a:xfrm flipH="1" flipV="1">
            <a:off x="7444673" y="1629225"/>
            <a:ext cx="596469" cy="113286"/>
          </a:xfrm>
          <a:prstGeom prst="straightConnector1">
            <a:avLst/>
          </a:prstGeom>
          <a:solidFill>
            <a:schemeClr val="accent1"/>
          </a:solidFill>
          <a:ln w="9525" cap="flat" cmpd="sng" algn="ctr">
            <a:solidFill>
              <a:srgbClr val="0000FF"/>
            </a:solidFill>
            <a:prstDash val="solid"/>
            <a:round/>
            <a:headEnd type="none" w="med" len="med"/>
            <a:tailEnd type="triangle"/>
          </a:ln>
          <a:effectLst/>
        </p:spPr>
      </p:cxnSp>
      <p:sp>
        <p:nvSpPr>
          <p:cNvPr id="16" name="Table Placeholder 2">
            <a:extLst>
              <a:ext uri="{FF2B5EF4-FFF2-40B4-BE49-F238E27FC236}">
                <a16:creationId xmlns:a16="http://schemas.microsoft.com/office/drawing/2014/main" id="{95A5ED48-8938-A941-36E5-569A64CB8DE9}"/>
              </a:ext>
            </a:extLst>
          </p:cNvPr>
          <p:cNvSpPr txBox="1">
            <a:spLocks/>
          </p:cNvSpPr>
          <p:nvPr/>
        </p:nvSpPr>
        <p:spPr bwMode="auto">
          <a:xfrm>
            <a:off x="229274" y="2247236"/>
            <a:ext cx="10972800" cy="530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608013" indent="-608013" algn="l" rtl="0" eaLnBrk="0" fontAlgn="base" hangingPunct="0">
              <a:spcBef>
                <a:spcPct val="20000"/>
              </a:spcBef>
              <a:spcAft>
                <a:spcPct val="0"/>
              </a:spcAft>
              <a:buBlip>
                <a:blip r:embed="rId4"/>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5"/>
              </a:buBlip>
              <a:defRPr sz="3200">
                <a:solidFill>
                  <a:schemeClr val="tx1"/>
                </a:solidFill>
                <a:latin typeface="+mn-lt"/>
              </a:defRPr>
            </a:lvl2pPr>
            <a:lvl3pPr marL="1522413" indent="-303213" algn="l" rtl="0" eaLnBrk="0" fontAlgn="base" hangingPunct="0">
              <a:spcBef>
                <a:spcPct val="20000"/>
              </a:spcBef>
              <a:spcAft>
                <a:spcPct val="0"/>
              </a:spcAft>
              <a:buBlip>
                <a:blip r:embed="rId6"/>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a:lstStyle>
          <a:p>
            <a:pPr marL="0" indent="0">
              <a:buNone/>
            </a:pPr>
            <a:r>
              <a:rPr lang="en-US" altLang="zh-CN" sz="2400" kern="0" dirty="0"/>
              <a:t>Example of the csv file:</a:t>
            </a:r>
            <a:endParaRPr lang="zh-CN" altLang="en-US" sz="2400" kern="0" dirty="0"/>
          </a:p>
        </p:txBody>
      </p:sp>
    </p:spTree>
    <p:extLst>
      <p:ext uri="{BB962C8B-B14F-4D97-AF65-F5344CB8AC3E}">
        <p14:creationId xmlns:p14="http://schemas.microsoft.com/office/powerpoint/2010/main" val="225497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BE26E-854D-16C2-2616-F4669E1B6E7A}"/>
              </a:ext>
            </a:extLst>
          </p:cNvPr>
          <p:cNvSpPr>
            <a:spLocks noGrp="1"/>
          </p:cNvSpPr>
          <p:nvPr>
            <p:ph type="title"/>
          </p:nvPr>
        </p:nvSpPr>
        <p:spPr>
          <a:xfrm>
            <a:off x="0" y="166994"/>
            <a:ext cx="10948950" cy="451267"/>
          </a:xfrm>
        </p:spPr>
        <p:txBody>
          <a:bodyPr/>
          <a:lstStyle/>
          <a:p>
            <a:r>
              <a:rPr lang="en-US" altLang="zh-CN" dirty="0"/>
              <a:t>Proposal Demo </a:t>
            </a:r>
            <a:r>
              <a:rPr lang="en-US" altLang="zh-CN" sz="2800" dirty="0"/>
              <a:t>(tested with Gemini/ChatGPT/Llama3.1/Kimi)</a:t>
            </a:r>
            <a:endParaRPr lang="zh-CN" altLang="en-US" dirty="0"/>
          </a:p>
        </p:txBody>
      </p:sp>
      <p:sp>
        <p:nvSpPr>
          <p:cNvPr id="3" name="Table Placeholder 2">
            <a:extLst>
              <a:ext uri="{FF2B5EF4-FFF2-40B4-BE49-F238E27FC236}">
                <a16:creationId xmlns:a16="http://schemas.microsoft.com/office/drawing/2014/main" id="{0F6A7B81-3CC7-CA44-D59D-124F4A150C35}"/>
              </a:ext>
            </a:extLst>
          </p:cNvPr>
          <p:cNvSpPr>
            <a:spLocks noGrp="1"/>
          </p:cNvSpPr>
          <p:nvPr>
            <p:ph type="tbl" idx="1"/>
          </p:nvPr>
        </p:nvSpPr>
        <p:spPr>
          <a:xfrm>
            <a:off x="305475" y="1118474"/>
            <a:ext cx="7554296" cy="4905337"/>
          </a:xfrm>
          <a:ln>
            <a:solidFill>
              <a:srgbClr val="2A6EA8"/>
            </a:solidFill>
          </a:ln>
        </p:spPr>
        <p:txBody>
          <a:bodyPr/>
          <a:lstStyle/>
          <a:p>
            <a:pPr marL="0" indent="0">
              <a:buNone/>
            </a:pPr>
            <a:r>
              <a:rPr lang="en-US" altLang="zh-CN" sz="1000" dirty="0">
                <a:solidFill>
                  <a:srgbClr val="0000FF"/>
                </a:solidFill>
              </a:rPr>
              <a:t>For the following table, the first row is the table header. Each row in the table is gitlab Merge Request record: MR title and MR number. </a:t>
            </a:r>
          </a:p>
          <a:p>
            <a:pPr marL="0" indent="0">
              <a:buNone/>
            </a:pPr>
            <a:r>
              <a:rPr lang="en-US" altLang="zh-CN" sz="1000" dirty="0">
                <a:solidFill>
                  <a:srgbClr val="0000FF"/>
                </a:solidFill>
              </a:rPr>
              <a:t>Each MR title record include one or more set of three important information: 1) Release name, 2)Specification number, 3)CR number.</a:t>
            </a:r>
          </a:p>
          <a:p>
            <a:pPr marL="0" indent="0">
              <a:buNone/>
            </a:pPr>
            <a:r>
              <a:rPr lang="en-US" altLang="zh-CN" sz="1000" dirty="0">
                <a:solidFill>
                  <a:srgbClr val="5C88D0"/>
                </a:solidFill>
              </a:rPr>
              <a:t>The example of Release name: Rel18, Rel_16, Rel-17, etc. The example of Specification number: 28.538, TS28.541, TS 28.105, TS_28.104, etc.</a:t>
            </a:r>
          </a:p>
          <a:p>
            <a:pPr marL="0" indent="0">
              <a:buNone/>
            </a:pPr>
            <a:r>
              <a:rPr lang="en-US" altLang="zh-CN" sz="1000" dirty="0">
                <a:solidFill>
                  <a:srgbClr val="5C88D0"/>
                </a:solidFill>
              </a:rPr>
              <a:t>The example of CR number: CR0072, cr0074, cr 0230, CR-1234, etc.  MR title is a 4-digit integer.</a:t>
            </a:r>
          </a:p>
          <a:p>
            <a:pPr marL="0" indent="0">
              <a:buNone/>
            </a:pPr>
            <a:r>
              <a:rPr lang="en-US" altLang="zh-CN" sz="1000" dirty="0">
                <a:solidFill>
                  <a:srgbClr val="0000FF"/>
                </a:solidFill>
              </a:rPr>
              <a:t>Please extract the three information with the order as Release name; Specification name; CR name from each MR Title record. And no space or "-" in the names, change all characters to capital characters, and add a dot in spec name when missing. Please generate a table in markdown format, the header is Rel Number; Spec name: CR name; MR number; then each row has the information extract from the table provided. </a:t>
            </a:r>
          </a:p>
          <a:p>
            <a:pPr marL="0" indent="0">
              <a:buNone/>
            </a:pPr>
            <a:r>
              <a:rPr lang="en-US" altLang="zh-CN" sz="1000" dirty="0">
                <a:solidFill>
                  <a:srgbClr val="5C88D0"/>
                </a:solidFill>
              </a:rPr>
              <a:t>For the generated result, each row look likes this: Rel18; TS28.538; CR0072; MR number </a:t>
            </a:r>
          </a:p>
          <a:p>
            <a:pPr marL="0" indent="0">
              <a:buNone/>
            </a:pPr>
            <a:r>
              <a:rPr lang="en-US" altLang="zh-CN" sz="700" dirty="0"/>
              <a:t>"""Title	MR IID</a:t>
            </a:r>
          </a:p>
          <a:p>
            <a:pPr marL="0" indent="0">
              <a:buNone/>
            </a:pPr>
            <a:r>
              <a:rPr lang="en-US" altLang="zh-CN" sz="700" dirty="0"/>
              <a:t>Rel_18_CR0072_28.538_Replace_Originating_with_Leading.yaml	1070</a:t>
            </a:r>
          </a:p>
          <a:p>
            <a:pPr marL="0" indent="0">
              <a:buNone/>
            </a:pPr>
            <a:r>
              <a:rPr lang="en-US" altLang="zh-CN" sz="700" dirty="0"/>
              <a:t>Rel_18_CR0074_28.538_Missing_Stage_3_for_FederatedECSInfo	1071</a:t>
            </a:r>
          </a:p>
          <a:p>
            <a:pPr marL="0" indent="0">
              <a:buNone/>
            </a:pPr>
            <a:r>
              <a:rPr lang="en-US" altLang="zh-CN" sz="700" dirty="0"/>
              <a:t>Rel18 TS28105 CR0098 rename inferenceType to aIMLInferenceName	1102</a:t>
            </a:r>
          </a:p>
          <a:p>
            <a:pPr marL="0" indent="0">
              <a:buNone/>
            </a:pPr>
            <a:r>
              <a:rPr lang="en-US" altLang="zh-CN" sz="700" dirty="0"/>
              <a:t>TS28.312 Rel18 CR 0230 correct the definition for FulfilmentInfo dataType	1116</a:t>
            </a:r>
          </a:p>
          <a:p>
            <a:pPr marL="0" indent="0">
              <a:buNone/>
            </a:pPr>
            <a:r>
              <a:rPr lang="en-US" altLang="zh-CN" sz="700" dirty="0"/>
              <a:t>TS28.623_Rel18 CR0348 Add missing defautValue in YAML files to align with stage2	1117</a:t>
            </a:r>
          </a:p>
          <a:p>
            <a:pPr marL="0" indent="0">
              <a:buNone/>
            </a:pPr>
            <a:r>
              <a:rPr lang="en-US" altLang="zh-CN" sz="700" dirty="0"/>
              <a:t>Rel18 TS28.541 CR1248 adding OpenAPI SS for MCE ID to Update TS28541_NrNrm.yaml	1124</a:t>
            </a:r>
          </a:p>
          <a:p>
            <a:pPr marL="0" indent="0">
              <a:buNone/>
            </a:pPr>
            <a:r>
              <a:rPr lang="en-US" altLang="zh-CN" sz="700" dirty="0">
                <a:solidFill>
                  <a:schemeClr val="tx2">
                    <a:lumMod val="60000"/>
                    <a:lumOff val="40000"/>
                  </a:schemeClr>
                </a:solidFill>
              </a:rPr>
              <a:t>Rel18 (TS28.536 CR0076, TS28.538 CR0077, TS28.541 CR1247, TS28.623 CR0354, TS28.318 CR0004) </a:t>
            </a:r>
            <a:r>
              <a:rPr lang="en-US" altLang="zh-CN" sz="700" dirty="0"/>
              <a:t>introducing NrmRoot and removing MnS root	1125</a:t>
            </a:r>
          </a:p>
          <a:p>
            <a:pPr marL="0" indent="0">
              <a:buNone/>
            </a:pPr>
            <a:r>
              <a:rPr lang="en-US" altLang="zh-CN" sz="700" dirty="0"/>
              <a:t>TS_28.623_Rel18_CR0365_Fix_listofTraceMetrics_definition_(yaml)	1133</a:t>
            </a:r>
          </a:p>
          <a:p>
            <a:pPr marL="0" indent="0">
              <a:buNone/>
            </a:pPr>
            <a:r>
              <a:rPr lang="en-US" altLang="zh-CN" sz="700" dirty="0"/>
              <a:t>TS 28.105 Rel 18 CR0146 correct terminationConditions attribute	1136</a:t>
            </a:r>
          </a:p>
          <a:p>
            <a:pPr marL="0" indent="0">
              <a:buNone/>
            </a:pPr>
            <a:r>
              <a:rPr lang="en-US" altLang="zh-CN" sz="700" dirty="0"/>
              <a:t>Rel-18 CR1243 TS 28.541 Correct undefined dataType of attribute properties	1138</a:t>
            </a:r>
          </a:p>
          <a:p>
            <a:pPr marL="0" indent="0">
              <a:buNone/>
            </a:pPr>
            <a:r>
              <a:rPr lang="en-US" altLang="zh-CN" sz="700" dirty="0"/>
              <a:t>TS_28.541_Rel-18_CR1257_Add_missing_definition_of_RIM_related_parameters	1141</a:t>
            </a:r>
          </a:p>
          <a:p>
            <a:pPr marL="0" indent="0">
              <a:buNone/>
            </a:pPr>
            <a:r>
              <a:rPr lang="en-US" altLang="zh-CN" sz="700" dirty="0"/>
              <a:t>TS_28.104_Rel-18_CR0098_updates_on_the_terminology_for_ML_entity	1144</a:t>
            </a:r>
          </a:p>
          <a:p>
            <a:pPr marL="0" indent="0">
              <a:buNone/>
            </a:pPr>
            <a:r>
              <a:rPr lang="en-US" altLang="zh-CN" sz="700" dirty="0"/>
              <a:t>TS_28.541_Rel-18_CR1261_updates_to_the_terminology_for_ML_entity	1153</a:t>
            </a:r>
          </a:p>
          <a:p>
            <a:pPr marL="0" indent="0">
              <a:buNone/>
            </a:pPr>
            <a:r>
              <a:rPr lang="en-US" altLang="zh-CN" sz="700" dirty="0"/>
              <a:t>TS28.623_Rel18_CR0353_Change_NpnId_from_dataType_to_choice	1155</a:t>
            </a:r>
          </a:p>
          <a:p>
            <a:pPr marL="0" indent="0">
              <a:buNone/>
            </a:pPr>
            <a:r>
              <a:rPr lang="en-US" altLang="zh-CN" sz="700" dirty="0"/>
              <a:t>TS28.623_Rel-18_CR0360_Aligning_QMC_Job_Attributes	1156</a:t>
            </a:r>
          </a:p>
          <a:p>
            <a:pPr marL="0" indent="0">
              <a:buNone/>
            </a:pPr>
            <a:r>
              <a:rPr lang="en-US" altLang="zh-CN" sz="700" dirty="0"/>
              <a:t>Rel18 Ts28.541 CR1264 add mdt user consent req list to yaml	1157</a:t>
            </a:r>
          </a:p>
          <a:p>
            <a:pPr marL="0" indent="0">
              <a:buNone/>
            </a:pPr>
            <a:r>
              <a:rPr lang="en-US" altLang="zh-CN" sz="700" dirty="0"/>
              <a:t>Ts 28.531 rel18 cr0238  correct stage2 and stage3 definition for ns prov mn s and nss prov mn s	1162</a:t>
            </a:r>
          </a:p>
          <a:p>
            <a:pPr marL="0" indent="0">
              <a:buNone/>
            </a:pPr>
            <a:r>
              <a:rPr lang="en-US" altLang="zh-CN" sz="700" dirty="0"/>
              <a:t>TS28.541_Rel18_CR1244_Remove_duplicate_definition_of_NpnId, Update TS28541_NrNrm.yaml	1166</a:t>
            </a:r>
          </a:p>
          <a:p>
            <a:pPr marL="0" indent="0">
              <a:buNone/>
            </a:pPr>
            <a:r>
              <a:rPr lang="en-US" altLang="zh-CN" sz="700" dirty="0"/>
              <a:t>TS28.541_Rel18_CR1225_correction_for_allowedSNPNs	1172</a:t>
            </a:r>
          </a:p>
          <a:p>
            <a:pPr marL="0" indent="0">
              <a:buNone/>
            </a:pPr>
            <a:r>
              <a:rPr lang="en-US" altLang="zh-CN" sz="700" dirty="0"/>
              <a:t>Rel18 TS 28.541 CR1251 correction_to_use_data_type_as_a_dataType Update TS28541_NrNrm.yaml	1178</a:t>
            </a:r>
          </a:p>
          <a:p>
            <a:pPr marL="0" indent="0">
              <a:buNone/>
            </a:pPr>
            <a:r>
              <a:rPr lang="en-US" altLang="zh-CN" sz="700" dirty="0"/>
              <a:t>Rel18_TS_28.111_CR0008_Add_missing_attribute_unreliableAlarmScope_YAML	1182</a:t>
            </a:r>
          </a:p>
          <a:p>
            <a:pPr marL="0" indent="0">
              <a:buNone/>
            </a:pPr>
            <a:r>
              <a:rPr lang="en-US" altLang="zh-CN" sz="700" dirty="0"/>
              <a:t>TS28.541_Rel-18_CR1254_correction_on_PredefinedPccRuleSet	1190</a:t>
            </a:r>
          </a:p>
          <a:p>
            <a:pPr marL="0" indent="0">
              <a:buNone/>
            </a:pPr>
            <a:r>
              <a:rPr lang="en-US" altLang="zh-CN" sz="700" dirty="0"/>
              <a:t>Rel18 TS28.623 CR0367 Rename attributes to make clear that these are core measurements in comparison to radio/MDT measurements	1193</a:t>
            </a:r>
          </a:p>
          <a:p>
            <a:pPr marL="0" indent="0">
              <a:buNone/>
            </a:pPr>
            <a:r>
              <a:rPr lang="en-US" altLang="zh-CN" sz="700" dirty="0"/>
              <a:t>TS28.541_Rel-18_CR1260_corrections_on_the_inconsistent_attribute_names.yaml	1195</a:t>
            </a:r>
          </a:p>
          <a:p>
            <a:pPr marL="0" indent="0">
              <a:buNone/>
            </a:pPr>
            <a:r>
              <a:rPr lang="en-US" altLang="zh-CN" sz="700" dirty="0"/>
              <a:t>TS28.541_Rel18_CR1274_Add_missing_AIML_support_for_AnLFFunction	1198</a:t>
            </a:r>
          </a:p>
          <a:p>
            <a:pPr marL="0" indent="0">
              <a:buNone/>
            </a:pPr>
            <a:r>
              <a:rPr lang="en-US" altLang="zh-CN" sz="700" dirty="0"/>
              <a:t>Rel18 TS28.105 CR0147 align the stage 2 to update the stage 3	1199  """</a:t>
            </a:r>
          </a:p>
          <a:p>
            <a:endParaRPr lang="zh-CN" altLang="en-US" sz="900" dirty="0"/>
          </a:p>
        </p:txBody>
      </p:sp>
      <p:sp>
        <p:nvSpPr>
          <p:cNvPr id="4" name="Slide Number Placeholder 3">
            <a:extLst>
              <a:ext uri="{FF2B5EF4-FFF2-40B4-BE49-F238E27FC236}">
                <a16:creationId xmlns:a16="http://schemas.microsoft.com/office/drawing/2014/main" id="{8217998F-5180-117B-0A7B-1BBC1B61CBFD}"/>
              </a:ext>
            </a:extLst>
          </p:cNvPr>
          <p:cNvSpPr>
            <a:spLocks noGrp="1"/>
          </p:cNvSpPr>
          <p:nvPr>
            <p:ph type="sldNum" sz="quarter" idx="10"/>
          </p:nvPr>
        </p:nvSpPr>
        <p:spPr/>
        <p:txBody>
          <a:bodyPr/>
          <a:lstStyle/>
          <a:p>
            <a:pPr>
              <a:defRPr/>
            </a:pPr>
            <a:fld id="{8B78E712-7E90-46AF-8873-540771249AD5}" type="slidenum">
              <a:rPr lang="en-GB" smtClean="0"/>
              <a:pPr>
                <a:defRPr/>
              </a:pPr>
              <a:t>5</a:t>
            </a:fld>
            <a:endParaRPr lang="en-GB" dirty="0"/>
          </a:p>
        </p:txBody>
      </p:sp>
      <p:sp>
        <p:nvSpPr>
          <p:cNvPr id="5" name="Table Placeholder 2">
            <a:extLst>
              <a:ext uri="{FF2B5EF4-FFF2-40B4-BE49-F238E27FC236}">
                <a16:creationId xmlns:a16="http://schemas.microsoft.com/office/drawing/2014/main" id="{4077D6BA-EE4B-5EE9-5B7B-FC220A7CA83D}"/>
              </a:ext>
            </a:extLst>
          </p:cNvPr>
          <p:cNvSpPr txBox="1">
            <a:spLocks/>
          </p:cNvSpPr>
          <p:nvPr/>
        </p:nvSpPr>
        <p:spPr bwMode="auto">
          <a:xfrm>
            <a:off x="305474" y="708089"/>
            <a:ext cx="10972800" cy="530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608013" indent="-608013" algn="l" rtl="0" eaLnBrk="0" fontAlgn="base" hangingPunct="0">
              <a:spcBef>
                <a:spcPct val="20000"/>
              </a:spcBef>
              <a:spcAft>
                <a:spcPct val="0"/>
              </a:spcAft>
              <a:buBlip>
                <a:blip r:embed="rId3"/>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4"/>
              </a:buBlip>
              <a:defRPr sz="3200">
                <a:solidFill>
                  <a:schemeClr val="tx1"/>
                </a:solidFill>
                <a:latin typeface="+mn-lt"/>
              </a:defRPr>
            </a:lvl2pPr>
            <a:lvl3pPr marL="1522413" indent="-303213" algn="l" rtl="0" eaLnBrk="0" fontAlgn="base" hangingPunct="0">
              <a:spcBef>
                <a:spcPct val="20000"/>
              </a:spcBef>
              <a:spcAft>
                <a:spcPct val="0"/>
              </a:spcAft>
              <a:buBlip>
                <a:blip r:embed="rId5"/>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a:lstStyle>
          <a:p>
            <a:pPr marL="0" indent="0">
              <a:buFontTx/>
              <a:buNone/>
            </a:pPr>
            <a:r>
              <a:rPr lang="en-US" altLang="zh-CN" sz="1800" kern="0" dirty="0"/>
              <a:t>Code moderator Step 2: </a:t>
            </a:r>
            <a:r>
              <a:rPr lang="en-US" altLang="zh-CN" sz="1800" dirty="0"/>
              <a:t>Generate the CR SS status per release as a table </a:t>
            </a:r>
            <a:r>
              <a:rPr lang="en-US" altLang="zh-CN" sz="1400" dirty="0"/>
              <a:t>(with the following prompt)</a:t>
            </a:r>
            <a:endParaRPr lang="zh-CN" altLang="en-US" sz="2000" kern="0" dirty="0"/>
          </a:p>
        </p:txBody>
      </p:sp>
      <p:grpSp>
        <p:nvGrpSpPr>
          <p:cNvPr id="6" name="Group 5">
            <a:extLst>
              <a:ext uri="{FF2B5EF4-FFF2-40B4-BE49-F238E27FC236}">
                <a16:creationId xmlns:a16="http://schemas.microsoft.com/office/drawing/2014/main" id="{DD26AFCC-217F-40B2-33BF-DE8F512D7AEC}"/>
              </a:ext>
            </a:extLst>
          </p:cNvPr>
          <p:cNvGrpSpPr/>
          <p:nvPr/>
        </p:nvGrpSpPr>
        <p:grpSpPr>
          <a:xfrm>
            <a:off x="9267024" y="1014663"/>
            <a:ext cx="2826344" cy="5843337"/>
            <a:chOff x="5792277" y="0"/>
            <a:chExt cx="3544228" cy="6630571"/>
          </a:xfrm>
        </p:grpSpPr>
        <p:pic>
          <p:nvPicPr>
            <p:cNvPr id="7" name="Picture 6" descr="A screenshot of a computer&#10;&#10;Description automatically generated">
              <a:extLst>
                <a:ext uri="{FF2B5EF4-FFF2-40B4-BE49-F238E27FC236}">
                  <a16:creationId xmlns:a16="http://schemas.microsoft.com/office/drawing/2014/main" id="{55139613-B544-70A7-B224-010E2FC139C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92277" y="0"/>
              <a:ext cx="3544228" cy="3970799"/>
            </a:xfrm>
            <a:prstGeom prst="rect">
              <a:avLst/>
            </a:prstGeom>
          </p:spPr>
        </p:pic>
        <p:pic>
          <p:nvPicPr>
            <p:cNvPr id="9" name="Picture 8" descr="A screenshot of a computer&#10;&#10;Description automatically generated">
              <a:extLst>
                <a:ext uri="{FF2B5EF4-FFF2-40B4-BE49-F238E27FC236}">
                  <a16:creationId xmlns:a16="http://schemas.microsoft.com/office/drawing/2014/main" id="{978FA7CC-BBE6-272E-6E38-60750BEB75D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94000" y="3775453"/>
              <a:ext cx="3334483" cy="2855118"/>
            </a:xfrm>
            <a:prstGeom prst="rect">
              <a:avLst/>
            </a:prstGeom>
          </p:spPr>
        </p:pic>
      </p:grpSp>
      <p:sp>
        <p:nvSpPr>
          <p:cNvPr id="10" name="Rectangle 9">
            <a:extLst>
              <a:ext uri="{FF2B5EF4-FFF2-40B4-BE49-F238E27FC236}">
                <a16:creationId xmlns:a16="http://schemas.microsoft.com/office/drawing/2014/main" id="{018FB8DD-C1C7-8514-5FA4-E1F670BDE419}"/>
              </a:ext>
            </a:extLst>
          </p:cNvPr>
          <p:cNvSpPr/>
          <p:nvPr/>
        </p:nvSpPr>
        <p:spPr>
          <a:xfrm>
            <a:off x="4992434" y="2364666"/>
            <a:ext cx="2816061" cy="1061829"/>
          </a:xfrm>
          <a:prstGeom prst="rect">
            <a:avLst/>
          </a:prstGeom>
          <a:ln>
            <a:solidFill>
              <a:srgbClr val="0000FF"/>
            </a:solidFill>
          </a:ln>
        </p:spPr>
        <p:txBody>
          <a:bodyPr wrap="square">
            <a:spAutoFit/>
          </a:bodyPr>
          <a:lstStyle/>
          <a:p>
            <a:r>
              <a:rPr lang="en-US" altLang="zh-CN" sz="900" b="1" dirty="0">
                <a:solidFill>
                  <a:srgbClr val="0000FF"/>
                </a:solidFill>
              </a:rPr>
              <a:t>Prompt header</a:t>
            </a:r>
            <a:r>
              <a:rPr lang="en-US" altLang="zh-CN" sz="900" dirty="0">
                <a:solidFill>
                  <a:srgbClr val="0000FF"/>
                </a:solidFill>
              </a:rPr>
              <a:t>: Extracting task descriptions. This header remains consistent across different CR tracking extraction tasks.</a:t>
            </a:r>
          </a:p>
          <a:p>
            <a:endParaRPr lang="en-US" altLang="zh-CN" sz="900" dirty="0">
              <a:solidFill>
                <a:srgbClr val="0000FF"/>
              </a:solidFill>
            </a:endParaRPr>
          </a:p>
          <a:p>
            <a:r>
              <a:rPr lang="en-US" altLang="zh-CN" sz="900" dirty="0">
                <a:solidFill>
                  <a:srgbClr val="0000FF"/>
                </a:solidFill>
              </a:rPr>
              <a:t>The prompt header encompasses both the task description and augmented information, such as relevant examples to aid in task comprehension</a:t>
            </a:r>
          </a:p>
        </p:txBody>
      </p:sp>
      <p:cxnSp>
        <p:nvCxnSpPr>
          <p:cNvPr id="11" name="Straight Arrow Connector 10">
            <a:extLst>
              <a:ext uri="{FF2B5EF4-FFF2-40B4-BE49-F238E27FC236}">
                <a16:creationId xmlns:a16="http://schemas.microsoft.com/office/drawing/2014/main" id="{BE4A056E-D51E-E224-5685-095DFDEE8F82}"/>
              </a:ext>
            </a:extLst>
          </p:cNvPr>
          <p:cNvCxnSpPr>
            <a:cxnSpLocks/>
            <a:stCxn id="10" idx="1"/>
          </p:cNvCxnSpPr>
          <p:nvPr/>
        </p:nvCxnSpPr>
        <p:spPr bwMode="auto">
          <a:xfrm flipH="1" flipV="1">
            <a:off x="4559968" y="2558716"/>
            <a:ext cx="432466" cy="336865"/>
          </a:xfrm>
          <a:prstGeom prst="straightConnector1">
            <a:avLst/>
          </a:prstGeom>
          <a:solidFill>
            <a:schemeClr val="accent1"/>
          </a:solidFill>
          <a:ln w="9525" cap="flat" cmpd="sng" algn="ctr">
            <a:solidFill>
              <a:srgbClr val="0000FF"/>
            </a:solidFill>
            <a:prstDash val="solid"/>
            <a:round/>
            <a:headEnd type="none" w="med" len="med"/>
            <a:tailEnd type="triangle"/>
          </a:ln>
          <a:effectLst/>
        </p:spPr>
      </p:cxnSp>
      <p:sp>
        <p:nvSpPr>
          <p:cNvPr id="13" name="Rectangle 12">
            <a:extLst>
              <a:ext uri="{FF2B5EF4-FFF2-40B4-BE49-F238E27FC236}">
                <a16:creationId xmlns:a16="http://schemas.microsoft.com/office/drawing/2014/main" id="{FBE2911A-0054-E35F-5D19-2D5662956131}"/>
              </a:ext>
            </a:extLst>
          </p:cNvPr>
          <p:cNvSpPr/>
          <p:nvPr/>
        </p:nvSpPr>
        <p:spPr>
          <a:xfrm>
            <a:off x="4992434" y="3782976"/>
            <a:ext cx="2816061" cy="1200329"/>
          </a:xfrm>
          <a:prstGeom prst="rect">
            <a:avLst/>
          </a:prstGeom>
          <a:ln>
            <a:solidFill>
              <a:srgbClr val="0000FF"/>
            </a:solidFill>
          </a:ln>
        </p:spPr>
        <p:txBody>
          <a:bodyPr wrap="square">
            <a:spAutoFit/>
          </a:bodyPr>
          <a:lstStyle/>
          <a:p>
            <a:r>
              <a:rPr lang="en-US" altLang="zh-CN" sz="900" b="1" dirty="0">
                <a:solidFill>
                  <a:srgbClr val="0000FF"/>
                </a:solidFill>
              </a:rPr>
              <a:t>Prompt data</a:t>
            </a:r>
            <a:r>
              <a:rPr lang="en-US" altLang="zh-CN" sz="900" dirty="0">
                <a:solidFill>
                  <a:srgbClr val="0000FF"/>
                </a:solidFill>
              </a:rPr>
              <a:t>:  MR csv file, to be updated for each meeting (per release/SS)</a:t>
            </a:r>
          </a:p>
          <a:p>
            <a:endParaRPr lang="en-US" altLang="zh-CN" sz="900" dirty="0">
              <a:solidFill>
                <a:srgbClr val="0000FF"/>
              </a:solidFill>
            </a:endParaRPr>
          </a:p>
          <a:p>
            <a:r>
              <a:rPr lang="en-US" altLang="zh-CN" sz="900" dirty="0">
                <a:solidFill>
                  <a:srgbClr val="0000FF"/>
                </a:solidFill>
              </a:rPr>
              <a:t>The format of MR titles is very flexible, it can have different styles of release name, one MR title includes multiple CRs, etc.</a:t>
            </a:r>
          </a:p>
          <a:p>
            <a:r>
              <a:rPr lang="en-US" altLang="zh-CN" sz="900" dirty="0">
                <a:solidFill>
                  <a:srgbClr val="0000FF"/>
                </a:solidFill>
              </a:rPr>
              <a:t>The Examples are actual MR titles </a:t>
            </a:r>
            <a:r>
              <a:rPr lang="en-US" altLang="zh-CN" sz="900">
                <a:solidFill>
                  <a:srgbClr val="0000FF"/>
                </a:solidFill>
              </a:rPr>
              <a:t>from #155 </a:t>
            </a:r>
            <a:r>
              <a:rPr lang="en-US" altLang="zh-CN" sz="900" dirty="0">
                <a:solidFill>
                  <a:srgbClr val="0000FF"/>
                </a:solidFill>
              </a:rPr>
              <a:t>meeting.</a:t>
            </a:r>
          </a:p>
        </p:txBody>
      </p:sp>
      <p:cxnSp>
        <p:nvCxnSpPr>
          <p:cNvPr id="14" name="Straight Arrow Connector 13">
            <a:extLst>
              <a:ext uri="{FF2B5EF4-FFF2-40B4-BE49-F238E27FC236}">
                <a16:creationId xmlns:a16="http://schemas.microsoft.com/office/drawing/2014/main" id="{B8D8D3C8-2FF9-9973-3CD9-00C968DA006F}"/>
              </a:ext>
            </a:extLst>
          </p:cNvPr>
          <p:cNvCxnSpPr>
            <a:cxnSpLocks/>
            <a:stCxn id="13" idx="1"/>
          </p:cNvCxnSpPr>
          <p:nvPr/>
        </p:nvCxnSpPr>
        <p:spPr bwMode="auto">
          <a:xfrm flipH="1" flipV="1">
            <a:off x="4287253" y="4102768"/>
            <a:ext cx="705181" cy="280373"/>
          </a:xfrm>
          <a:prstGeom prst="straightConnector1">
            <a:avLst/>
          </a:prstGeom>
          <a:solidFill>
            <a:schemeClr val="accent1"/>
          </a:solidFill>
          <a:ln w="9525" cap="flat" cmpd="sng" algn="ctr">
            <a:solidFill>
              <a:srgbClr val="0000FF"/>
            </a:solidFill>
            <a:prstDash val="solid"/>
            <a:round/>
            <a:headEnd type="none" w="med" len="med"/>
            <a:tailEnd type="triangle"/>
          </a:ln>
          <a:effectLst/>
        </p:spPr>
      </p:cxnSp>
      <p:cxnSp>
        <p:nvCxnSpPr>
          <p:cNvPr id="19" name="Straight Arrow Connector 18">
            <a:extLst>
              <a:ext uri="{FF2B5EF4-FFF2-40B4-BE49-F238E27FC236}">
                <a16:creationId xmlns:a16="http://schemas.microsoft.com/office/drawing/2014/main" id="{5E453360-58B8-B663-1814-1B00976AE600}"/>
              </a:ext>
            </a:extLst>
          </p:cNvPr>
          <p:cNvCxnSpPr>
            <a:cxnSpLocks/>
            <a:stCxn id="18" idx="0"/>
          </p:cNvCxnSpPr>
          <p:nvPr/>
        </p:nvCxnSpPr>
        <p:spPr bwMode="auto">
          <a:xfrm flipV="1">
            <a:off x="8682790" y="3379173"/>
            <a:ext cx="842211" cy="394972"/>
          </a:xfrm>
          <a:prstGeom prst="straightConnector1">
            <a:avLst/>
          </a:prstGeom>
          <a:solidFill>
            <a:schemeClr val="accent1"/>
          </a:solidFill>
          <a:ln w="9525" cap="flat" cmpd="sng" algn="ctr">
            <a:solidFill>
              <a:srgbClr val="0000FF"/>
            </a:solidFill>
            <a:prstDash val="solid"/>
            <a:round/>
            <a:headEnd type="none" w="med" len="med"/>
            <a:tailEnd type="triangle"/>
          </a:ln>
          <a:effectLst/>
        </p:spPr>
      </p:cxnSp>
      <p:sp>
        <p:nvSpPr>
          <p:cNvPr id="18" name="Rectangle 17">
            <a:extLst>
              <a:ext uri="{FF2B5EF4-FFF2-40B4-BE49-F238E27FC236}">
                <a16:creationId xmlns:a16="http://schemas.microsoft.com/office/drawing/2014/main" id="{9802C374-5DFE-ED2B-2512-BC949594C29D}"/>
              </a:ext>
            </a:extLst>
          </p:cNvPr>
          <p:cNvSpPr/>
          <p:nvPr/>
        </p:nvSpPr>
        <p:spPr>
          <a:xfrm>
            <a:off x="7896726" y="3774145"/>
            <a:ext cx="1572127" cy="2246769"/>
          </a:xfrm>
          <a:prstGeom prst="rect">
            <a:avLst/>
          </a:prstGeom>
          <a:ln>
            <a:solidFill>
              <a:srgbClr val="0000FF"/>
            </a:solidFill>
          </a:ln>
        </p:spPr>
        <p:txBody>
          <a:bodyPr wrap="square">
            <a:spAutoFit/>
          </a:bodyPr>
          <a:lstStyle/>
          <a:p>
            <a:r>
              <a:rPr lang="en-US" altLang="zh-CN" sz="1000" dirty="0">
                <a:solidFill>
                  <a:srgbClr val="0000FF"/>
                </a:solidFill>
              </a:rPr>
              <a:t>Generated results from Gemini (version 2024.08.01) with less than 5 seconds.</a:t>
            </a:r>
          </a:p>
          <a:p>
            <a:endParaRPr lang="en-US" altLang="zh-CN" sz="1000" dirty="0">
              <a:solidFill>
                <a:srgbClr val="0000FF"/>
              </a:solidFill>
            </a:endParaRPr>
          </a:p>
          <a:p>
            <a:r>
              <a:rPr lang="en-US" altLang="zh-CN" sz="1000" dirty="0">
                <a:solidFill>
                  <a:srgbClr val="0000FF"/>
                </a:solidFill>
              </a:rPr>
              <a:t>Similar results from ChatGPT, LLama3.1, Kimi.</a:t>
            </a:r>
          </a:p>
          <a:p>
            <a:endParaRPr lang="en-US" altLang="zh-CN" sz="1000" dirty="0">
              <a:solidFill>
                <a:srgbClr val="0000FF"/>
              </a:solidFill>
            </a:endParaRPr>
          </a:p>
          <a:p>
            <a:r>
              <a:rPr lang="en-US" altLang="zh-CN" sz="1000" dirty="0">
                <a:solidFill>
                  <a:srgbClr val="0000FF"/>
                </a:solidFill>
              </a:rPr>
              <a:t>It’s also working with </a:t>
            </a:r>
            <a:r>
              <a:rPr lang="en-US" altLang="zh-CN" sz="1000" dirty="0" err="1">
                <a:solidFill>
                  <a:srgbClr val="0000FF"/>
                </a:solidFill>
              </a:rPr>
              <a:t>Ollama</a:t>
            </a:r>
            <a:r>
              <a:rPr lang="en-US" altLang="zh-CN" sz="1000" dirty="0">
                <a:solidFill>
                  <a:srgbClr val="0000FF"/>
                </a:solidFill>
              </a:rPr>
              <a:t> based Llama3.1 (8B) model from a desktop PC with no GPU.</a:t>
            </a:r>
          </a:p>
        </p:txBody>
      </p:sp>
      <p:sp>
        <p:nvSpPr>
          <p:cNvPr id="33" name="Table Placeholder 2">
            <a:extLst>
              <a:ext uri="{FF2B5EF4-FFF2-40B4-BE49-F238E27FC236}">
                <a16:creationId xmlns:a16="http://schemas.microsoft.com/office/drawing/2014/main" id="{B5AB4018-AD9F-18A7-E51C-D9CC034F5D71}"/>
              </a:ext>
            </a:extLst>
          </p:cNvPr>
          <p:cNvSpPr txBox="1">
            <a:spLocks/>
          </p:cNvSpPr>
          <p:nvPr/>
        </p:nvSpPr>
        <p:spPr bwMode="auto">
          <a:xfrm>
            <a:off x="253999" y="6037221"/>
            <a:ext cx="8513012" cy="33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608013" indent="-608013" algn="l" rtl="0" eaLnBrk="0" fontAlgn="base" hangingPunct="0">
              <a:spcBef>
                <a:spcPct val="20000"/>
              </a:spcBef>
              <a:spcAft>
                <a:spcPct val="0"/>
              </a:spcAft>
              <a:buBlip>
                <a:blip r:embed="rId3"/>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4"/>
              </a:buBlip>
              <a:defRPr sz="3200">
                <a:solidFill>
                  <a:schemeClr val="tx1"/>
                </a:solidFill>
                <a:latin typeface="+mn-lt"/>
              </a:defRPr>
            </a:lvl2pPr>
            <a:lvl3pPr marL="1522413" indent="-303213" algn="l" rtl="0" eaLnBrk="0" fontAlgn="base" hangingPunct="0">
              <a:spcBef>
                <a:spcPct val="20000"/>
              </a:spcBef>
              <a:spcAft>
                <a:spcPct val="0"/>
              </a:spcAft>
              <a:buBlip>
                <a:blip r:embed="rId5"/>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a:lstStyle>
          <a:p>
            <a:pPr marL="0" indent="0">
              <a:buFontTx/>
              <a:buNone/>
            </a:pPr>
            <a:r>
              <a:rPr lang="en-US" altLang="zh-CN" sz="1800" kern="0" dirty="0"/>
              <a:t>Code moderator Step 3: </a:t>
            </a:r>
            <a:r>
              <a:rPr lang="en-US" altLang="zh-CN" sz="1800" dirty="0"/>
              <a:t>Adding the table to </a:t>
            </a:r>
            <a:r>
              <a:rPr lang="en-US" altLang="zh-CN" sz="1800" u="sng" dirty="0"/>
              <a:t>Wiki page</a:t>
            </a:r>
            <a:r>
              <a:rPr lang="en-US" altLang="zh-CN" sz="1800" dirty="0"/>
              <a:t> for tracking</a:t>
            </a:r>
            <a:endParaRPr lang="zh-CN" altLang="en-US" sz="2000" kern="0" dirty="0"/>
          </a:p>
        </p:txBody>
      </p:sp>
    </p:spTree>
    <p:extLst>
      <p:ext uri="{BB962C8B-B14F-4D97-AF65-F5344CB8AC3E}">
        <p14:creationId xmlns:p14="http://schemas.microsoft.com/office/powerpoint/2010/main" val="2728452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87627-F04E-223A-2E18-3F6F7D292B1C}"/>
              </a:ext>
            </a:extLst>
          </p:cNvPr>
          <p:cNvSpPr>
            <a:spLocks noGrp="1"/>
          </p:cNvSpPr>
          <p:nvPr>
            <p:ph type="title"/>
          </p:nvPr>
        </p:nvSpPr>
        <p:spPr>
          <a:xfrm>
            <a:off x="637674" y="140369"/>
            <a:ext cx="9112251" cy="1143000"/>
          </a:xfrm>
        </p:spPr>
        <p:txBody>
          <a:bodyPr/>
          <a:lstStyle/>
          <a:p>
            <a:r>
              <a:rPr lang="en-US" altLang="zh-CN" sz="4000" dirty="0"/>
              <a:t>Advantage of the Proposal</a:t>
            </a:r>
            <a:endParaRPr lang="zh-CN" altLang="en-US" sz="4000" dirty="0"/>
          </a:p>
        </p:txBody>
      </p:sp>
      <p:sp>
        <p:nvSpPr>
          <p:cNvPr id="3" name="Table Placeholder 2">
            <a:extLst>
              <a:ext uri="{FF2B5EF4-FFF2-40B4-BE49-F238E27FC236}">
                <a16:creationId xmlns:a16="http://schemas.microsoft.com/office/drawing/2014/main" id="{0A404F0E-A698-1A50-9820-87F0F131C7BD}"/>
              </a:ext>
            </a:extLst>
          </p:cNvPr>
          <p:cNvSpPr>
            <a:spLocks noGrp="1"/>
          </p:cNvSpPr>
          <p:nvPr>
            <p:ph type="tbl" idx="1"/>
          </p:nvPr>
        </p:nvSpPr>
        <p:spPr>
          <a:xfrm>
            <a:off x="637674" y="1054769"/>
            <a:ext cx="11389895" cy="5189620"/>
          </a:xfrm>
        </p:spPr>
        <p:txBody>
          <a:bodyPr/>
          <a:lstStyle/>
          <a:p>
            <a:r>
              <a:rPr lang="en-US" altLang="zh-CN" sz="2800" dirty="0"/>
              <a:t>Wiki Page as a Collaboration Tool</a:t>
            </a:r>
          </a:p>
          <a:p>
            <a:pPr lvl="1"/>
            <a:r>
              <a:rPr lang="en-US" altLang="zh-CN" sz="1800" dirty="0"/>
              <a:t>A publicly accessible Wiki page can serve as a collaborative platform for creating tracking materials.</a:t>
            </a:r>
          </a:p>
          <a:p>
            <a:pPr lvl="1"/>
            <a:r>
              <a:rPr lang="en-US" altLang="zh-CN" sz="1800" dirty="0"/>
              <a:t>No additional tool setup is required.</a:t>
            </a:r>
          </a:p>
          <a:p>
            <a:r>
              <a:rPr lang="en-US" altLang="zh-CN" sz="2800" dirty="0"/>
              <a:t>Minimal Impact on Stakeholders</a:t>
            </a:r>
          </a:p>
          <a:p>
            <a:pPr lvl="1"/>
            <a:r>
              <a:rPr lang="en-US" altLang="zh-CN" sz="1800" dirty="0"/>
              <a:t>The proposed approach minimizes disruptions to the workflows of CR authors, specification rapporteurs, and leadership team.</a:t>
            </a:r>
          </a:p>
          <a:p>
            <a:pPr lvl="1"/>
            <a:r>
              <a:rPr lang="en-US" altLang="zh-CN" sz="1800" dirty="0"/>
              <a:t>CR authors will experience no changes to their current working procedure.</a:t>
            </a:r>
          </a:p>
          <a:p>
            <a:r>
              <a:rPr lang="en-US" altLang="zh-CN" sz="2800" dirty="0"/>
              <a:t>Leveraging Advanced Generative AI for automation</a:t>
            </a:r>
          </a:p>
          <a:p>
            <a:pPr lvl="1"/>
            <a:r>
              <a:rPr lang="en-US" altLang="zh-CN" sz="1800" dirty="0"/>
              <a:t>Advanced and widely accessible generative AI models can significantly reduce manual effort through automation.</a:t>
            </a:r>
          </a:p>
          <a:p>
            <a:pPr lvl="1"/>
            <a:r>
              <a:rPr lang="en-US" altLang="zh-CN" sz="1800" dirty="0"/>
              <a:t>This approach avoids dependency on specific tools or models, promoting flexibility.</a:t>
            </a:r>
          </a:p>
          <a:p>
            <a:pPr lvl="1"/>
            <a:r>
              <a:rPr lang="en-US" altLang="zh-CN" sz="1800" dirty="0"/>
              <a:t>The solution is designed for user-friendliness and easy maintenance.</a:t>
            </a:r>
          </a:p>
          <a:p>
            <a:r>
              <a:rPr lang="en-US" altLang="zh-CN" sz="2000" dirty="0"/>
              <a:t>Ensure complete solution for new features introduced in each Release</a:t>
            </a:r>
          </a:p>
          <a:p>
            <a:pPr lvl="1"/>
            <a:r>
              <a:rPr lang="en-US" altLang="zh-CN" sz="1400" dirty="0"/>
              <a:t>The Feature WI rapporteur (who is familiar with the specification content) takes the responsibility to ensure the stage2 and stage 3 alignment (e.g., stage 3 </a:t>
            </a:r>
            <a:r>
              <a:rPr lang="en-US" altLang="zh-CN" sz="1400"/>
              <a:t>implementation gap information </a:t>
            </a:r>
            <a:r>
              <a:rPr lang="en-US" altLang="zh-CN" sz="1400" dirty="0"/>
              <a:t>updated) for the new feature of WI.</a:t>
            </a:r>
          </a:p>
          <a:p>
            <a:pPr marL="609600" lvl="1" indent="0">
              <a:buNone/>
            </a:pPr>
            <a:endParaRPr lang="en-US" altLang="zh-CN" sz="2000" dirty="0"/>
          </a:p>
          <a:p>
            <a:pPr marL="0" indent="0">
              <a:buNone/>
            </a:pPr>
            <a:endParaRPr lang="en-US" altLang="zh-CN" dirty="0"/>
          </a:p>
        </p:txBody>
      </p:sp>
      <p:sp>
        <p:nvSpPr>
          <p:cNvPr id="4" name="Slide Number Placeholder 3">
            <a:extLst>
              <a:ext uri="{FF2B5EF4-FFF2-40B4-BE49-F238E27FC236}">
                <a16:creationId xmlns:a16="http://schemas.microsoft.com/office/drawing/2014/main" id="{DEEBF197-D8DC-1357-8DA1-D1C7BA257661}"/>
              </a:ext>
            </a:extLst>
          </p:cNvPr>
          <p:cNvSpPr>
            <a:spLocks noGrp="1"/>
          </p:cNvSpPr>
          <p:nvPr>
            <p:ph type="sldNum" sz="quarter" idx="10"/>
          </p:nvPr>
        </p:nvSpPr>
        <p:spPr/>
        <p:txBody>
          <a:bodyPr/>
          <a:lstStyle/>
          <a:p>
            <a:pPr>
              <a:defRPr/>
            </a:pPr>
            <a:fld id="{8B78E712-7E90-46AF-8873-540771249AD5}" type="slidenum">
              <a:rPr lang="en-GB" smtClean="0"/>
              <a:pPr>
                <a:defRPr/>
              </a:pPr>
              <a:t>6</a:t>
            </a:fld>
            <a:endParaRPr lang="en-GB" dirty="0"/>
          </a:p>
        </p:txBody>
      </p:sp>
    </p:spTree>
    <p:extLst>
      <p:ext uri="{BB962C8B-B14F-4D97-AF65-F5344CB8AC3E}">
        <p14:creationId xmlns:p14="http://schemas.microsoft.com/office/powerpoint/2010/main" val="1887078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18362-EEB6-ECA3-A794-BDB39C81458A}"/>
              </a:ext>
            </a:extLst>
          </p:cNvPr>
          <p:cNvSpPr>
            <a:spLocks noGrp="1"/>
          </p:cNvSpPr>
          <p:nvPr>
            <p:ph type="title"/>
          </p:nvPr>
        </p:nvSpPr>
        <p:spPr/>
        <p:txBody>
          <a:bodyPr/>
          <a:lstStyle/>
          <a:p>
            <a:r>
              <a:rPr lang="en-US" dirty="0"/>
              <a:t>Proposal for Endorsement</a:t>
            </a:r>
            <a:endParaRPr lang="en-IN" dirty="0"/>
          </a:p>
        </p:txBody>
      </p:sp>
      <p:sp>
        <p:nvSpPr>
          <p:cNvPr id="3" name="Table Placeholder 2">
            <a:extLst>
              <a:ext uri="{FF2B5EF4-FFF2-40B4-BE49-F238E27FC236}">
                <a16:creationId xmlns:a16="http://schemas.microsoft.com/office/drawing/2014/main" id="{2047D12F-6682-C4C0-8284-972EB2B2ECD9}"/>
              </a:ext>
            </a:extLst>
          </p:cNvPr>
          <p:cNvSpPr>
            <a:spLocks noGrp="1"/>
          </p:cNvSpPr>
          <p:nvPr>
            <p:ph type="tbl" idx="1"/>
          </p:nvPr>
        </p:nvSpPr>
        <p:spPr/>
        <p:txBody>
          <a:bodyPr/>
          <a:lstStyle/>
          <a:p>
            <a:r>
              <a:rPr lang="en-US" dirty="0"/>
              <a:t>Endorse the proposal as way forward </a:t>
            </a:r>
            <a:r>
              <a:rPr lang="en-US" altLang="zh-CN" dirty="0"/>
              <a:t>for creating materials to track Stage 3 implementation difference</a:t>
            </a:r>
            <a:endParaRPr lang="en-US" dirty="0"/>
          </a:p>
        </p:txBody>
      </p:sp>
    </p:spTree>
    <p:extLst>
      <p:ext uri="{BB962C8B-B14F-4D97-AF65-F5344CB8AC3E}">
        <p14:creationId xmlns:p14="http://schemas.microsoft.com/office/powerpoint/2010/main" val="2341129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3021" y="3296097"/>
            <a:ext cx="8221835" cy="519616"/>
          </a:xfrm>
        </p:spPr>
        <p:txBody>
          <a:bodyPr/>
          <a:lstStyle/>
          <a:p>
            <a:r>
              <a:rPr lang="en-US" sz="4400" dirty="0"/>
              <a:t>Thank you!</a:t>
            </a:r>
          </a:p>
        </p:txBody>
      </p:sp>
    </p:spTree>
    <p:extLst>
      <p:ext uri="{BB962C8B-B14F-4D97-AF65-F5344CB8AC3E}">
        <p14:creationId xmlns:p14="http://schemas.microsoft.com/office/powerpoint/2010/main" val="1195480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等线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SharedContentType xmlns="Microsoft.SharePoint.Taxonomy.ContentTypeSync" SourceId="34c87397-5fc1-491e-85e7-d6110dbe9cbd" ContentTypeId="0x0101" PreviousValue="false" LastSyncTimeStamp="2018-03-09T14:36:50.893Z"/>
</file>

<file path=customXml/item3.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Comments xmlns="3f2ce089-3858-4176-9a21-a30f9204848e">OK</Comments>
    <TaxCatchAll xmlns="7275bb01-7583-478d-bc14-e839a2dd5989" xsi:nil="true"/>
    <lcf76f155ced4ddcb4097134ff3c332f xmlns="3f2ce089-3858-4176-9a21-a30f9204848e">
      <Terms xmlns="http://schemas.microsoft.com/office/infopath/2007/PartnerControls"/>
    </lcf76f155ced4ddcb4097134ff3c332f>
    <_dlc_DocId xmlns="71c5aaf6-e6ce-465b-b873-5148d2a4c105">RBI5PAMIO524-1616901215-25151</_dlc_DocId>
    <_dlc_DocIdUrl xmlns="71c5aaf6-e6ce-465b-b873-5148d2a4c105">
      <Url>https://nokia.sharepoint.com/sites/gxp/_layouts/15/DocIdRedir.aspx?ID=RBI5PAMIO524-1616901215-25151</Url>
      <Description>RBI5PAMIO524-1616901215-25151</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55A05E76B664164F9F76E63E6D6BE6ED" ma:contentTypeVersion="14" ma:contentTypeDescription="Create a new document." ma:contentTypeScope="" ma:versionID="882b459393d83318830776dc07584d50">
  <xsd:schema xmlns:xsd="http://www.w3.org/2001/XMLSchema" xmlns:xs="http://www.w3.org/2001/XMLSchema" xmlns:p="http://schemas.microsoft.com/office/2006/metadata/properties" xmlns:ns2="71c5aaf6-e6ce-465b-b873-5148d2a4c105" xmlns:ns3="3f2ce089-3858-4176-9a21-a30f9204848e" xmlns:ns4="7275bb01-7583-478d-bc14-e839a2dd5989" targetNamespace="http://schemas.microsoft.com/office/2006/metadata/properties" ma:root="true" ma:fieldsID="388c76d6462bcfb910328fd9de561d3b" ns2:_="" ns3:_="" ns4:_="">
    <xsd:import namespace="71c5aaf6-e6ce-465b-b873-5148d2a4c105"/>
    <xsd:import namespace="3f2ce089-3858-4176-9a21-a30f9204848e"/>
    <xsd:import namespace="7275bb01-7583-478d-bc14-e839a2dd5989"/>
    <xsd:element name="properties">
      <xsd:complexType>
        <xsd:sequence>
          <xsd:element name="documentManagement">
            <xsd:complexType>
              <xsd:all>
                <xsd:element ref="ns2:_dlc_DocId" minOccurs="0"/>
                <xsd:element ref="ns2:_dlc_DocIdUrl" minOccurs="0"/>
                <xsd:element ref="ns2:_dlc_DocIdPersistId" minOccurs="0"/>
                <xsd:element ref="ns2:HideFromDelve" minOccurs="0"/>
                <xsd:element ref="ns3:MediaServiceMetadata" minOccurs="0"/>
                <xsd:element ref="ns3:MediaServiceFastMetadata" minOccurs="0"/>
                <xsd:element ref="ns3:MediaServiceObjectDetectorVersions" minOccurs="0"/>
                <xsd:element ref="ns3:MediaServiceDateTaken" minOccurs="0"/>
                <xsd:element ref="ns3:MediaServiceGenerationTime" minOccurs="0"/>
                <xsd:element ref="ns3:MediaServiceEventHashCode" minOccurs="0"/>
                <xsd:element ref="ns3:MediaLengthInSeconds" minOccurs="0"/>
                <xsd:element ref="ns3:lcf76f155ced4ddcb4097134ff3c332f" minOccurs="0"/>
                <xsd:element ref="ns4:TaxCatchAll" minOccurs="0"/>
                <xsd:element ref="ns3:MediaServiceOCR" minOccurs="0"/>
                <xsd:element ref="ns3:MediaServiceLocation" minOccurs="0"/>
                <xsd:element ref="ns3:MediaServiceSearchProperties" minOccurs="0"/>
                <xsd:element ref="ns3:Comme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f2ce089-3858-4176-9a21-a30f9204848e"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34c87397-5fc1-491e-85e7-d6110dbe9cbd" ma:termSetId="09814cd3-568e-fe90-9814-8d621ff8fb84" ma:anchorId="fba54fb3-c3e1-fe81-a776-ca4b69148c4d" ma:open="true" ma:isKeyword="false">
      <xsd:complexType>
        <xsd:sequence>
          <xsd:element ref="pc:Terms" minOccurs="0" maxOccurs="1"/>
        </xsd:sequence>
      </xsd:complexType>
    </xsd:element>
    <xsd:element name="MediaServiceOCR" ma:index="22" nillable="true" ma:displayName="Extracted Text" ma:internalName="MediaServiceOCR" ma:readOnly="true">
      <xsd:simpleType>
        <xsd:restriction base="dms:Note">
          <xsd:maxLength value="255"/>
        </xsd:restriction>
      </xsd:simpleType>
    </xsd:element>
    <xsd:element name="MediaServiceLocation" ma:index="23" nillable="true" ma:displayName="Location" ma:indexed="true" ma:internalName="MediaServiceLocation"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Comments" ma:index="25" nillable="true" ma:displayName="Navaneethan Comments" ma:default="OK" ma:format="Dropdown" ma:internalName="Comment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275bb01-7583-478d-bc14-e839a2dd5989"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b0ac3f90-bf3b-4c63-910d-f3e01299c9db}" ma:internalName="TaxCatchAll" ma:showField="CatchAllData" ma:web="7275bb01-7583-478d-bc14-e839a2dd598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26745A7-2B9A-4291-B676-7A5F4197E198}">
  <ds:schemaRefs>
    <ds:schemaRef ds:uri="http://schemas.microsoft.com/sharepoint/events"/>
  </ds:schemaRefs>
</ds:datastoreItem>
</file>

<file path=customXml/itemProps2.xml><?xml version="1.0" encoding="utf-8"?>
<ds:datastoreItem xmlns:ds="http://schemas.openxmlformats.org/officeDocument/2006/customXml" ds:itemID="{708525D8-1DB2-4C85-BD5A-39D3152A4D8B}">
  <ds:schemaRefs>
    <ds:schemaRef ds:uri="Microsoft.SharePoint.Taxonomy.ContentTypeSync"/>
  </ds:schemaRefs>
</ds:datastoreItem>
</file>

<file path=customXml/itemProps3.xml><?xml version="1.0" encoding="utf-8"?>
<ds:datastoreItem xmlns:ds="http://schemas.openxmlformats.org/officeDocument/2006/customXml" ds:itemID="{613C568A-0C46-4592-BB68-CDB41342D77A}">
  <ds:schemaRefs>
    <ds:schemaRef ds:uri="3f2ce089-3858-4176-9a21-a30f9204848e"/>
    <ds:schemaRef ds:uri="71c5aaf6-e6ce-465b-b873-5148d2a4c105"/>
    <ds:schemaRef ds:uri="7275bb01-7583-478d-bc14-e839a2dd598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36CD2AC6-34CE-4A91-8639-CF533DD70258}">
  <ds:schemaRefs>
    <ds:schemaRef ds:uri="3f2ce089-3858-4176-9a21-a30f9204848e"/>
    <ds:schemaRef ds:uri="71c5aaf6-e6ce-465b-b873-5148d2a4c105"/>
    <ds:schemaRef ds:uri="7275bb01-7583-478d-bc14-e839a2dd598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5.xml><?xml version="1.0" encoding="utf-8"?>
<ds:datastoreItem xmlns:ds="http://schemas.openxmlformats.org/officeDocument/2006/customXml" ds:itemID="{D8EFD60F-3529-4261-B094-766615A3369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594</TotalTime>
  <Words>1535</Words>
  <Application>Microsoft Office PowerPoint</Application>
  <PresentationFormat>Widescreen</PresentationFormat>
  <Paragraphs>99</Paragraphs>
  <Slides>8</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等线</vt:lpstr>
      <vt:lpstr>等线 Light</vt:lpstr>
      <vt:lpstr>Arial</vt:lpstr>
      <vt:lpstr>Calibri</vt:lpstr>
      <vt:lpstr>Times New Roman</vt:lpstr>
      <vt:lpstr>Office Theme</vt:lpstr>
      <vt:lpstr>Custom Design</vt:lpstr>
      <vt:lpstr>  Discussion on creating the material to track stage 3 implementation difference</vt:lpstr>
      <vt:lpstr>Background</vt:lpstr>
      <vt:lpstr>Proposal: Overall Procedure</vt:lpstr>
      <vt:lpstr>Proposal Demo </vt:lpstr>
      <vt:lpstr>Proposal Demo (tested with Gemini/ChatGPT/Llama3.1/Kimi)</vt:lpstr>
      <vt:lpstr>Advantage of the Proposal</vt:lpstr>
      <vt:lpstr>Proposal for Endorsement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SA5 Status Report to SA#83  Charging Management (CH) Operation, Administration, Maintenance &amp; Provisioning (OAM&amp;P)</dc:title>
  <dc:creator>Thomas Tovinger</dc:creator>
  <cp:lastModifiedBy>SS</cp:lastModifiedBy>
  <cp:revision>22</cp:revision>
  <dcterms:created xsi:type="dcterms:W3CDTF">2019-03-13T01:38:36Z</dcterms:created>
  <dcterms:modified xsi:type="dcterms:W3CDTF">2024-08-19T18:02:23Z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0x01010055A05E76B664164F9F76E63E6D6BE6ED</vt:lpwstr>
  </property>
  <property fmtid="{D5CDD505-2E9C-101B-9397-08002B2CF9AE}" pid="3" name="_2015_ms_pID_725343">
    <vt:lpwstr>(3)j5DyKr/9ztn2R3WhsbN2tKLwFsa7oHYXQVnp0tIZ/+0Hze0xIfyIprhkhhCA6/mLnwNF+9Ol
fB76OGGHaQsn4AtAra4o5hGlBf9SGcByym32dnNr8lTDugm9pcwSVqzVLW5t0oMSZcVdHbal
Bljy71TdMU67HjwQgF+NEZfTRH++lwzg/mElTNDOLZ0ccAJYay5QRiY4nTazwaNilIC6gWk4
+Tttt4q5J/KMLVGMrH</vt:lpwstr>
  </property>
  <property fmtid="{D5CDD505-2E9C-101B-9397-08002B2CF9AE}" pid="4" name="_2015_ms_pID_7253431">
    <vt:lpwstr>Ma2CcSAAA8Gnp4sZzsPs6puQz/kEo+IBvY1p+sfE8x0HrVm8jNjr6r
4rSETsFQHBkojDKwboIHtrf6OTxksvbHuFIYnWeemj8/3gVA3AQAOTIYKwgcsZRLkK2o3lYL
HD5/yJSH9MahXmEBP1ZdBAjjuWYmlxpu51eXsWGcXOIaVo+iAE6BJPrAt2KEIUF9pYMR2IWE
y0c10tiUADp3sKbpLKeEREOuxy0Z41x8HsY7</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1574815908</vt:lpwstr>
  </property>
  <property fmtid="{D5CDD505-2E9C-101B-9397-08002B2CF9AE}" pid="9" name="_2015_ms_pID_7253432">
    <vt:lpwstr>rSMWCN/yLONsXB4oX7szqmo=</vt:lpwstr>
  </property>
  <property fmtid="{D5CDD505-2E9C-101B-9397-08002B2CF9AE}" pid="10" name="MediaServiceImageTags">
    <vt:lpwstr/>
  </property>
  <property fmtid="{D5CDD505-2E9C-101B-9397-08002B2CF9AE}" pid="11" name="_dlc_DocIdItemGuid">
    <vt:lpwstr>82aca874-ecd7-41c9-999f-8f21c7dd155f</vt:lpwstr>
  </property>
</Properties>
</file>