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939" r:id="rId6"/>
    <p:sldId id="941" r:id="rId7"/>
    <p:sldId id="94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8" autoAdjust="0"/>
    <p:restoredTop sz="97097" autoAdjust="0"/>
  </p:normalViewPr>
  <p:slideViewPr>
    <p:cSldViewPr snapToGrid="0">
      <p:cViewPr varScale="1">
        <p:scale>
          <a:sx n="130" d="100"/>
          <a:sy n="130" d="100"/>
        </p:scale>
        <p:origin x="23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5131" y="1290171"/>
            <a:ext cx="8759782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traffic switching rules be part of UE policy?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5974" y="1290171"/>
            <a:ext cx="875893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800" dirty="0"/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1290171"/>
            <a:ext cx="8835630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http://schemas.microsoft.com/office/2006/documentManagement/types"/>
    <ds:schemaRef ds:uri="http://schemas.microsoft.com/office/2006/metadata/properties"/>
    <ds:schemaRef ds:uri="dcc30912-d230-4cc2-b11f-bb5ca2a6b6f5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5772</TotalTime>
  <Words>256</Words>
  <Application>Microsoft Macintosh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SoH Questions for FS_MASSS</vt:lpstr>
      <vt:lpstr>KI#1.4 – DS Policy</vt:lpstr>
      <vt:lpstr>KI#1.1 – DS Subscription</vt:lpstr>
      <vt:lpstr>KI#1.1 – DS Registration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2026</cp:revision>
  <dcterms:created xsi:type="dcterms:W3CDTF">2008-08-30T09:32:10Z</dcterms:created>
  <dcterms:modified xsi:type="dcterms:W3CDTF">2024-05-29T07:25:19Z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