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303" r:id="rId3"/>
    <p:sldId id="812" r:id="rId4"/>
    <p:sldId id="818" r:id="rId5"/>
    <p:sldId id="81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6" autoAdjust="0"/>
    <p:restoredTop sz="96357" autoAdjust="0"/>
  </p:normalViewPr>
  <p:slideViewPr>
    <p:cSldViewPr snapToGrid="0">
      <p:cViewPr varScale="1">
        <p:scale>
          <a:sx n="86" d="100"/>
          <a:sy n="86" d="100"/>
        </p:scale>
        <p:origin x="36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2256" y="3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E6D3C6DD-B465-4BBB-A498-19F77EC9888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23126FB-8EDD-46C0-A2AD-9983862075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B5E997-3CBD-4B8E-AB1A-9176C94880A7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03BE1A3-891B-48CF-BA30-217C7F85420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938191C-F291-407D-A42E-61FDE5CD02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905DF1-3502-4790-A994-0CB090449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08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AEEED-A535-4649-9BF7-2F6417B2D9D5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90578-853A-49A7-9C89-9D15F2571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781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1A0830-7958-478F-A687-980EFBB47EC2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4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2087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ECC8D7-CBA9-4942-A0A8-AE98D58259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1E92B4C-662B-4799-8F02-697DE38BA4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2D090B7-7636-4FDB-B56B-C7B71C10C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2024/5/29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9F9FD5D-B233-4781-BEE0-AB6355F8B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E1523B5-789E-482B-9C94-392C0FFE3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758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3F4072-FEF9-4866-8EEE-65E8D81A2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180A820-D474-4561-975C-811C7E33D6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3205FBF-4E71-4C45-81B2-2C7F6C01C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2024/5/29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298A7FB-F005-4701-A3A3-5D8D6929A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0CEA949-89E0-4F0D-9A3D-C2717899A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9953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3132534-78A8-46B2-8151-4D6DBAFBFA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388D9A2-6F62-4C0D-B2F8-C8331FB9B4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7372871-EB58-42B3-A11D-F8EF0FC75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2024/5/29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ADC6A23-58C8-424C-A46B-BBE446EE7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B869A2D-539F-4F2C-844A-26B3E2187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8863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397933" y="85318"/>
            <a:ext cx="7747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#163</a:t>
            </a:r>
          </a:p>
          <a:p>
            <a:r>
              <a:rPr lang="en-US" altLang="ko-KR" sz="1200" b="1" kern="1200" dirty="0" err="1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Jeju</a:t>
            </a:r>
            <a:r>
              <a:rPr lang="en-US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, Korea, May 27 – May 31, 2024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4436635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2589250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226488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D673DB3-D288-4A22-9D98-87249C6A4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60C3A3E-2914-4F7C-B06B-354350CD5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97535B6-8E43-4962-99FB-18A2347A9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2024/5/29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DC5A2D2-B7CF-4A24-8219-85D03C9FA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7546A36-21DA-468D-ACC2-DA855E282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4741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B29EC8-1710-4918-A3E1-8C6CEA681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E84D834-C2B7-4AF9-B29B-E7C27BFFB3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68C6705-9124-4CFA-96D0-D9A5AEC11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2024/5/29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9BBF780-5C85-433F-9958-6E63A0CDB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E79FF3C-0247-423B-A5E5-673D7459B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5122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AB7B356-2D1A-4B02-879A-1A7682C41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B40D7B1-6CFF-4063-9AEC-CDA64D0D34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38F1751-1136-4735-80D0-897492142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6843868-9FC0-462B-9BA8-20F71CE66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2024/5/29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64E4AFC-2463-4D00-84DF-D96896A19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32E0AF5-DF71-4BA8-869D-77B1BAAE1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7269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8E86F4-D78C-4AF8-AF7B-0371043F2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2835A2C-3F55-415A-9D9D-086D31E724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2F42461-35C1-4E69-B5AE-4C86452A2B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DB79BCA-653B-4799-8D71-D1DF4A3489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820CF44-3713-4491-86D6-7C11F12C27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75B969F-512A-4721-9B13-FE743CAD5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2024/5/29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85C9223-41DA-4D7D-898C-8BBDE33C6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348A9D4-6080-410F-BD13-52357689D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6595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0D571B-E0B9-42D5-9188-509678789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1B55D24-AF42-4C62-88A8-629722568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2024/5/29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6BA4E15-1B44-478F-A6A2-5FEDD4DA4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1A7F54A-1817-4035-A943-7FD0B633C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0138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28E684A-B2C2-4D30-AB71-BA5FD58C7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2024/5/29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7DE5B70-9ABC-425E-A02E-78326133C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A1C89A9-3AD2-430C-A4A1-427B4D2DA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4822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4C36C7-C142-4019-AC26-B1FC9A41A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890F08D-F06D-4F48-B5DF-9110BDD4E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7283C88-B792-43A5-96DF-4C00A450EC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D6E7F11-89E5-4824-9D99-5FF4C731F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2024/5/29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AF0F70E-B348-4AEF-AFD1-0EA806E28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A089DFC-D1F4-4901-A23D-04CC14630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2517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B76671-45D5-4AEA-89C4-920B26A86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4BEF530-BE2F-478D-AB26-B538868C9B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29DA543-39D5-4214-B9F1-84BCA74F53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0CAA2D3-292B-4971-BC8E-186C58BD1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2024/5/29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46B8323-94A4-4957-8D66-55FDDF63B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CFB3AF5-DEBE-49DB-A924-F0E5CC140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4259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AABB0C0-AF63-429C-BF40-D12D89CFF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D48AD09-8BDA-482C-B126-2239C54CE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FF15F66-F207-4DAF-A0D3-CA97E3409B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E594B-6602-4421-8BAD-9159CDAC81A7}" type="datetimeFigureOut">
              <a:rPr lang="zh-CN" altLang="en-US" smtClean="0"/>
              <a:t>2024/5/29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1A58FDD-5A4F-4127-911A-369183F6E2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F6F4BE9-99A5-449D-AA05-CE18EC878D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2706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87401" y="6373813"/>
            <a:ext cx="8225367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000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1933" y="228600"/>
            <a:ext cx="91037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1"/>
            <a:ext cx="11184467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17551" y="6462714"/>
            <a:ext cx="729756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</a:t>
            </a:r>
            <a:r>
              <a:rPr lang="en-US" altLang="de-DE" sz="1200" dirty="0">
                <a:solidFill>
                  <a:schemeClr val="bg1"/>
                </a:solidFill>
              </a:rPr>
              <a:t>#161  Athens, Greece, 26th Feb – 1st Mar 2024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91334" y="6383338"/>
            <a:ext cx="681567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sz="1000" b="1" smtClean="0"/>
              <a:pPr algn="ctr">
                <a:defRPr/>
              </a:pPr>
              <a:t>‹#›</a:t>
            </a:fld>
            <a:endParaRPr lang="en-GB" altLang="en-US" sz="1000" b="1" dirty="0"/>
          </a:p>
          <a:p>
            <a:pPr>
              <a:defRPr/>
            </a:pPr>
            <a:endParaRPr lang="en-GB" altLang="en-US" sz="1000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 dirty="0">
                <a:solidFill>
                  <a:schemeClr val="bg1"/>
                </a:solidFill>
              </a:rPr>
              <a:t>© 3GPP 2012</a:t>
            </a:r>
            <a:endParaRPr lang="en-GB" altLang="en-US" sz="1000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1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118" y="415925"/>
            <a:ext cx="174413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179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0519" y="2194371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zh-CN" sz="3600" b="1" dirty="0" err="1"/>
              <a:t>SoH</a:t>
            </a:r>
            <a:r>
              <a:rPr lang="en-US" altLang="zh-CN" sz="3600" b="1" dirty="0"/>
              <a:t> Questions for R19</a:t>
            </a:r>
            <a:r>
              <a:rPr lang="en-GB" altLang="zh-CN" sz="3600" b="1" dirty="0"/>
              <a:t> FS_</a:t>
            </a:r>
            <a:r>
              <a:rPr lang="en-US" altLang="zh-CN" sz="3600" b="1" dirty="0"/>
              <a:t>AIML_CN </a:t>
            </a:r>
            <a:endParaRPr lang="en-GB" sz="3600" b="1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3065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fr-FR" altLang="zh-CN" sz="18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fr-FR" altLang="zh-CN" sz="1800" dirty="0">
                <a:latin typeface="Arial" panose="020B0604020202020204" pitchFamily="34" charset="0"/>
              </a:rPr>
              <a:t>vivo (Rapporteur)</a:t>
            </a:r>
            <a:br>
              <a:rPr lang="en-US" altLang="en-US" sz="1800" dirty="0"/>
            </a:br>
            <a:r>
              <a:rPr lang="fr-FR" altLang="zh-CN" sz="1800" dirty="0">
                <a:latin typeface="Arial" panose="020B0604020202020204" pitchFamily="34" charset="0"/>
              </a:rPr>
              <a:t>MediaTek Inc. (Rapporteur)</a:t>
            </a: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3671408-E788-4F70-A11E-F9DE9AA91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741" y="135705"/>
            <a:ext cx="11535507" cy="1037488"/>
          </a:xfrm>
        </p:spPr>
        <p:txBody>
          <a:bodyPr>
            <a:noAutofit/>
          </a:bodyPr>
          <a:lstStyle/>
          <a:p>
            <a:r>
              <a:rPr lang="en-US" altLang="zh-CN" sz="3200" dirty="0" err="1"/>
              <a:t>SoH</a:t>
            </a:r>
            <a:r>
              <a:rPr lang="en-US" altLang="zh-CN" sz="3200" dirty="0"/>
              <a:t> for KI#1: Enhancements to LCS to support Direct AI/ML based Positioning</a:t>
            </a:r>
            <a:endParaRPr lang="zh-CN" altLang="en-US" sz="3200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E12A6487-4DBE-4DE8-A676-78DCAD50304B}"/>
              </a:ext>
            </a:extLst>
          </p:cNvPr>
          <p:cNvSpPr txBox="1"/>
          <p:nvPr/>
        </p:nvSpPr>
        <p:spPr>
          <a:xfrm>
            <a:off x="472371" y="1170629"/>
            <a:ext cx="11424877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1600" b="1" dirty="0"/>
              <a:t>Q1: Which entity is enhanced to perform model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training?</a:t>
            </a:r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Option A: LMF is enhanced to perform model</a:t>
            </a:r>
            <a:r>
              <a:rPr lang="zh-CN" altLang="en-US" sz="1600" dirty="0"/>
              <a:t> </a:t>
            </a:r>
            <a:r>
              <a:rPr lang="en-US" altLang="zh-CN" sz="1600" dirty="0"/>
              <a:t>training.</a:t>
            </a:r>
            <a:r>
              <a:rPr lang="zh-CN" altLang="en-US" sz="1600" dirty="0"/>
              <a:t> </a:t>
            </a:r>
            <a:r>
              <a:rPr lang="en-US" altLang="zh-CN" sz="1600" u="sng" dirty="0">
                <a:highlight>
                  <a:srgbClr val="FFFF00"/>
                </a:highlight>
              </a:rPr>
              <a:t>LMF supports UE positioning based on AIML model trained with RAN and UE data. The trigger for data collection for model training in LMF is up to implementation</a:t>
            </a:r>
            <a:r>
              <a:rPr lang="en-US" altLang="zh-CN" sz="1600" u="sng" dirty="0"/>
              <a:t>.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Yes: 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No: </a:t>
            </a:r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Option B: MTLF is enhanced to perform model trainin</a:t>
            </a:r>
            <a:r>
              <a:rPr lang="en-US" altLang="zh-CN" sz="1400" dirty="0"/>
              <a:t>g</a:t>
            </a:r>
            <a:endParaRPr lang="en-US" altLang="zh-CN" sz="1600" dirty="0"/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Yes: 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No: </a:t>
            </a:r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Option C: both LMF and MTLF are enhanced to perform model training</a:t>
            </a:r>
            <a:endParaRPr lang="en-US" altLang="zh-CN" sz="1200" b="1" i="1" dirty="0"/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Yes: 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No: </a:t>
            </a:r>
          </a:p>
          <a:p>
            <a:endParaRPr lang="en-US" altLang="zh-CN" sz="14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1600" b="1" dirty="0"/>
              <a:t>Q2: Which entity is to perform AIML-based UE positioning?</a:t>
            </a:r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Option A: enhanced LMF is to perform Location Calculation based on the ML model 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Yes: 14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No: 1</a:t>
            </a:r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Option B: LMF(collocated with enhanced AnLF) is to perform Location Calculation based on the ML model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Yes: 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No: 8</a:t>
            </a:r>
            <a:endParaRPr lang="en-US" altLang="zh-CN" sz="1400" dirty="0"/>
          </a:p>
          <a:p>
            <a:pPr lvl="1"/>
            <a:r>
              <a:rPr lang="en-US" altLang="zh-CN" sz="1600" dirty="0">
                <a:highlight>
                  <a:srgbClr val="00FF00"/>
                </a:highlight>
              </a:rPr>
              <a:t>Option A is selected as a basis to update the </a:t>
            </a:r>
            <a:r>
              <a:rPr lang="en-US" altLang="zh-CN" sz="1600" dirty="0" err="1">
                <a:highlight>
                  <a:srgbClr val="00FF00"/>
                </a:highlight>
              </a:rPr>
              <a:t>pCR</a:t>
            </a:r>
            <a:r>
              <a:rPr lang="en-US" altLang="zh-CN" sz="1600" dirty="0"/>
              <a:t> (from parallel session chair in Tuesday Q4) </a:t>
            </a:r>
          </a:p>
          <a:p>
            <a:pPr lvl="1"/>
            <a:endParaRPr lang="en-US" altLang="zh-CN" sz="1400" dirty="0">
              <a:highlight>
                <a:srgbClr val="00FF00"/>
              </a:highlight>
            </a:endParaRPr>
          </a:p>
          <a:p>
            <a:pPr lvl="1"/>
            <a:r>
              <a:rPr lang="en-US" altLang="zh-CN" sz="1600" dirty="0">
                <a:highlight>
                  <a:srgbClr val="FFFF00"/>
                </a:highlight>
              </a:rPr>
              <a:t>Way forward: enhanced LMF is to perform location calculation based on the ML model and </a:t>
            </a:r>
            <a:r>
              <a:rPr lang="en-US" altLang="zh-CN" sz="1600" u="sng" dirty="0">
                <a:highlight>
                  <a:srgbClr val="FFFF00"/>
                </a:highlight>
              </a:rPr>
              <a:t>the interaction between LMF and MTLF is only model provisioning and data collection</a:t>
            </a:r>
            <a:r>
              <a:rPr lang="en-US" altLang="zh-CN" sz="1600" dirty="0">
                <a:highlight>
                  <a:srgbClr val="FFFF00"/>
                </a:highlight>
              </a:rPr>
              <a:t> </a:t>
            </a:r>
            <a:r>
              <a:rPr lang="en-US" sz="1600" strike="sngStrike" dirty="0">
                <a:highlight>
                  <a:srgbClr val="FFFF00"/>
                </a:highlight>
              </a:rPr>
              <a:t>and LMF is only the consumer of MTFL service</a:t>
            </a:r>
            <a:r>
              <a:rPr lang="en-US" altLang="zh-CN" sz="1600" dirty="0">
                <a:highlight>
                  <a:srgbClr val="FFFF00"/>
                </a:highligh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4029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E12A6487-4DBE-4DE8-A676-78DCAD50304B}"/>
              </a:ext>
            </a:extLst>
          </p:cNvPr>
          <p:cNvSpPr txBox="1"/>
          <p:nvPr/>
        </p:nvSpPr>
        <p:spPr>
          <a:xfrm>
            <a:off x="361742" y="1132111"/>
            <a:ext cx="1142487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Q1: Shall we support the following: NWDAF provides candidate QoS parameters with the expected QoE/service experience/performance information? </a:t>
            </a:r>
            <a:endParaRPr lang="en-US" altLang="zh-CN" dirty="0"/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dirty="0"/>
              <a:t>Option A: NWDAF provides candidate QoS parameters with new service 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dirty="0"/>
              <a:t>Yes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dirty="0"/>
              <a:t>No</a:t>
            </a:r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dirty="0"/>
              <a:t>Option B: NWDAF provides candidate QoS parameters with new Analytic ID supported by exiting service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dirty="0"/>
              <a:t>Yes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dirty="0"/>
              <a:t>No</a:t>
            </a:r>
          </a:p>
          <a:p>
            <a:pPr marL="800100" lvl="1" indent="-342900">
              <a:buFont typeface="等线" panose="02010600030101010101" pitchFamily="2" charset="-122"/>
              <a:buChar char="–"/>
            </a:pPr>
            <a:endParaRPr lang="en-US" altLang="zh-CN" dirty="0"/>
          </a:p>
          <a:p>
            <a:r>
              <a:rPr lang="en-US" b="1" dirty="0"/>
              <a:t>Q2:  the relation between the candidate QoS parameter's and input QoS parameters provided by the PCF</a:t>
            </a:r>
            <a:endParaRPr lang="en-US" dirty="0"/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dirty="0"/>
              <a:t>	Option A: the candidate QoS parameters are ONLY from the input QoS parameters provided by the PCF?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dirty="0"/>
              <a:t>Yes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dirty="0"/>
              <a:t>No</a:t>
            </a:r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dirty="0"/>
              <a:t>Option B: the candidate QoS parameters can be different from the input QoS parameters provided by the PCF?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dirty="0"/>
              <a:t>Yes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dirty="0"/>
              <a:t>No</a:t>
            </a:r>
          </a:p>
          <a:p>
            <a:pPr lvl="1"/>
            <a:endParaRPr lang="en-US" altLang="zh-CN" dirty="0"/>
          </a:p>
        </p:txBody>
      </p:sp>
      <p:sp>
        <p:nvSpPr>
          <p:cNvPr id="7" name="标题 1">
            <a:extLst>
              <a:ext uri="{FF2B5EF4-FFF2-40B4-BE49-F238E27FC236}">
                <a16:creationId xmlns:a16="http://schemas.microsoft.com/office/drawing/2014/main" id="{79DA3974-75A5-41DA-B984-623671728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355" y="291455"/>
            <a:ext cx="11656088" cy="401623"/>
          </a:xfrm>
        </p:spPr>
        <p:txBody>
          <a:bodyPr>
            <a:noAutofit/>
          </a:bodyPr>
          <a:lstStyle/>
          <a:p>
            <a:r>
              <a:rPr lang="en-US" altLang="zh-CN" sz="2800" dirty="0" err="1"/>
              <a:t>SoH</a:t>
            </a:r>
            <a:r>
              <a:rPr lang="en-US" altLang="zh-CN" sz="2800" dirty="0"/>
              <a:t> for KI#3: NWDAF-assisted policy control and QoS enhancement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175844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19032" y="2194371"/>
            <a:ext cx="5566488" cy="257293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BACKUP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656168095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4741</TotalTime>
  <Words>374</Words>
  <Application>Microsoft Office PowerPoint</Application>
  <PresentationFormat>宽屏</PresentationFormat>
  <Paragraphs>44</Paragraphs>
  <Slides>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4</vt:i4>
      </vt:variant>
    </vt:vector>
  </HeadingPairs>
  <TitlesOfParts>
    <vt:vector size="15" baseType="lpstr">
      <vt:lpstr>Arial </vt:lpstr>
      <vt:lpstr>Malgun Gothic</vt:lpstr>
      <vt:lpstr>等线</vt:lpstr>
      <vt:lpstr>等线 Light</vt:lpstr>
      <vt:lpstr>宋体</vt:lpstr>
      <vt:lpstr>Arial</vt:lpstr>
      <vt:lpstr>Calibri</vt:lpstr>
      <vt:lpstr>Times New Roman</vt:lpstr>
      <vt:lpstr>Wingdings</vt:lpstr>
      <vt:lpstr>Office 主题​​</vt:lpstr>
      <vt:lpstr>Office Theme</vt:lpstr>
      <vt:lpstr>SoH Questions for R19 FS_AIML_CN </vt:lpstr>
      <vt:lpstr>SoH for KI#1: Enhancements to LCS to support Direct AI/ML based Positioning</vt:lpstr>
      <vt:lpstr>SoH for KI#3: NWDAF-assisted policy control and QoS enhancement</vt:lpstr>
      <vt:lpstr>BACKUP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vivo1</dc:creator>
  <cp:lastModifiedBy>vivo</cp:lastModifiedBy>
  <cp:revision>255</cp:revision>
  <dcterms:created xsi:type="dcterms:W3CDTF">2024-05-14T06:34:21Z</dcterms:created>
  <dcterms:modified xsi:type="dcterms:W3CDTF">2024-05-29T10:10:44Z</dcterms:modified>
</cp:coreProperties>
</file>