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826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73" d="100"/>
          <a:sy n="73" d="100"/>
        </p:scale>
        <p:origin x="128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704" y="1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30-May-24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30-May-24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27" userDrawn="1">
          <p15:clr>
            <a:srgbClr val="F26B43"/>
          </p15:clr>
        </p15:guide>
        <p15:guide id="2" pos="2141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TSG-WG SA2 Meeting #163</a:t>
            </a:r>
          </a:p>
          <a:p>
            <a:r>
              <a:rPr lang="en-US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27 - 31 May, 2024, Jeju, KR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88980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WG2#163;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27-31 May, 2024, Jeju, KR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71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5G_Femto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b="1" dirty="0"/>
            </a:br>
            <a:r>
              <a:rPr lang="en-US" altLang="en-US" sz="1800" b="1" dirty="0"/>
              <a:t>NTT DOCOMO</a:t>
            </a:r>
          </a:p>
          <a:p>
            <a:pPr>
              <a:lnSpc>
                <a:spcPct val="80000"/>
              </a:lnSpc>
            </a:pPr>
            <a:r>
              <a:rPr lang="en-US" altLang="en-US" sz="1800" b="1" dirty="0"/>
              <a:t>(Rapporteur)</a:t>
            </a: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S2-240xxxx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7645952" cy="787400"/>
          </a:xfrm>
        </p:spPr>
        <p:txBody>
          <a:bodyPr/>
          <a:lstStyle/>
          <a:p>
            <a:pPr algn="l"/>
            <a:r>
              <a:rPr lang="en-US" altLang="zh-CN" b="1" dirty="0"/>
              <a:t>FS_5G_Femto </a:t>
            </a:r>
            <a:r>
              <a:rPr lang="en-US" altLang="de-DE" b="1" dirty="0"/>
              <a:t>status </a:t>
            </a:r>
            <a:r>
              <a:rPr lang="en-US" altLang="zh-CN" b="1" dirty="0"/>
              <a:t>during</a:t>
            </a:r>
            <a:r>
              <a:rPr lang="en-US" altLang="de-DE" b="1" dirty="0"/>
              <a:t> SA2#163</a:t>
            </a:r>
            <a:endParaRPr lang="de-DE" altLang="de-DE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7265" y="2183196"/>
            <a:ext cx="8554480" cy="4248877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Progress on during SA2#163</a:t>
            </a:r>
            <a:endParaRPr lang="de-DE" altLang="ko-KR" sz="18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100"/>
              </a:spcAft>
              <a:defRPr/>
            </a:pPr>
            <a:r>
              <a:rPr lang="en-US" altLang="ko-KR" sz="2000" dirty="0"/>
              <a:t>KI#1 (support for interworking between CAG and CSG cells) agreed all submitted new and updated solution.</a:t>
            </a:r>
          </a:p>
          <a:p>
            <a:pPr lvl="2">
              <a:spcBef>
                <a:spcPts val="0"/>
              </a:spcBef>
              <a:spcAft>
                <a:spcPts val="100"/>
              </a:spcAft>
              <a:defRPr/>
            </a:pPr>
            <a:r>
              <a:rPr lang="en-US" altLang="ko-KR" sz="1600" b="1" dirty="0"/>
              <a:t>Conclusions require feedbacks from the RAN WGs (</a:t>
            </a:r>
            <a:r>
              <a:rPr lang="en-US" altLang="ko-KR" sz="1600" dirty="0"/>
              <a:t>waiting for LS response</a:t>
            </a:r>
            <a:r>
              <a:rPr lang="en-US" altLang="ko-KR" sz="1600" b="1" dirty="0"/>
              <a:t>)</a:t>
            </a:r>
            <a:r>
              <a:rPr lang="en-US" altLang="ko-KR" sz="1600" dirty="0"/>
              <a:t>.</a:t>
            </a:r>
          </a:p>
          <a:p>
            <a:pPr lvl="1">
              <a:spcBef>
                <a:spcPts val="0"/>
              </a:spcBef>
              <a:spcAft>
                <a:spcPts val="100"/>
              </a:spcAft>
              <a:defRPr/>
            </a:pPr>
            <a:endParaRPr lang="en-US" altLang="ko-KR" sz="2000" b="1" dirty="0"/>
          </a:p>
          <a:p>
            <a:pPr lvl="1">
              <a:spcBef>
                <a:spcPts val="0"/>
              </a:spcBef>
              <a:spcAft>
                <a:spcPts val="100"/>
              </a:spcAft>
              <a:defRPr/>
            </a:pPr>
            <a:r>
              <a:rPr lang="en-US" altLang="ko-KR" sz="2000" kern="0" dirty="0"/>
              <a:t>KI#2 (Support for provisioning subscribers allowed to access CAG cell and to manage access control by the CAG owner or an authorized administrator) conclusions:</a:t>
            </a:r>
            <a:r>
              <a:rPr lang="en-US" altLang="ko-KR" sz="2000" b="1" kern="0" dirty="0"/>
              <a:t> AGREED.  </a:t>
            </a:r>
          </a:p>
          <a:p>
            <a:pPr>
              <a:spcBef>
                <a:spcPts val="0"/>
              </a:spcBef>
              <a:spcAft>
                <a:spcPts val="100"/>
              </a:spcAft>
              <a:defRPr/>
            </a:pPr>
            <a:endParaRPr lang="en-US" altLang="ko-KR" sz="2400" b="1" dirty="0"/>
          </a:p>
          <a:p>
            <a:pPr>
              <a:spcBef>
                <a:spcPts val="0"/>
              </a:spcBef>
              <a:spcAft>
                <a:spcPts val="100"/>
              </a:spcAft>
              <a:defRPr/>
            </a:pPr>
            <a:r>
              <a:rPr lang="en-US" altLang="ko-KR" sz="2400" kern="0" dirty="0"/>
              <a:t>WID is ready for approval.</a:t>
            </a:r>
          </a:p>
        </p:txBody>
      </p:sp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FD7DBDD8-80B3-3F01-511A-10179A6EAF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9960831"/>
              </p:ext>
            </p:extLst>
          </p:nvPr>
        </p:nvGraphicFramePr>
        <p:xfrm>
          <a:off x="348566" y="1354033"/>
          <a:ext cx="8266044" cy="69829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FS_5G_Femto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System aspects of 5G NR </a:t>
                      </a:r>
                      <a:r>
                        <a:rPr lang="en-US" sz="1200" b="1" dirty="0" err="1"/>
                        <a:t>Femto</a:t>
                      </a:r>
                      <a:endParaRPr lang="en-US" sz="1200" b="1" dirty="0"/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-&gt; 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1020002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purl.org/dc/terms/"/>
    <ds:schemaRef ds:uri="09cef1fd-e61b-4dbf-b745-21988b13f978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dcc30912-d230-4cc2-b11f-bb5ca2a6b6f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47182</TotalTime>
  <Words>130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</vt:lpstr>
      <vt:lpstr>Calibri</vt:lpstr>
      <vt:lpstr>Times New Roman</vt:lpstr>
      <vt:lpstr>Office Theme</vt:lpstr>
      <vt:lpstr>FS_5G_Femto Status Report</vt:lpstr>
      <vt:lpstr>FS_5G_Femto status during SA2#163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S2-2407098</cp:lastModifiedBy>
  <cp:revision>1896</cp:revision>
  <dcterms:created xsi:type="dcterms:W3CDTF">2008-08-30T09:32:10Z</dcterms:created>
  <dcterms:modified xsi:type="dcterms:W3CDTF">2024-05-30T09:13:48Z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