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8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83" autoAdjust="0"/>
    <p:restoredTop sz="96236" autoAdjust="0"/>
  </p:normalViewPr>
  <p:slideViewPr>
    <p:cSldViewPr snapToGrid="0">
      <p:cViewPr varScale="1">
        <p:scale>
          <a:sx n="106" d="100"/>
          <a:sy n="106" d="100"/>
        </p:scale>
        <p:origin x="6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432" y="6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49" y="85317"/>
            <a:ext cx="7413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SA WG2 Meeting #S2-163	</a:t>
            </a:r>
            <a:r>
              <a:rPr lang="en-GB" altLang="en-US" sz="1200" b="1" dirty="0">
                <a:solidFill>
                  <a:srgbClr val="0000FF"/>
                </a:solidFill>
                <a:latin typeface="Arial "/>
              </a:rPr>
              <a:t> 				S2-240xxxx</a:t>
            </a:r>
            <a:endParaRPr lang="en-GB" altLang="en-US" sz="14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27 - 31 May, 2024, Jeju, South Korea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WG2#163;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GB" altLang="en-US" sz="1200" b="0" dirty="0">
                <a:solidFill>
                  <a:schemeClr val="bg1"/>
                </a:solidFill>
                <a:latin typeface="Arial "/>
              </a:rPr>
              <a:t>27 - 31 May, 2024, Jeju, South Korea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5G_ProSe_Ph3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/>
              <a:t>Hugh Shieh (AT&amp;T)</a:t>
            </a:r>
          </a:p>
          <a:p>
            <a:pPr>
              <a:lnSpc>
                <a:spcPct val="80000"/>
              </a:lnSpc>
            </a:pPr>
            <a:r>
              <a:rPr lang="en-US" altLang="en-US" sz="1800" dirty="0"/>
              <a:t>Nassima Toumi (KPN)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zh-CN" sz="2800" b="1" dirty="0"/>
              <a:t>FS_5G_ProSe_Ph3 </a:t>
            </a:r>
            <a:r>
              <a:rPr lang="en-US" altLang="de-DE" sz="2800" b="1" dirty="0"/>
              <a:t>status after SA2#163</a:t>
            </a:r>
            <a:endParaRPr lang="en-US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09241"/>
              </p:ext>
            </p:extLst>
          </p:nvPr>
        </p:nvGraphicFramePr>
        <p:xfrm>
          <a:off x="303213" y="1280741"/>
          <a:ext cx="8180387" cy="48736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1020066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/>
                        <a:t>Study on Proximity-based Services in 5GS – Phase 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FS_5G_ProSe_Ph3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18/06/2024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/>
                        <a:t>45%</a:t>
                      </a: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>
                          <a:effectLst/>
                          <a:latin typeface="+mj-lt"/>
                        </a:rPr>
                        <a:t>SP-231798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90%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Study  in progress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138" y="1919288"/>
            <a:ext cx="8810625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de-DE" sz="2000" b="1" dirty="0"/>
              <a:t>General</a:t>
            </a:r>
            <a:r>
              <a:rPr lang="de-DE" altLang="de-DE" sz="2000" b="1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kern="0" dirty="0"/>
              <a:t>TR 23.700-03 v.0.x.0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br>
              <a:rPr lang="en-US" altLang="de-DE" sz="1600" kern="0" dirty="0"/>
            </a:br>
            <a:endParaRPr lang="en-US" altLang="ko-KR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Progress in SA2#163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Solution principles are agreed and documented for KI#1: UE to Network Relay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Solution principles are agreed and documented for KI#2: UE to UE Relay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/>
              <a:t>LS to SA3 seeking their inputs on security related questions for different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ko-KR" sz="20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20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>
                <a:solidFill>
                  <a:prstClr val="black"/>
                </a:solidFill>
                <a:sym typeface="+mn-ea"/>
              </a:rPr>
              <a:t>No RAN impacts identified for Layer 3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600" dirty="0">
                <a:solidFill>
                  <a:prstClr val="black"/>
                </a:solidFill>
                <a:sym typeface="+mn-ea"/>
              </a:rPr>
              <a:t>Layer 2 UE-to-Network Relay has dependencies in related work item in RAN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de-DE" sz="16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kern="0" dirty="0"/>
              <a:t>Next steps</a:t>
            </a:r>
            <a:endParaRPr lang="de-DE" altLang="ko-KR" sz="1600" b="1" kern="0" dirty="0"/>
          </a:p>
          <a:p>
            <a:pPr lvl="1">
              <a:defRPr/>
            </a:pPr>
            <a:r>
              <a:rPr lang="en-US" sz="1400" dirty="0"/>
              <a:t>Send TR to SA plenary for approval</a:t>
            </a:r>
            <a:endParaRPr lang="en-US" sz="1400" kern="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05554215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47055</TotalTime>
  <Words>175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</vt:lpstr>
      <vt:lpstr>Calibri</vt:lpstr>
      <vt:lpstr>Times New Roman</vt:lpstr>
      <vt:lpstr>Office Theme</vt:lpstr>
      <vt:lpstr>FS_5G_ProSe_Ph3 Status Report</vt:lpstr>
      <vt:lpstr>FS_5G_ProSe_Ph3 status after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SHIEH, HUGH H</cp:lastModifiedBy>
  <cp:revision>1887</cp:revision>
  <dcterms:created xsi:type="dcterms:W3CDTF">2008-08-30T09:32:10Z</dcterms:created>
  <dcterms:modified xsi:type="dcterms:W3CDTF">2024-05-30T05:53:31Z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