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789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9" d="100"/>
          <a:sy n="109" d="100"/>
        </p:scale>
        <p:origin x="13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ng Cheng" userId="2d0b1172-628d-45ff-b9ab-d2d61d870e1b" providerId="ADAL" clId="{BCFD661D-0FBA-4562-AF43-851663FC7B2C}"/>
    <pc:docChg chg="delSld modSld">
      <pc:chgData name="Hong Cheng" userId="2d0b1172-628d-45ff-b9ab-d2d61d870e1b" providerId="ADAL" clId="{BCFD661D-0FBA-4562-AF43-851663FC7B2C}" dt="2024-05-30T07:59:03.984" v="336" actId="6549"/>
      <pc:docMkLst>
        <pc:docMk/>
      </pc:docMkLst>
      <pc:sldChg chg="modSp mod">
        <pc:chgData name="Hong Cheng" userId="2d0b1172-628d-45ff-b9ab-d2d61d870e1b" providerId="ADAL" clId="{BCFD661D-0FBA-4562-AF43-851663FC7B2C}" dt="2024-05-30T07:59:03.984" v="336" actId="6549"/>
        <pc:sldMkLst>
          <pc:docMk/>
          <pc:sldMk cId="2355700947" sldId="789"/>
        </pc:sldMkLst>
        <pc:spChg chg="mod">
          <ac:chgData name="Hong Cheng" userId="2d0b1172-628d-45ff-b9ab-d2d61d870e1b" providerId="ADAL" clId="{BCFD661D-0FBA-4562-AF43-851663FC7B2C}" dt="2024-05-30T07:59:03.984" v="336" actId="6549"/>
          <ac:spMkLst>
            <pc:docMk/>
            <pc:sldMk cId="2355700947" sldId="789"/>
            <ac:spMk id="5" creationId="{15D28A3F-B4FD-414F-9637-F7C890005039}"/>
          </ac:spMkLst>
        </pc:spChg>
        <pc:graphicFrameChg chg="modGraphic">
          <ac:chgData name="Hong Cheng" userId="2d0b1172-628d-45ff-b9ab-d2d61d870e1b" providerId="ADAL" clId="{BCFD661D-0FBA-4562-AF43-851663FC7B2C}" dt="2024-05-30T06:41:50.516" v="4" actId="20577"/>
          <ac:graphicFrameMkLst>
            <pc:docMk/>
            <pc:sldMk cId="2355700947" sldId="789"/>
            <ac:graphicFrameMk id="7" creationId="{8E7B86D5-0B56-4201-87AC-24C0DDEF5E75}"/>
          </ac:graphicFrameMkLst>
        </pc:graphicFrameChg>
      </pc:sldChg>
      <pc:sldChg chg="del">
        <pc:chgData name="Hong Cheng" userId="2d0b1172-628d-45ff-b9ab-d2d61d870e1b" providerId="ADAL" clId="{BCFD661D-0FBA-4562-AF43-851663FC7B2C}" dt="2024-05-30T06:41:29.134" v="0" actId="47"/>
        <pc:sldMkLst>
          <pc:docMk/>
          <pc:sldMk cId="1304530617" sldId="791"/>
        </pc:sldMkLst>
      </pc:sldChg>
      <pc:sldChg chg="del">
        <pc:chgData name="Hong Cheng" userId="2d0b1172-628d-45ff-b9ab-d2d61d870e1b" providerId="ADAL" clId="{BCFD661D-0FBA-4562-AF43-851663FC7B2C}" dt="2024-05-30T06:41:30.928" v="1" actId="47"/>
        <pc:sldMkLst>
          <pc:docMk/>
          <pc:sldMk cId="0" sldId="111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TSG-WG SA2 Meeting #163</a:t>
            </a:r>
          </a:p>
          <a:p>
            <a:r>
              <a:rPr lang="en-US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Jeju, Korea, 27-31 May 2024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WG2#163;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US" altLang="de-DE" sz="1200" baseline="0" dirty="0">
                <a:solidFill>
                  <a:schemeClr val="bg1"/>
                </a:solidFill>
              </a:rPr>
              <a:t>Jeju, Korea, 27-31 May 2024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</a:t>
            </a:r>
            <a:r>
              <a:rPr lang="en-US" altLang="zh-CN" b="1" dirty="0"/>
              <a:t>VMR_Ph2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Qualcomm Incorporated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S2-240xxxx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VMR_Ph2 </a:t>
            </a:r>
            <a:r>
              <a:rPr lang="en-US" altLang="de-DE" sz="2800" b="1" dirty="0"/>
              <a:t>status after SA2#163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687868"/>
            <a:ext cx="8695692" cy="3564885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kern="0" dirty="0"/>
              <a:t>The study is concluded with progress reaching 95%.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4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Progress in SA2#163: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600" kern="0" dirty="0"/>
              <a:t>All 6 KIs are concluded, and the conclusions are to be documented in TR 23.700-03:</a:t>
            </a:r>
            <a:endParaRPr lang="de-DE" altLang="de-DE" sz="2000" b="1" kern="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600" kern="0" dirty="0"/>
              <a:t>Key Issue #1: Architectural enhancements for the support of a MWAB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Key Issue #2: Authorization of a MWAB and configuration of MWAB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Key Issue #3: Control of UE's access to 5GS via a wireless access backhaul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Key Issue #4: Efficient mobility and service continuity when served by MWAB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Key Issue #5: Support of location services for UEs when MWAB(s) is involved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Key Issue #6: Support of Emergency services for UEs via a MWAB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100" kern="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600" dirty="0"/>
              <a:t>1 LS to RAN3 and cc RAN2, to verify on two issues, i.e. loop prevention, and  Additional ULI formats</a:t>
            </a:r>
            <a:r>
              <a:rPr lang="en-US" sz="1600"/>
              <a:t>.  </a:t>
            </a:r>
            <a:endParaRPr lang="en-US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600" dirty="0"/>
              <a:t>WID draft in S2-2407275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946615"/>
              </p:ext>
            </p:extLst>
          </p:nvPr>
        </p:nvGraphicFramePr>
        <p:xfrm>
          <a:off x="218574" y="1377122"/>
          <a:ext cx="8810067" cy="114449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3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FS_VMR_Ph2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Vehicle Mounted Relays Phase 2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 &gt; 95%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SP-240493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http://purl.org/dc/terms/"/>
    <ds:schemaRef ds:uri="09cef1fd-e61b-4dbf-b745-21988b13f978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dcc30912-d230-4cc2-b11f-bb5ca2a6b6f5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47156</TotalTime>
  <Words>203</Words>
  <Application>Microsoft Office PowerPoint</Application>
  <PresentationFormat>On-screen Show (4:3)</PresentationFormat>
  <Paragraphs>29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</vt:lpstr>
      <vt:lpstr>Calibri</vt:lpstr>
      <vt:lpstr>Times New Roman</vt:lpstr>
      <vt:lpstr>Office Theme</vt:lpstr>
      <vt:lpstr>FS_VMR_Ph2 Status Report</vt:lpstr>
      <vt:lpstr>FS_VMR_Ph2 status after SA2#163 (1/2)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revision</cp:lastModifiedBy>
  <cp:revision>1885</cp:revision>
  <dcterms:created xsi:type="dcterms:W3CDTF">2008-08-30T09:32:10Z</dcterms:created>
  <dcterms:modified xsi:type="dcterms:W3CDTF">2024-05-30T07:59:04Z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