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303" r:id="rId5"/>
    <p:sldId id="795" r:id="rId6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FF"/>
    <a:srgbClr val="FF3300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10" autoAdjust="0"/>
    <p:restoredTop sz="97097" autoAdjust="0"/>
  </p:normalViewPr>
  <p:slideViewPr>
    <p:cSldViewPr snapToGrid="0">
      <p:cViewPr varScale="1">
        <p:scale>
          <a:sx n="128" d="100"/>
          <a:sy n="128" d="100"/>
        </p:scale>
        <p:origin x="160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04" d="100"/>
          <a:sy n="104" d="100"/>
        </p:scale>
        <p:origin x="4608" y="2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5/30/24</a:t>
            </a:fld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5/30/24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085842" y="294367"/>
            <a:ext cx="19404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S2-240xxxx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#163</a:t>
            </a:r>
          </a:p>
          <a:p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27-31 May, 2024, Jeju, Korea</a:t>
            </a:r>
            <a:endParaRPr lang="zh-CN" altLang="zh-CN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8AE070-AEFC-BD1A-B88D-BC13B94433FE}"/>
              </a:ext>
            </a:extLst>
          </p:cNvPr>
          <p:cNvSpPr txBox="1"/>
          <p:nvPr userDrawn="1"/>
        </p:nvSpPr>
        <p:spPr>
          <a:xfrm>
            <a:off x="815009" y="6549887"/>
            <a:ext cx="184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WG2#163</a:t>
            </a:r>
            <a:r>
              <a:rPr lang="en-GB" altLang="de-DE" sz="1200" baseline="0" dirty="0">
                <a:solidFill>
                  <a:schemeClr val="bg1"/>
                </a:solidFill>
              </a:rPr>
              <a:t> May, 2024</a:t>
            </a: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/>
              <a:t>FS_MASSS Status 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88788" y="4006360"/>
            <a:ext cx="6553255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Krisztian Kiss (Primary Rapporteur)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Apple</a:t>
            </a:r>
          </a:p>
          <a:p>
            <a:pPr>
              <a:lnSpc>
                <a:spcPct val="80000"/>
              </a:lnSpc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Zhuoyi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Chen (Secondary Rapporteur)</a:t>
            </a:r>
          </a:p>
          <a:p>
            <a:pPr>
              <a:lnSpc>
                <a:spcPct val="80000"/>
              </a:lnSpc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China Telecom</a:t>
            </a:r>
          </a:p>
          <a:p>
            <a:pPr>
              <a:lnSpc>
                <a:spcPct val="80000"/>
              </a:lnSpc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FS_MASSS Status after SA2#163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438978" y="2105999"/>
            <a:ext cx="8266044" cy="432461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Progress since SA2#162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Conclusions on solution principles are agreed and documented for KI#2.1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KI#2.2 has no consensus to move to normative phase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KI#1.3 solution principles are discussed but not agreed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KI#1.1, KI#1.2, KI#1.4 open issues were discussed in NWM discussion and drafting session but no time to handle conclusion proposals on solution principles during online sessions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8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RAN impacts and dependencies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#1.x have SA3 dependencies to handle security aspects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No RAN dependency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800" dirty="0">
              <a:solidFill>
                <a:prstClr val="black"/>
              </a:solidFill>
              <a:sym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ko-KR" sz="1400" b="1" kern="0" dirty="0"/>
              <a:t>Contentious issues: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Principles of DS Session Management: Based on the principles of ATSSS vs. based on single PDU session handover procedures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How to correlate the 2 PDU Sessions by the 2 SUPIs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Whether to define primary and secondary SUPI concept and if yes, whether to be part of subscription data</a:t>
            </a:r>
            <a:endParaRPr lang="en-US" altLang="ko-KR" sz="10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ko-KR" sz="8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Next </a:t>
            </a:r>
            <a:r>
              <a:rPr lang="de-DE" altLang="ko-KR" sz="1400" b="1" kern="0" dirty="0" err="1"/>
              <a:t>steps</a:t>
            </a:r>
            <a:endParaRPr lang="de-DE" altLang="ko-KR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/>
              <a:t>Send TR 23.700-54 to SA for information</a:t>
            </a:r>
            <a:endParaRPr lang="en-US" altLang="ko-KR" sz="1200" dirty="0"/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dirty="0"/>
              <a:t>Propose WI to start normative work based on KI#2.1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dirty="0"/>
              <a:t>Have offline email discussion before SA2#164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dirty="0"/>
              <a:t>It is encouraged to prepare a few multi-company input papers proposing full set of conclusions for all KI#1.x</a:t>
            </a:r>
            <a:endParaRPr lang="en-US" altLang="ko-KR" sz="800" kern="0" dirty="0"/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/>
              <a:t>Complete KI#1.x </a:t>
            </a:r>
            <a:r>
              <a:rPr lang="en-US" altLang="ko-KR" sz="1200" dirty="0"/>
              <a:t>c</a:t>
            </a:r>
            <a:r>
              <a:rPr lang="en-US" altLang="ko-KR" sz="1200" kern="0" dirty="0"/>
              <a:t>onclusions during </a:t>
            </a:r>
            <a:r>
              <a:rPr lang="en-US" altLang="ko-KR" sz="1200" dirty="0"/>
              <a:t>SA2#164</a:t>
            </a:r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43C9E521-0D75-0E66-3E4C-E45DBD1274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7931461"/>
              </p:ext>
            </p:extLst>
          </p:nvPr>
        </p:nvGraphicFramePr>
        <p:xfrm>
          <a:off x="438978" y="1224824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FS_MASSS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Multi-Access (</a:t>
                      </a:r>
                      <a:r>
                        <a:rPr lang="en-US" sz="1200" b="1" dirty="0" err="1"/>
                        <a:t>DualSteer</a:t>
                      </a:r>
                      <a:r>
                        <a:rPr lang="en-US" sz="1200" b="1" dirty="0"/>
                        <a:t> and ATSSS_Ph4)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60% -&gt; </a:t>
                      </a:r>
                      <a:r>
                        <a:rPr lang="en-US" sz="1200" b="1" u="none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/>
                        <a:t>June 2024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1020070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2168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2E10A3-DB35-414F-83C1-BF5FB864734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cc30912-d230-4cc2-b11f-bb5ca2a6b6f5"/>
    <ds:schemaRef ds:uri="09cef1fd-e61b-4dbf-b745-21988b13f97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7216</TotalTime>
  <Words>260</Words>
  <Application>Microsoft Macintosh PowerPoint</Application>
  <PresentationFormat>On-screen Show (4:3)</PresentationFormat>
  <Paragraphs>39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FS_MASSS Status Report</vt:lpstr>
      <vt:lpstr>FS_MASSS Status after SA2#163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Krisztian Kiss</cp:lastModifiedBy>
  <cp:revision>2013</cp:revision>
  <dcterms:created xsi:type="dcterms:W3CDTF">2008-08-30T09:32:10Z</dcterms:created>
  <dcterms:modified xsi:type="dcterms:W3CDTF">2024-05-30T08:35:50Z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MSIP_Label_cf20372f-9ab3-4551-9149-9f9b12e2c27e_Enabled">
    <vt:lpwstr>true</vt:lpwstr>
  </property>
  <property fmtid="{D5CDD505-2E9C-101B-9397-08002B2CF9AE}" pid="14" name="MSIP_Label_cf20372f-9ab3-4551-9149-9f9b12e2c27e_SetDate">
    <vt:lpwstr>2023-09-04T08:35:13Z</vt:lpwstr>
  </property>
  <property fmtid="{D5CDD505-2E9C-101B-9397-08002B2CF9AE}" pid="15" name="MSIP_Label_cf20372f-9ab3-4551-9149-9f9b12e2c27e_Method">
    <vt:lpwstr>Privileged</vt:lpwstr>
  </property>
  <property fmtid="{D5CDD505-2E9C-101B-9397-08002B2CF9AE}" pid="16" name="MSIP_Label_cf20372f-9ab3-4551-9149-9f9b12e2c27e_Name">
    <vt:lpwstr>DIS OPEN</vt:lpwstr>
  </property>
  <property fmtid="{D5CDD505-2E9C-101B-9397-08002B2CF9AE}" pid="17" name="MSIP_Label_cf20372f-9ab3-4551-9149-9f9b12e2c27e_SiteId">
    <vt:lpwstr>6e603289-5e46-4e26-ac7c-03a85420a9a5</vt:lpwstr>
  </property>
  <property fmtid="{D5CDD505-2E9C-101B-9397-08002B2CF9AE}" pid="18" name="MSIP_Label_cf20372f-9ab3-4551-9149-9f9b12e2c27e_ActionId">
    <vt:lpwstr>6ff34d0e-ee55-4bcf-b7be-adf1b7050f61</vt:lpwstr>
  </property>
  <property fmtid="{D5CDD505-2E9C-101B-9397-08002B2CF9AE}" pid="19" name="MSIP_Label_cf20372f-9ab3-4551-9149-9f9b12e2c27e_ContentBits">
    <vt:lpwstr>0</vt:lpwstr>
  </property>
</Properties>
</file>