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303" r:id="rId5"/>
    <p:sldId id="928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CCFF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B5D798-B9BF-4A51-BDA8-747F36EA6BE4}" v="36" dt="2024-05-30T08:54:55.980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57" autoAdjust="0"/>
    <p:restoredTop sz="97097" autoAdjust="0"/>
  </p:normalViewPr>
  <p:slideViewPr>
    <p:cSldViewPr snapToGrid="0">
      <p:cViewPr varScale="1">
        <p:scale>
          <a:sx n="82" d="100"/>
          <a:sy n="82" d="100"/>
        </p:scale>
        <p:origin x="1757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6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Starsinic" userId="de4e700c-740d-481a-8831-c9f0c79f23d1" providerId="ADAL" clId="{1CB5D798-B9BF-4A51-BDA8-747F36EA6BE4}"/>
    <pc:docChg chg="custSel addSld delSld modSld">
      <pc:chgData name="Michael Starsinic" userId="de4e700c-740d-481a-8831-c9f0c79f23d1" providerId="ADAL" clId="{1CB5D798-B9BF-4A51-BDA8-747F36EA6BE4}" dt="2024-05-30T09:00:08.221" v="1311" actId="20577"/>
      <pc:docMkLst>
        <pc:docMk/>
      </pc:docMkLst>
      <pc:sldChg chg="modSp mod">
        <pc:chgData name="Michael Starsinic" userId="de4e700c-740d-481a-8831-c9f0c79f23d1" providerId="ADAL" clId="{1CB5D798-B9BF-4A51-BDA8-747F36EA6BE4}" dt="2024-05-30T04:08:20.363" v="24" actId="20577"/>
        <pc:sldMkLst>
          <pc:docMk/>
          <pc:sldMk cId="0" sldId="303"/>
        </pc:sldMkLst>
        <pc:spChg chg="mod">
          <ac:chgData name="Michael Starsinic" userId="de4e700c-740d-481a-8831-c9f0c79f23d1" providerId="ADAL" clId="{1CB5D798-B9BF-4A51-BDA8-747F36EA6BE4}" dt="2024-05-30T04:08:20.363" v="24" actId="20577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Michael Starsinic" userId="de4e700c-740d-481a-8831-c9f0c79f23d1" providerId="ADAL" clId="{1CB5D798-B9BF-4A51-BDA8-747F36EA6BE4}" dt="2024-05-30T09:00:08.221" v="1311" actId="20577"/>
        <pc:sldMkLst>
          <pc:docMk/>
          <pc:sldMk cId="2020006962" sldId="928"/>
        </pc:sldMkLst>
        <pc:spChg chg="mod">
          <ac:chgData name="Michael Starsinic" userId="de4e700c-740d-481a-8831-c9f0c79f23d1" providerId="ADAL" clId="{1CB5D798-B9BF-4A51-BDA8-747F36EA6BE4}" dt="2024-05-30T08:54:55.980" v="1272" actId="1076"/>
          <ac:spMkLst>
            <pc:docMk/>
            <pc:sldMk cId="2020006962" sldId="928"/>
            <ac:spMk id="2" creationId="{99F677F2-503F-A021-6199-6A1F72C15153}"/>
          </ac:spMkLst>
        </pc:spChg>
        <pc:spChg chg="mod">
          <ac:chgData name="Michael Starsinic" userId="de4e700c-740d-481a-8831-c9f0c79f23d1" providerId="ADAL" clId="{1CB5D798-B9BF-4A51-BDA8-747F36EA6BE4}" dt="2024-05-30T09:00:08.221" v="1311" actId="20577"/>
          <ac:spMkLst>
            <pc:docMk/>
            <pc:sldMk cId="2020006962" sldId="928"/>
            <ac:spMk id="6" creationId="{B567B7A5-ECEB-F660-585A-332D9FB928E8}"/>
          </ac:spMkLst>
        </pc:spChg>
      </pc:sldChg>
      <pc:sldChg chg="delSp modSp new mod">
        <pc:chgData name="Michael Starsinic" userId="de4e700c-740d-481a-8831-c9f0c79f23d1" providerId="ADAL" clId="{1CB5D798-B9BF-4A51-BDA8-747F36EA6BE4}" dt="2024-05-30T06:36:13.314" v="1073" actId="6549"/>
        <pc:sldMkLst>
          <pc:docMk/>
          <pc:sldMk cId="2986188342" sldId="929"/>
        </pc:sldMkLst>
        <pc:spChg chg="mod">
          <ac:chgData name="Michael Starsinic" userId="de4e700c-740d-481a-8831-c9f0c79f23d1" providerId="ADAL" clId="{1CB5D798-B9BF-4A51-BDA8-747F36EA6BE4}" dt="2024-05-30T06:36:13.314" v="1073" actId="6549"/>
          <ac:spMkLst>
            <pc:docMk/>
            <pc:sldMk cId="2986188342" sldId="929"/>
            <ac:spMk id="2" creationId="{2F8E436F-04E1-E33F-2D2E-4E5D8D81632A}"/>
          </ac:spMkLst>
        </pc:spChg>
        <pc:spChg chg="del">
          <ac:chgData name="Michael Starsinic" userId="de4e700c-740d-481a-8831-c9f0c79f23d1" providerId="ADAL" clId="{1CB5D798-B9BF-4A51-BDA8-747F36EA6BE4}" dt="2024-05-30T04:45:37.500" v="512" actId="478"/>
          <ac:spMkLst>
            <pc:docMk/>
            <pc:sldMk cId="2986188342" sldId="929"/>
            <ac:spMk id="3" creationId="{75EECD18-7C09-C6BB-9D12-A76A230D32A9}"/>
          </ac:spMkLst>
        </pc:spChg>
      </pc:sldChg>
      <pc:sldChg chg="modSp add mod">
        <pc:chgData name="Michael Starsinic" userId="de4e700c-740d-481a-8831-c9f0c79f23d1" providerId="ADAL" clId="{1CB5D798-B9BF-4A51-BDA8-747F36EA6BE4}" dt="2024-05-30T05:01:14.183" v="619" actId="20577"/>
        <pc:sldMkLst>
          <pc:docMk/>
          <pc:sldMk cId="2599462814" sldId="930"/>
        </pc:sldMkLst>
        <pc:spChg chg="mod">
          <ac:chgData name="Michael Starsinic" userId="de4e700c-740d-481a-8831-c9f0c79f23d1" providerId="ADAL" clId="{1CB5D798-B9BF-4A51-BDA8-747F36EA6BE4}" dt="2024-05-30T05:01:14.183" v="619" actId="20577"/>
          <ac:spMkLst>
            <pc:docMk/>
            <pc:sldMk cId="2599462814" sldId="930"/>
            <ac:spMk id="2" creationId="{99F677F2-503F-A021-6199-6A1F72C15153}"/>
          </ac:spMkLst>
        </pc:spChg>
        <pc:spChg chg="mod">
          <ac:chgData name="Michael Starsinic" userId="de4e700c-740d-481a-8831-c9f0c79f23d1" providerId="ADAL" clId="{1CB5D798-B9BF-4A51-BDA8-747F36EA6BE4}" dt="2024-05-30T04:49:12.583" v="583" actId="113"/>
          <ac:spMkLst>
            <pc:docMk/>
            <pc:sldMk cId="2599462814" sldId="930"/>
            <ac:spMk id="6" creationId="{B567B7A5-ECEB-F660-585A-332D9FB928E8}"/>
          </ac:spMkLst>
        </pc:spChg>
      </pc:sldChg>
      <pc:sldChg chg="add del">
        <pc:chgData name="Michael Starsinic" userId="de4e700c-740d-481a-8831-c9f0c79f23d1" providerId="ADAL" clId="{1CB5D798-B9BF-4A51-BDA8-747F36EA6BE4}" dt="2024-05-30T04:45:02.149" v="489" actId="47"/>
        <pc:sldMkLst>
          <pc:docMk/>
          <pc:sldMk cId="487121686" sldId="931"/>
        </pc:sldMkLst>
      </pc:sldChg>
      <pc:sldChg chg="modSp add mod">
        <pc:chgData name="Michael Starsinic" userId="de4e700c-740d-481a-8831-c9f0c79f23d1" providerId="ADAL" clId="{1CB5D798-B9BF-4A51-BDA8-747F36EA6BE4}" dt="2024-05-30T05:01:24.530" v="623" actId="20577"/>
        <pc:sldMkLst>
          <pc:docMk/>
          <pc:sldMk cId="3953601828" sldId="932"/>
        </pc:sldMkLst>
        <pc:spChg chg="mod">
          <ac:chgData name="Michael Starsinic" userId="de4e700c-740d-481a-8831-c9f0c79f23d1" providerId="ADAL" clId="{1CB5D798-B9BF-4A51-BDA8-747F36EA6BE4}" dt="2024-05-30T05:01:24.530" v="623" actId="20577"/>
          <ac:spMkLst>
            <pc:docMk/>
            <pc:sldMk cId="3953601828" sldId="932"/>
            <ac:spMk id="2" creationId="{99F677F2-503F-A021-6199-6A1F72C15153}"/>
          </ac:spMkLst>
        </pc:spChg>
        <pc:spChg chg="mod">
          <ac:chgData name="Michael Starsinic" userId="de4e700c-740d-481a-8831-c9f0c79f23d1" providerId="ADAL" clId="{1CB5D798-B9BF-4A51-BDA8-747F36EA6BE4}" dt="2024-05-30T04:49:38.326" v="589" actId="113"/>
          <ac:spMkLst>
            <pc:docMk/>
            <pc:sldMk cId="3953601828" sldId="932"/>
            <ac:spMk id="6" creationId="{B567B7A5-ECEB-F660-585A-332D9FB928E8}"/>
          </ac:spMkLst>
        </pc:spChg>
      </pc:sldChg>
      <pc:sldChg chg="add del">
        <pc:chgData name="Michael Starsinic" userId="de4e700c-740d-481a-8831-c9f0c79f23d1" providerId="ADAL" clId="{1CB5D798-B9BF-4A51-BDA8-747F36EA6BE4}" dt="2024-05-30T04:39:06.083" v="450" actId="47"/>
        <pc:sldMkLst>
          <pc:docMk/>
          <pc:sldMk cId="1871871992" sldId="933"/>
        </pc:sldMkLst>
      </pc:sldChg>
      <pc:sldChg chg="add del">
        <pc:chgData name="Michael Starsinic" userId="de4e700c-740d-481a-8831-c9f0c79f23d1" providerId="ADAL" clId="{1CB5D798-B9BF-4A51-BDA8-747F36EA6BE4}" dt="2024-05-30T04:45:01.473" v="488" actId="47"/>
        <pc:sldMkLst>
          <pc:docMk/>
          <pc:sldMk cId="818837032" sldId="934"/>
        </pc:sldMkLst>
      </pc:sldChg>
      <pc:sldChg chg="add del">
        <pc:chgData name="Michael Starsinic" userId="de4e700c-740d-481a-8831-c9f0c79f23d1" providerId="ADAL" clId="{1CB5D798-B9BF-4A51-BDA8-747F36EA6BE4}" dt="2024-05-30T04:44:59.241" v="485" actId="47"/>
        <pc:sldMkLst>
          <pc:docMk/>
          <pc:sldMk cId="2161780028" sldId="935"/>
        </pc:sldMkLst>
      </pc:sldChg>
      <pc:sldChg chg="add del">
        <pc:chgData name="Michael Starsinic" userId="de4e700c-740d-481a-8831-c9f0c79f23d1" providerId="ADAL" clId="{1CB5D798-B9BF-4A51-BDA8-747F36EA6BE4}" dt="2024-05-30T04:45:00.110" v="486" actId="47"/>
        <pc:sldMkLst>
          <pc:docMk/>
          <pc:sldMk cId="544512235" sldId="936"/>
        </pc:sldMkLst>
      </pc:sldChg>
      <pc:sldChg chg="add del">
        <pc:chgData name="Michael Starsinic" userId="de4e700c-740d-481a-8831-c9f0c79f23d1" providerId="ADAL" clId="{1CB5D798-B9BF-4A51-BDA8-747F36EA6BE4}" dt="2024-05-30T04:38:22.462" v="445" actId="47"/>
        <pc:sldMkLst>
          <pc:docMk/>
          <pc:sldMk cId="2635130378" sldId="937"/>
        </pc:sldMkLst>
      </pc:sldChg>
      <pc:sldChg chg="add del">
        <pc:chgData name="Michael Starsinic" userId="de4e700c-740d-481a-8831-c9f0c79f23d1" providerId="ADAL" clId="{1CB5D798-B9BF-4A51-BDA8-747F36EA6BE4}" dt="2024-05-30T04:45:00.775" v="487" actId="47"/>
        <pc:sldMkLst>
          <pc:docMk/>
          <pc:sldMk cId="2478118083" sldId="938"/>
        </pc:sldMkLst>
      </pc:sldChg>
      <pc:sldChg chg="add del">
        <pc:chgData name="Michael Starsinic" userId="de4e700c-740d-481a-8831-c9f0c79f23d1" providerId="ADAL" clId="{1CB5D798-B9BF-4A51-BDA8-747F36EA6BE4}" dt="2024-05-30T04:38:00.221" v="442" actId="47"/>
        <pc:sldMkLst>
          <pc:docMk/>
          <pc:sldMk cId="806214831" sldId="939"/>
        </pc:sldMkLst>
      </pc:sldChg>
      <pc:sldChg chg="modSp add mod">
        <pc:chgData name="Michael Starsinic" userId="de4e700c-740d-481a-8831-c9f0c79f23d1" providerId="ADAL" clId="{1CB5D798-B9BF-4A51-BDA8-747F36EA6BE4}" dt="2024-05-30T05:01:19.595" v="621" actId="20577"/>
        <pc:sldMkLst>
          <pc:docMk/>
          <pc:sldMk cId="3566128577" sldId="940"/>
        </pc:sldMkLst>
        <pc:spChg chg="mod">
          <ac:chgData name="Michael Starsinic" userId="de4e700c-740d-481a-8831-c9f0c79f23d1" providerId="ADAL" clId="{1CB5D798-B9BF-4A51-BDA8-747F36EA6BE4}" dt="2024-05-30T05:01:19.595" v="621" actId="20577"/>
          <ac:spMkLst>
            <pc:docMk/>
            <pc:sldMk cId="3566128577" sldId="940"/>
            <ac:spMk id="2" creationId="{99F677F2-503F-A021-6199-6A1F72C15153}"/>
          </ac:spMkLst>
        </pc:spChg>
        <pc:spChg chg="mod">
          <ac:chgData name="Michael Starsinic" userId="de4e700c-740d-481a-8831-c9f0c79f23d1" providerId="ADAL" clId="{1CB5D798-B9BF-4A51-BDA8-747F36EA6BE4}" dt="2024-05-30T04:49:28.288" v="587" actId="113"/>
          <ac:spMkLst>
            <pc:docMk/>
            <pc:sldMk cId="3566128577" sldId="940"/>
            <ac:spMk id="6" creationId="{B567B7A5-ECEB-F660-585A-332D9FB928E8}"/>
          </ac:spMkLst>
        </pc:spChg>
      </pc:sldChg>
      <pc:sldChg chg="addSp delSp modSp add mod">
        <pc:chgData name="Michael Starsinic" userId="de4e700c-740d-481a-8831-c9f0c79f23d1" providerId="ADAL" clId="{1CB5D798-B9BF-4A51-BDA8-747F36EA6BE4}" dt="2024-05-30T05:00:43.249" v="609" actId="20577"/>
        <pc:sldMkLst>
          <pc:docMk/>
          <pc:sldMk cId="411459238" sldId="941"/>
        </pc:sldMkLst>
        <pc:spChg chg="del mod">
          <ac:chgData name="Michael Starsinic" userId="de4e700c-740d-481a-8831-c9f0c79f23d1" providerId="ADAL" clId="{1CB5D798-B9BF-4A51-BDA8-747F36EA6BE4}" dt="2024-05-30T04:48:04.181" v="566" actId="478"/>
          <ac:spMkLst>
            <pc:docMk/>
            <pc:sldMk cId="411459238" sldId="941"/>
            <ac:spMk id="2" creationId="{763FEE2C-67DB-486A-AC8C-04AF6E698DA7}"/>
          </ac:spMkLst>
        </pc:spChg>
        <pc:spChg chg="mod">
          <ac:chgData name="Michael Starsinic" userId="de4e700c-740d-481a-8831-c9f0c79f23d1" providerId="ADAL" clId="{1CB5D798-B9BF-4A51-BDA8-747F36EA6BE4}" dt="2024-05-30T04:49:45.840" v="591" actId="403"/>
          <ac:spMkLst>
            <pc:docMk/>
            <pc:sldMk cId="411459238" sldId="941"/>
            <ac:spMk id="3" creationId="{27EBBC04-2D41-4157-80D1-0D8552176F32}"/>
          </ac:spMkLst>
        </pc:spChg>
        <pc:spChg chg="add mod">
          <ac:chgData name="Michael Starsinic" userId="de4e700c-740d-481a-8831-c9f0c79f23d1" providerId="ADAL" clId="{1CB5D798-B9BF-4A51-BDA8-747F36EA6BE4}" dt="2024-05-30T05:00:43.249" v="609" actId="20577"/>
          <ac:spMkLst>
            <pc:docMk/>
            <pc:sldMk cId="411459238" sldId="941"/>
            <ac:spMk id="4" creationId="{497BE41D-2EBE-4952-35BA-1F626C2E2BEE}"/>
          </ac:spMkLst>
        </pc:spChg>
        <pc:spChg chg="add del mod">
          <ac:chgData name="Michael Starsinic" userId="de4e700c-740d-481a-8831-c9f0c79f23d1" providerId="ADAL" clId="{1CB5D798-B9BF-4A51-BDA8-747F36EA6BE4}" dt="2024-05-30T04:48:07.010" v="567" actId="478"/>
          <ac:spMkLst>
            <pc:docMk/>
            <pc:sldMk cId="411459238" sldId="941"/>
            <ac:spMk id="5" creationId="{B486B47B-BFB9-6FFD-45B1-1929D428F45B}"/>
          </ac:spMkLst>
        </pc:spChg>
      </pc:sldChg>
      <pc:sldChg chg="add del">
        <pc:chgData name="Michael Starsinic" userId="de4e700c-740d-481a-8831-c9f0c79f23d1" providerId="ADAL" clId="{1CB5D798-B9BF-4A51-BDA8-747F36EA6BE4}" dt="2024-05-30T05:00:12.091" v="594" actId="47"/>
        <pc:sldMkLst>
          <pc:docMk/>
          <pc:sldMk cId="1941070615" sldId="942"/>
        </pc:sldMkLst>
      </pc:sldChg>
      <pc:sldChg chg="modSp add mod">
        <pc:chgData name="Michael Starsinic" userId="de4e700c-740d-481a-8831-c9f0c79f23d1" providerId="ADAL" clId="{1CB5D798-B9BF-4A51-BDA8-747F36EA6BE4}" dt="2024-05-30T05:00:57.472" v="614" actId="404"/>
        <pc:sldMkLst>
          <pc:docMk/>
          <pc:sldMk cId="3726739219" sldId="943"/>
        </pc:sldMkLst>
        <pc:spChg chg="mod">
          <ac:chgData name="Michael Starsinic" userId="de4e700c-740d-481a-8831-c9f0c79f23d1" providerId="ADAL" clId="{1CB5D798-B9BF-4A51-BDA8-747F36EA6BE4}" dt="2024-05-30T05:00:57.472" v="614" actId="404"/>
          <ac:spMkLst>
            <pc:docMk/>
            <pc:sldMk cId="3726739219" sldId="943"/>
            <ac:spMk id="2" creationId="{99F677F2-503F-A021-6199-6A1F72C15153}"/>
          </ac:spMkLst>
        </pc:spChg>
      </pc:sldChg>
      <pc:sldChg chg="new del">
        <pc:chgData name="Michael Starsinic" userId="de4e700c-740d-481a-8831-c9f0c79f23d1" providerId="ADAL" clId="{1CB5D798-B9BF-4A51-BDA8-747F36EA6BE4}" dt="2024-05-30T05:03:11.611" v="681" actId="47"/>
        <pc:sldMkLst>
          <pc:docMk/>
          <pc:sldMk cId="2424220737" sldId="944"/>
        </pc:sldMkLst>
      </pc:sldChg>
    </pc:docChg>
  </pc:docChgLst>
  <pc:docChgLst>
    <pc:chgData name="Michael Starsinic" userId="de4e700c-740d-481a-8831-c9f0c79f23d1" providerId="ADAL" clId="{C1F4BDCB-CE43-43F6-9E81-A00CA1A5A63A}"/>
    <pc:docChg chg="modSld">
      <pc:chgData name="Michael Starsinic" userId="de4e700c-740d-481a-8831-c9f0c79f23d1" providerId="ADAL" clId="{C1F4BDCB-CE43-43F6-9E81-A00CA1A5A63A}" dt="2024-05-30T09:00:58.192" v="1" actId="20577"/>
      <pc:docMkLst>
        <pc:docMk/>
      </pc:docMkLst>
      <pc:sldChg chg="modSp mod">
        <pc:chgData name="Michael Starsinic" userId="de4e700c-740d-481a-8831-c9f0c79f23d1" providerId="ADAL" clId="{C1F4BDCB-CE43-43F6-9E81-A00CA1A5A63A}" dt="2024-05-30T09:00:58.192" v="1" actId="20577"/>
        <pc:sldMkLst>
          <pc:docMk/>
          <pc:sldMk cId="2986188342" sldId="929"/>
        </pc:sldMkLst>
        <pc:spChg chg="mod">
          <ac:chgData name="Michael Starsinic" userId="de4e700c-740d-481a-8831-c9f0c79f23d1" providerId="ADAL" clId="{C1F4BDCB-CE43-43F6-9E81-A00CA1A5A63A}" dt="2024-05-30T09:00:58.192" v="1" actId="20577"/>
          <ac:spMkLst>
            <pc:docMk/>
            <pc:sldMk cId="2986188342" sldId="929"/>
            <ac:spMk id="2" creationId="{2F8E436F-04E1-E33F-2D2E-4E5D8D81632A}"/>
          </ac:spMkLst>
        </pc:spChg>
      </pc:sldChg>
    </pc:docChg>
  </pc:docChgLst>
  <pc:docChgLst>
    <pc:chgData name="Michael Starsinic" userId="de4e700c-740d-481a-8831-c9f0c79f23d1" providerId="ADAL" clId="{0AAFC37F-D85F-4770-A6D3-06B2D642CBDD}"/>
    <pc:docChg chg="custSel delSld modSld">
      <pc:chgData name="Michael Starsinic" userId="de4e700c-740d-481a-8831-c9f0c79f23d1" providerId="ADAL" clId="{0AAFC37F-D85F-4770-A6D3-06B2D642CBDD}" dt="2024-05-29T08:50:00.917" v="389" actId="20577"/>
      <pc:docMkLst>
        <pc:docMk/>
      </pc:docMkLst>
      <pc:sldChg chg="modSp mod">
        <pc:chgData name="Michael Starsinic" userId="de4e700c-740d-481a-8831-c9f0c79f23d1" providerId="ADAL" clId="{0AAFC37F-D85F-4770-A6D3-06B2D642CBDD}" dt="2024-05-29T08:36:57.771" v="60" actId="20577"/>
        <pc:sldMkLst>
          <pc:docMk/>
          <pc:sldMk cId="0" sldId="303"/>
        </pc:sldMkLst>
        <pc:spChg chg="mod">
          <ac:chgData name="Michael Starsinic" userId="de4e700c-740d-481a-8831-c9f0c79f23d1" providerId="ADAL" clId="{0AAFC37F-D85F-4770-A6D3-06B2D642CBDD}" dt="2024-05-29T08:36:57.771" v="60" actId="20577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Michael Starsinic" userId="de4e700c-740d-481a-8831-c9f0c79f23d1" providerId="ADAL" clId="{0AAFC37F-D85F-4770-A6D3-06B2D642CBDD}" dt="2024-05-29T08:50:00.917" v="389" actId="20577"/>
        <pc:sldMkLst>
          <pc:docMk/>
          <pc:sldMk cId="2020006962" sldId="928"/>
        </pc:sldMkLst>
        <pc:spChg chg="mod">
          <ac:chgData name="Michael Starsinic" userId="de4e700c-740d-481a-8831-c9f0c79f23d1" providerId="ADAL" clId="{0AAFC37F-D85F-4770-A6D3-06B2D642CBDD}" dt="2024-05-29T08:38:05.788" v="76" actId="20577"/>
          <ac:spMkLst>
            <pc:docMk/>
            <pc:sldMk cId="2020006962" sldId="928"/>
            <ac:spMk id="2" creationId="{99F677F2-503F-A021-6199-6A1F72C15153}"/>
          </ac:spMkLst>
        </pc:spChg>
        <pc:spChg chg="mod">
          <ac:chgData name="Michael Starsinic" userId="de4e700c-740d-481a-8831-c9f0c79f23d1" providerId="ADAL" clId="{0AAFC37F-D85F-4770-A6D3-06B2D642CBDD}" dt="2024-05-29T08:50:00.917" v="389" actId="20577"/>
          <ac:spMkLst>
            <pc:docMk/>
            <pc:sldMk cId="2020006962" sldId="928"/>
            <ac:spMk id="6" creationId="{B567B7A5-ECEB-F660-585A-332D9FB928E8}"/>
          </ac:spMkLst>
        </pc:spChg>
      </pc:sldChg>
      <pc:sldChg chg="del">
        <pc:chgData name="Michael Starsinic" userId="de4e700c-740d-481a-8831-c9f0c79f23d1" providerId="ADAL" clId="{0AAFC37F-D85F-4770-A6D3-06B2D642CBDD}" dt="2024-05-29T08:37:22.219" v="61" actId="47"/>
        <pc:sldMkLst>
          <pc:docMk/>
          <pc:sldMk cId="2599462814" sldId="929"/>
        </pc:sldMkLst>
      </pc:sldChg>
      <pc:sldChg chg="del">
        <pc:chgData name="Michael Starsinic" userId="de4e700c-740d-481a-8831-c9f0c79f23d1" providerId="ADAL" clId="{0AAFC37F-D85F-4770-A6D3-06B2D642CBDD}" dt="2024-05-29T08:37:22.219" v="61" actId="47"/>
        <pc:sldMkLst>
          <pc:docMk/>
          <pc:sldMk cId="3566128577" sldId="930"/>
        </pc:sldMkLst>
      </pc:sldChg>
      <pc:sldChg chg="del">
        <pc:chgData name="Michael Starsinic" userId="de4e700c-740d-481a-8831-c9f0c79f23d1" providerId="ADAL" clId="{0AAFC37F-D85F-4770-A6D3-06B2D642CBDD}" dt="2024-05-29T08:37:22.219" v="61" actId="47"/>
        <pc:sldMkLst>
          <pc:docMk/>
          <pc:sldMk cId="487121686" sldId="931"/>
        </pc:sldMkLst>
      </pc:sldChg>
      <pc:sldChg chg="del">
        <pc:chgData name="Michael Starsinic" userId="de4e700c-740d-481a-8831-c9f0c79f23d1" providerId="ADAL" clId="{0AAFC37F-D85F-4770-A6D3-06B2D642CBDD}" dt="2024-05-29T08:37:22.219" v="61" actId="47"/>
        <pc:sldMkLst>
          <pc:docMk/>
          <pc:sldMk cId="3953601828" sldId="932"/>
        </pc:sldMkLst>
      </pc:sldChg>
      <pc:sldChg chg="del">
        <pc:chgData name="Michael Starsinic" userId="de4e700c-740d-481a-8831-c9f0c79f23d1" providerId="ADAL" clId="{0AAFC37F-D85F-4770-A6D3-06B2D642CBDD}" dt="2024-05-29T08:37:22.219" v="61" actId="47"/>
        <pc:sldMkLst>
          <pc:docMk/>
          <pc:sldMk cId="1871871992" sldId="933"/>
        </pc:sldMkLst>
      </pc:sldChg>
      <pc:sldChg chg="del">
        <pc:chgData name="Michael Starsinic" userId="de4e700c-740d-481a-8831-c9f0c79f23d1" providerId="ADAL" clId="{0AAFC37F-D85F-4770-A6D3-06B2D642CBDD}" dt="2024-05-29T08:37:22.219" v="61" actId="47"/>
        <pc:sldMkLst>
          <pc:docMk/>
          <pc:sldMk cId="818837032" sldId="934"/>
        </pc:sldMkLst>
      </pc:sldChg>
      <pc:sldChg chg="del">
        <pc:chgData name="Michael Starsinic" userId="de4e700c-740d-481a-8831-c9f0c79f23d1" providerId="ADAL" clId="{0AAFC37F-D85F-4770-A6D3-06B2D642CBDD}" dt="2024-05-29T08:37:22.219" v="61" actId="47"/>
        <pc:sldMkLst>
          <pc:docMk/>
          <pc:sldMk cId="2161780028" sldId="935"/>
        </pc:sldMkLst>
      </pc:sldChg>
      <pc:sldChg chg="del">
        <pc:chgData name="Michael Starsinic" userId="de4e700c-740d-481a-8831-c9f0c79f23d1" providerId="ADAL" clId="{0AAFC37F-D85F-4770-A6D3-06B2D642CBDD}" dt="2024-05-29T08:37:22.219" v="61" actId="47"/>
        <pc:sldMkLst>
          <pc:docMk/>
          <pc:sldMk cId="544512235" sldId="936"/>
        </pc:sldMkLst>
      </pc:sldChg>
      <pc:sldChg chg="del">
        <pc:chgData name="Michael Starsinic" userId="de4e700c-740d-481a-8831-c9f0c79f23d1" providerId="ADAL" clId="{0AAFC37F-D85F-4770-A6D3-06B2D642CBDD}" dt="2024-05-29T08:37:22.219" v="61" actId="47"/>
        <pc:sldMkLst>
          <pc:docMk/>
          <pc:sldMk cId="2635130378" sldId="937"/>
        </pc:sldMkLst>
      </pc:sldChg>
      <pc:sldChg chg="del">
        <pc:chgData name="Michael Starsinic" userId="de4e700c-740d-481a-8831-c9f0c79f23d1" providerId="ADAL" clId="{0AAFC37F-D85F-4770-A6D3-06B2D642CBDD}" dt="2024-05-29T08:37:22.219" v="61" actId="47"/>
        <pc:sldMkLst>
          <pc:docMk/>
          <pc:sldMk cId="2478118083" sldId="938"/>
        </pc:sldMkLst>
      </pc:sldChg>
      <pc:sldChg chg="del">
        <pc:chgData name="Michael Starsinic" userId="de4e700c-740d-481a-8831-c9f0c79f23d1" providerId="ADAL" clId="{0AAFC37F-D85F-4770-A6D3-06B2D642CBDD}" dt="2024-05-29T08:37:22.219" v="61" actId="47"/>
        <pc:sldMkLst>
          <pc:docMk/>
          <pc:sldMk cId="806214831" sldId="939"/>
        </pc:sldMkLst>
      </pc:sldChg>
      <pc:sldChg chg="del">
        <pc:chgData name="Michael Starsinic" userId="de4e700c-740d-481a-8831-c9f0c79f23d1" providerId="ADAL" clId="{0AAFC37F-D85F-4770-A6D3-06B2D642CBDD}" dt="2024-05-29T08:37:22.219" v="61" actId="47"/>
        <pc:sldMkLst>
          <pc:docMk/>
          <pc:sldMk cId="411459238" sldId="940"/>
        </pc:sldMkLst>
      </pc:sldChg>
    </pc:docChg>
  </pc:docChgLst>
  <pc:docChgLst>
    <pc:chgData name="Michael Starsinic" userId="de4e700c-740d-481a-8831-c9f0c79f23d1" providerId="ADAL" clId="{ED2C9215-D927-4845-9AAF-E340400EA6AA}"/>
    <pc:docChg chg="delSld">
      <pc:chgData name="Michael Starsinic" userId="de4e700c-740d-481a-8831-c9f0c79f23d1" providerId="ADAL" clId="{ED2C9215-D927-4845-9AAF-E340400EA6AA}" dt="2024-05-30T09:01:47.434" v="0" actId="47"/>
      <pc:docMkLst>
        <pc:docMk/>
      </pc:docMkLst>
      <pc:sldChg chg="del">
        <pc:chgData name="Michael Starsinic" userId="de4e700c-740d-481a-8831-c9f0c79f23d1" providerId="ADAL" clId="{ED2C9215-D927-4845-9AAF-E340400EA6AA}" dt="2024-05-30T09:01:47.434" v="0" actId="47"/>
        <pc:sldMkLst>
          <pc:docMk/>
          <pc:sldMk cId="2986188342" sldId="929"/>
        </pc:sldMkLst>
      </pc:sldChg>
      <pc:sldChg chg="del">
        <pc:chgData name="Michael Starsinic" userId="de4e700c-740d-481a-8831-c9f0c79f23d1" providerId="ADAL" clId="{ED2C9215-D927-4845-9AAF-E340400EA6AA}" dt="2024-05-30T09:01:47.434" v="0" actId="47"/>
        <pc:sldMkLst>
          <pc:docMk/>
          <pc:sldMk cId="2599462814" sldId="930"/>
        </pc:sldMkLst>
      </pc:sldChg>
      <pc:sldChg chg="del">
        <pc:chgData name="Michael Starsinic" userId="de4e700c-740d-481a-8831-c9f0c79f23d1" providerId="ADAL" clId="{ED2C9215-D927-4845-9AAF-E340400EA6AA}" dt="2024-05-30T09:01:47.434" v="0" actId="47"/>
        <pc:sldMkLst>
          <pc:docMk/>
          <pc:sldMk cId="3953601828" sldId="932"/>
        </pc:sldMkLst>
      </pc:sldChg>
      <pc:sldChg chg="del">
        <pc:chgData name="Michael Starsinic" userId="de4e700c-740d-481a-8831-c9f0c79f23d1" providerId="ADAL" clId="{ED2C9215-D927-4845-9AAF-E340400EA6AA}" dt="2024-05-30T09:01:47.434" v="0" actId="47"/>
        <pc:sldMkLst>
          <pc:docMk/>
          <pc:sldMk cId="3566128577" sldId="940"/>
        </pc:sldMkLst>
      </pc:sldChg>
      <pc:sldChg chg="del">
        <pc:chgData name="Michael Starsinic" userId="de4e700c-740d-481a-8831-c9f0c79f23d1" providerId="ADAL" clId="{ED2C9215-D927-4845-9AAF-E340400EA6AA}" dt="2024-05-30T09:01:47.434" v="0" actId="47"/>
        <pc:sldMkLst>
          <pc:docMk/>
          <pc:sldMk cId="411459238" sldId="941"/>
        </pc:sldMkLst>
      </pc:sldChg>
      <pc:sldChg chg="del">
        <pc:chgData name="Michael Starsinic" userId="de4e700c-740d-481a-8831-c9f0c79f23d1" providerId="ADAL" clId="{ED2C9215-D927-4845-9AAF-E340400EA6AA}" dt="2024-05-30T09:01:47.434" v="0" actId="47"/>
        <pc:sldMkLst>
          <pc:docMk/>
          <pc:sldMk cId="3726739219" sldId="94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5/30/2024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5/30/2024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#163</a:t>
            </a:r>
          </a:p>
          <a:p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 27 – May 31, 2024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WG2#163, May 27 – May 31, 2024 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FS_UIA_ARC Status</a:t>
            </a:r>
            <a:br>
              <a:rPr lang="en-US" altLang="de-DE" sz="3600" b="1" dirty="0"/>
            </a:br>
            <a:r>
              <a:rPr lang="en-US" altLang="de-DE" sz="3600" b="1" dirty="0"/>
              <a:t>Thursday Q5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Mike Starsinic (Rapporteur)</a:t>
            </a:r>
          </a:p>
          <a:p>
            <a:pPr>
              <a:lnSpc>
                <a:spcPct val="80000"/>
              </a:lnSpc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InterDigital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0"/>
            <a:ext cx="7467644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- Thursday Q5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59283" y="737757"/>
            <a:ext cx="8810067" cy="564795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We do not have agreement on a key issue 1 conclusion.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A clear majority of companies prefer the conclusion that is documented in S2-2407221.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We agreed to an LS to SA1 (7219) to ask questions related to S2-2407221.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We are close to an agreements on an SL to SA3 (7220) to ask questions related to S2-2407221.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A majority of companies think that: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NAS-MM signaling should support to initiate the activation procedure by sending the user identity to the network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Should the User Identity Profile be stored as a data set in the UDR (i.e., the user identifier is used as a data key)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Should user identities be considered by the PCF when generating URSP Rules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Proposal: Try to agree S2-2407221 and start normative work at SA2 #164 (August).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400" b="1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Key Issue 2 conclusion(S2-2407222) and Key Issue 3 conclusion (S2-2407223) depend on Key Issue 1.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ko-KR" sz="1400" b="1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We do not have agreement on a key issue 4 conclusion.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>
                <a:solidFill>
                  <a:prstClr val="black"/>
                </a:solidFill>
              </a:rPr>
              <a:t>A clear majority </a:t>
            </a:r>
            <a:r>
              <a:rPr lang="en-US" altLang="ko-KR" sz="1400" dirty="0">
                <a:solidFill>
                  <a:prstClr val="black"/>
                </a:solidFill>
              </a:rPr>
              <a:t>of companies prefer the approach that is documented in S2-2407224.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We are close to an agreements on an SL to SA3 (7220) to ask questions related to S2-2407224.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A majority of companies think that: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Authentication between the UE and RG-5G, which is out of 3GPP’s scope, is sufficient for non-3GPP devices,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The Device Identifier can be a generic string,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device identifier and associated QoS Settings be stored in the UDR,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5GC should be able to associate the traffic from each individual non-3GPP device with a device identifier and use the device identifier obtain QoS Settings for the traffic,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There is a working assumption to support both the NAS-SM and DHCP message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Proposal: Try to agree S2-2407224 and start normative work at SA2 #164 (August).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endParaRPr lang="en-US" altLang="ko-KR" sz="1400" dirty="0">
              <a:solidFill>
                <a:prstClr val="black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sz="1400" b="1" dirty="0">
              <a:solidFill>
                <a:prstClr val="black"/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00696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09cef1fd-e61b-4dbf-b745-21988b13f978"/>
    <ds:schemaRef ds:uri="http://www.w3.org/XML/1998/namespace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dcc30912-d230-4cc2-b11f-bb5ca2a6b6f5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5302</TotalTime>
  <Words>347</Words>
  <Application>Microsoft Office PowerPoint</Application>
  <PresentationFormat>On-screen Show (4:3)</PresentationFormat>
  <Paragraphs>28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FS_UIA_ARC Status Thursday Q5</vt:lpstr>
      <vt:lpstr>FS_UIA_ARC Status - Thursday Q5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Mike Starsinic</cp:lastModifiedBy>
  <cp:revision>2011</cp:revision>
  <dcterms:created xsi:type="dcterms:W3CDTF">2008-08-30T09:32:10Z</dcterms:created>
  <dcterms:modified xsi:type="dcterms:W3CDTF">2024-05-30T09:01:48Z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