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826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3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1565" y="77"/>
      </p:cViewPr>
      <p:guideLst>
        <p:guide orient="horz" pos="2133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08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sz="1400" b="1" dirty="0" smtClean="0">
                <a:effectLst/>
              </a:rPr>
              <a:t>S2-2</a:t>
            </a:r>
            <a:r>
              <a:rPr lang="en-US" sz="1400" b="1" dirty="0" smtClean="0">
                <a:effectLst/>
              </a:rPr>
              <a:t>40xxxx</a:t>
            </a:r>
            <a:endParaRPr lang="en-US" sz="1400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63</a:t>
            </a:r>
            <a:endParaRPr lang="de-DE" altLang="ko-KR" sz="14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Jeju, Korea, May 27th – 31th, 2024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8107680" y="6567805"/>
            <a:ext cx="3048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1089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</a:t>
            </a:r>
            <a:r>
              <a:rPr lang="en-US" altLang="en-GB" sz="800" dirty="0" smtClean="0"/>
              <a:t>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38163" y="642969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7500" lnSpcReduction="10000"/>
          </a:bodyPr>
          <a:lstStyle/>
          <a:p>
            <a:pPr marL="0" marR="0" algn="l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WG2#16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</a:rPr>
              <a:t>3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May 27th – 31th, 2024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  <a:sym typeface="+mn-ea"/>
              </a:rPr>
              <a:t>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Jeju, Korea </a:t>
            </a:r>
            <a:endParaRPr lang="en-US" altLang="en-GB" sz="1300" dirty="0" smtClean="0">
              <a:solidFill>
                <a:schemeClr val="bg1"/>
              </a:solidFill>
              <a:latin typeface="+mn-lt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en-GB" sz="3600" b="1" dirty="0" err="1" smtClean="0"/>
              <a:t>FS_EnergySys</a:t>
            </a:r>
            <a:r>
              <a:rPr lang="en-US" altLang="en-GB" sz="3600" b="1" dirty="0" smtClean="0"/>
              <a:t/>
            </a:r>
            <a:br>
              <a:rPr lang="en-US" altLang="en-GB" sz="3600" b="1" dirty="0" smtClean="0"/>
            </a:b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err="1" smtClean="0"/>
              <a:t>Jungshin</a:t>
            </a:r>
            <a:r>
              <a:rPr lang="en-US" altLang="en-US" sz="2000" b="1" dirty="0" smtClean="0"/>
              <a:t> Park, Konstantinos </a:t>
            </a:r>
            <a:r>
              <a:rPr lang="en-US" altLang="en-US" sz="2000" b="1" dirty="0" err="1" smtClean="0"/>
              <a:t>Samdanis</a:t>
            </a:r>
            <a:r>
              <a:rPr lang="en-US" altLang="en-US" sz="2000" b="1" dirty="0" smtClean="0"/>
              <a:t> (Rapporteur)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645952" cy="787400"/>
          </a:xfrm>
        </p:spPr>
        <p:txBody>
          <a:bodyPr/>
          <a:lstStyle/>
          <a:p>
            <a:pPr algn="l"/>
            <a:r>
              <a:rPr lang="en-US" altLang="zh-CN" b="1" dirty="0" err="1" smtClean="0"/>
              <a:t>FS</a:t>
            </a:r>
            <a:r>
              <a:rPr lang="en-US" altLang="zh-CN" b="1" dirty="0" err="1" smtClean="0"/>
              <a:t>_EnergySys</a:t>
            </a:r>
            <a:r>
              <a:rPr lang="en-US" altLang="de-DE" b="1" dirty="0" smtClean="0"/>
              <a:t> </a:t>
            </a:r>
            <a:r>
              <a:rPr lang="en-US" altLang="de-DE" b="1" dirty="0" smtClean="0"/>
              <a:t>status </a:t>
            </a:r>
            <a:r>
              <a:rPr lang="en-US" altLang="zh-CN" b="1" dirty="0" smtClean="0"/>
              <a:t>after</a:t>
            </a:r>
            <a:r>
              <a:rPr lang="en-US" altLang="de-DE" b="1" dirty="0" smtClean="0"/>
              <a:t> SA2#163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1380393"/>
            <a:ext cx="8554480" cy="51717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dirty="0">
                <a:solidFill>
                  <a:prstClr val="black"/>
                </a:solidFill>
              </a:rPr>
              <a:t>Progress on conclusions during SA2#163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Had a set of SoHs to decide the way forwards for controvertial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Stable documents for conclusions of all three key issues produced based on the outcome of SoH and majority views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/>
              <a:t>KI#1: Network energy related information exposure </a:t>
            </a:r>
            <a:r>
              <a:rPr lang="en-US" altLang="de-DE" sz="1600" b="1" dirty="0"/>
              <a:t>(S2-2407074)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 smtClean="0"/>
              <a:t>KI#2</a:t>
            </a:r>
            <a:r>
              <a:rPr lang="en-US" altLang="de-DE" sz="1600" dirty="0"/>
              <a:t>: Subscription and policy control to support energy efficiency and energy saving as service criteria </a:t>
            </a:r>
            <a:r>
              <a:rPr lang="en-US" altLang="de-DE" sz="1600" b="1" dirty="0"/>
              <a:t>(</a:t>
            </a:r>
            <a:r>
              <a:rPr lang="en-GB" altLang="ko-KR" sz="1600" b="1" dirty="0"/>
              <a:t>S2-240707)</a:t>
            </a:r>
            <a:endParaRPr lang="en-US" altLang="de-DE" sz="1600" b="1" dirty="0"/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 smtClean="0"/>
              <a:t>KI#3</a:t>
            </a:r>
            <a:r>
              <a:rPr lang="en-US" altLang="de-DE" sz="1600" dirty="0"/>
              <a:t>: 5GS enhancements for network energy saving and efficiency </a:t>
            </a:r>
            <a:r>
              <a:rPr lang="en-US" altLang="de-DE" sz="1600" b="1" dirty="0"/>
              <a:t>(S2-2407076</a:t>
            </a:r>
            <a:r>
              <a:rPr lang="en-US" altLang="de-DE" sz="1600" b="1" dirty="0" smtClean="0"/>
              <a:t>)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Sustained objections to SoH results of some issues, including new functionality for Energy information collection and exposure, has been presented in the session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Split views on </a:t>
            </a:r>
            <a:r>
              <a:rPr lang="en-US" altLang="de-DE" sz="1600" dirty="0" smtClean="0"/>
              <a:t>the </a:t>
            </a:r>
            <a:r>
              <a:rPr lang="en-US" altLang="de-DE" sz="1600" dirty="0"/>
              <a:t>new network functionality (to be specified by SA2) </a:t>
            </a:r>
            <a:r>
              <a:rPr lang="en-US" altLang="de-DE" sz="1600" dirty="0" smtClean="0"/>
              <a:t>to </a:t>
            </a:r>
            <a:r>
              <a:rPr lang="en-US" altLang="de-DE" sz="1600" dirty="0"/>
              <a:t>collect and calculate the energy related information and exposes to the authorized consumer subject to operator’s policy</a:t>
            </a:r>
            <a:endParaRPr lang="de-DE" altLang="de-DE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None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161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宋体</vt:lpstr>
      <vt:lpstr>맑은 고딕</vt:lpstr>
      <vt:lpstr>Arial</vt:lpstr>
      <vt:lpstr>Calibri</vt:lpstr>
      <vt:lpstr>Times New Roman</vt:lpstr>
      <vt:lpstr>Office Theme</vt:lpstr>
      <vt:lpstr>   FS_EnergySys Status Report</vt:lpstr>
      <vt:lpstr>FS_EnergySys status after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1609</cp:revision>
  <dcterms:created xsi:type="dcterms:W3CDTF">2008-08-30T09:32:00Z</dcterms:created>
  <dcterms:modified xsi:type="dcterms:W3CDTF">2024-05-30T10:11:19Z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  <property fmtid="{D5CDD505-2E9C-101B-9397-08002B2CF9AE}" pid="13" name="ICV">
    <vt:lpwstr>EBEE91320ACF4BB2ADBE0E93DE87C612</vt:lpwstr>
  </property>
  <property fmtid="{D5CDD505-2E9C-101B-9397-08002B2CF9AE}" pid="14" name="KSOProductBuildVer">
    <vt:lpwstr>2052-11.8.2.12085</vt:lpwstr>
  </property>
</Properties>
</file>