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3" r:id="rId2"/>
    <p:sldId id="826" r:id="rId3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33">
          <p15:clr>
            <a:srgbClr val="A4A3A4"/>
          </p15:clr>
        </p15:guide>
        <p15:guide id="2" pos="28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8">
          <p15:clr>
            <a:srgbClr val="A4A3A4"/>
          </p15:clr>
        </p15:guide>
        <p15:guide id="2" pos="214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87" d="100"/>
          <a:sy n="87" d="100"/>
        </p:scale>
        <p:origin x="1565" y="77"/>
      </p:cViewPr>
      <p:guideLst>
        <p:guide orient="horz" pos="2133"/>
        <p:guide pos="2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996" y="-76"/>
      </p:cViewPr>
      <p:guideLst>
        <p:guide orient="horz" pos="3088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t>5/30/2024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t>5/30/2024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de-DE" sz="1400" b="1" dirty="0" smtClean="0">
                <a:effectLst/>
              </a:rPr>
              <a:t>S2-2</a:t>
            </a:r>
            <a:r>
              <a:rPr lang="en-US" sz="1400" b="1" dirty="0" smtClean="0">
                <a:effectLst/>
              </a:rPr>
              <a:t>40xxxx</a:t>
            </a:r>
            <a:endParaRPr lang="en-US" sz="1400" b="1" dirty="0" smtClean="0">
              <a:solidFill>
                <a:schemeClr val="bg2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3GPP TSG SA WG2 Meeting #1</a:t>
            </a:r>
            <a:r>
              <a:rPr 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63</a:t>
            </a:r>
            <a:endParaRPr lang="de-DE" altLang="ko-KR" sz="1400" b="1" kern="1200" dirty="0" smtClean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Jeju, Korea, May 27th – 31th, 2024</a:t>
            </a:r>
          </a:p>
        </p:txBody>
      </p:sp>
      <p:sp>
        <p:nvSpPr>
          <p:cNvPr id="4" name="文本框 3"/>
          <p:cNvSpPr txBox="1"/>
          <p:nvPr userDrawn="1"/>
        </p:nvSpPr>
        <p:spPr>
          <a:xfrm>
            <a:off x="8107680" y="6567805"/>
            <a:ext cx="304800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1089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</a:t>
            </a:r>
            <a:r>
              <a:rPr lang="en-US" altLang="en-GB" sz="800" dirty="0" smtClean="0"/>
              <a:t>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538163" y="642969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80000" lnSpcReduction="10000"/>
          </a:bodyPr>
          <a:lstStyle/>
          <a:p>
            <a:pPr marL="0" marR="0" algn="l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</a:rPr>
              <a:t>WG2#16</a:t>
            </a:r>
            <a:r>
              <a:rPr lang="en-US" altLang="en-GB" sz="1300" dirty="0" smtClean="0">
                <a:solidFill>
                  <a:schemeClr val="bg1"/>
                </a:solidFill>
                <a:latin typeface="+mn-lt"/>
              </a:rPr>
              <a:t>3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  <a:sym typeface="+mn-ea"/>
              </a:rPr>
              <a:t>May 27th – 31th, 2024</a:t>
            </a:r>
            <a:r>
              <a:rPr lang="en-US" altLang="en-GB" sz="1300" dirty="0" smtClean="0">
                <a:solidFill>
                  <a:schemeClr val="bg1"/>
                </a:solidFill>
                <a:latin typeface="+mn-lt"/>
                <a:sym typeface="+mn-ea"/>
              </a:rPr>
              <a:t>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  <a:sym typeface="+mn-ea"/>
              </a:rPr>
              <a:t>Jeju, Korea </a:t>
            </a:r>
            <a:endParaRPr lang="en-US" altLang="en-GB" sz="1300" dirty="0" smtClean="0">
              <a:solidFill>
                <a:schemeClr val="bg1"/>
              </a:solidFill>
              <a:latin typeface="+mn-lt"/>
              <a:sym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dirty="0"/>
              <a:t>   </a:t>
            </a:r>
            <a:r>
              <a:rPr lang="en-US" altLang="en-GB" sz="3600" b="1" dirty="0" err="1" smtClean="0"/>
              <a:t>FS_</a:t>
            </a:r>
            <a:r>
              <a:rPr lang="en-US" altLang="en-GB" sz="3600" b="1" dirty="0" err="1" smtClean="0"/>
              <a:t>EnergySys</a:t>
            </a:r>
            <a:r>
              <a:rPr lang="en-US" altLang="en-GB" sz="3600" b="1" dirty="0" smtClean="0"/>
              <a:t/>
            </a:r>
            <a:br>
              <a:rPr lang="en-US" altLang="en-GB" sz="3600" b="1" dirty="0" smtClean="0"/>
            </a:br>
            <a:r>
              <a:rPr lang="en-US" altLang="de-DE" sz="3600" b="1" dirty="0"/>
              <a:t>Status </a:t>
            </a:r>
            <a:r>
              <a:rPr lang="en-GB" altLang="zh-CN" sz="3600" b="1" dirty="0" smtClean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 err="1" smtClean="0"/>
              <a:t>Jungshin</a:t>
            </a:r>
            <a:r>
              <a:rPr lang="en-US" altLang="en-US" sz="2000" b="1" dirty="0" smtClean="0"/>
              <a:t> Park, Konstantinos </a:t>
            </a:r>
            <a:r>
              <a:rPr lang="en-US" altLang="en-US" sz="2000" b="1" dirty="0" err="1" smtClean="0"/>
              <a:t>Samdanis</a:t>
            </a:r>
            <a:r>
              <a:rPr lang="en-US" altLang="en-US" sz="2000" b="1" dirty="0" smtClean="0"/>
              <a:t> (Rapporteur)</a:t>
            </a:r>
            <a:endParaRPr lang="en-US" altLang="en-US" sz="2000" b="1" dirty="0"/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7645952" cy="787400"/>
          </a:xfrm>
        </p:spPr>
        <p:txBody>
          <a:bodyPr/>
          <a:lstStyle/>
          <a:p>
            <a:pPr algn="l"/>
            <a:r>
              <a:rPr lang="en-US" altLang="zh-CN" b="1" dirty="0" smtClean="0"/>
              <a:t>FS_NG_RTC_ph2</a:t>
            </a:r>
            <a:r>
              <a:rPr lang="en-US" altLang="de-DE" b="1" dirty="0" smtClean="0"/>
              <a:t> status </a:t>
            </a:r>
            <a:r>
              <a:rPr lang="en-US" altLang="zh-CN" b="1" dirty="0" smtClean="0"/>
              <a:t>after</a:t>
            </a:r>
            <a:r>
              <a:rPr lang="en-US" altLang="de-DE" b="1" dirty="0" smtClean="0"/>
              <a:t> SA2#163</a:t>
            </a:r>
            <a:endParaRPr lang="de-DE" altLang="de-DE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1380393"/>
            <a:ext cx="8554480" cy="517175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ko-KR" sz="2000" b="1" dirty="0">
                <a:solidFill>
                  <a:prstClr val="black"/>
                </a:solidFill>
              </a:rPr>
              <a:t>Progress on conclusions during SA2#163</a:t>
            </a:r>
            <a:endParaRPr lang="de-DE" altLang="ko-KR" sz="20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Had a set of SoHs to decide the way forwards for controvertial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 smtClean="0"/>
              <a:t>Stable documents for</a:t>
            </a:r>
            <a:r>
              <a:rPr lang="de-DE" altLang="de-DE" sz="1600" dirty="0" smtClean="0"/>
              <a:t> conclusions of all three key issues produced based on the outcome of SoH and majority views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de-DE" sz="1600" dirty="0"/>
              <a:t>KI#1</a:t>
            </a:r>
            <a:r>
              <a:rPr lang="en-US" altLang="de-DE" sz="1600" dirty="0"/>
              <a:t>: Network energy related information exposure </a:t>
            </a:r>
            <a:r>
              <a:rPr lang="en-US" altLang="de-DE" sz="1600" b="1" dirty="0"/>
              <a:t>(S2-2407074)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de-DE" sz="1600" dirty="0" smtClean="0"/>
              <a:t>KI#2</a:t>
            </a:r>
            <a:r>
              <a:rPr lang="en-US" altLang="de-DE" sz="1600" dirty="0"/>
              <a:t>: Subscription and policy control to support energy efficiency and energy saving as service criteria </a:t>
            </a:r>
            <a:r>
              <a:rPr lang="en-US" altLang="de-DE" sz="1600" b="1" dirty="0"/>
              <a:t>(</a:t>
            </a:r>
            <a:r>
              <a:rPr lang="en-GB" altLang="ko-KR" sz="1600" b="1" dirty="0"/>
              <a:t>S2-240707)</a:t>
            </a:r>
            <a:endParaRPr lang="en-US" altLang="de-DE" sz="1600" b="1" dirty="0"/>
          </a:p>
          <a:p>
            <a:pPr lvl="2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de-DE" sz="1600" dirty="0" smtClean="0"/>
              <a:t>KI#3</a:t>
            </a:r>
            <a:r>
              <a:rPr lang="en-US" altLang="de-DE" sz="1600" dirty="0"/>
              <a:t>: 5GS enhancements for network energy saving and efficiency </a:t>
            </a:r>
            <a:r>
              <a:rPr lang="en-US" altLang="de-DE" sz="1600" b="1" dirty="0"/>
              <a:t>(S2-2407076</a:t>
            </a:r>
            <a:r>
              <a:rPr lang="en-US" altLang="de-DE" sz="1600" b="1" dirty="0" smtClean="0"/>
              <a:t>)</a:t>
            </a:r>
            <a:endParaRPr lang="de-DE" altLang="de-DE" sz="12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 smtClean="0"/>
              <a:t>Sustained objections to SoH results of some issues, including new functionality for Energy information collection and exposure, has been presented in the session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 smtClean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 smtClean="0"/>
              <a:t>Split views on </a:t>
            </a:r>
            <a:r>
              <a:rPr lang="en-US" altLang="de-DE" sz="1600" dirty="0" smtClean="0"/>
              <a:t>the </a:t>
            </a:r>
            <a:r>
              <a:rPr lang="en-US" altLang="de-DE" sz="1600" dirty="0"/>
              <a:t>new network functionality (to be specified by SA2) </a:t>
            </a:r>
            <a:r>
              <a:rPr lang="en-US" altLang="de-DE" sz="1600" dirty="0" smtClean="0"/>
              <a:t>to </a:t>
            </a:r>
            <a:r>
              <a:rPr lang="en-US" altLang="de-DE" sz="1600" dirty="0"/>
              <a:t>collect and calculate the energy related information and exposes to the authorized consumer subject to operator’s policy</a:t>
            </a:r>
            <a:endParaRPr lang="de-DE" altLang="de-DE" sz="16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 smtClean="0"/>
              <a:t>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 smtClean="0"/>
              <a:t>None</a:t>
            </a:r>
            <a:endParaRPr lang="de-DE" altLang="de-DE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4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161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宋体</vt:lpstr>
      <vt:lpstr>맑은 고딕</vt:lpstr>
      <vt:lpstr>Arial</vt:lpstr>
      <vt:lpstr>Calibri</vt:lpstr>
      <vt:lpstr>Times New Roman</vt:lpstr>
      <vt:lpstr>Office Theme</vt:lpstr>
      <vt:lpstr>   FS_EnergySys Status Report</vt:lpstr>
      <vt:lpstr>FS_NG_RTC_ph2 status after SA2#163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samsung</cp:lastModifiedBy>
  <cp:revision>1608</cp:revision>
  <dcterms:created xsi:type="dcterms:W3CDTF">2008-08-30T09:32:00Z</dcterms:created>
  <dcterms:modified xsi:type="dcterms:W3CDTF">2024-05-30T09:30:09Z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0x010100EB28163D68FE8E4D9361964FDD814FC4</vt:lpwstr>
  </property>
  <property fmtid="{D5CDD505-2E9C-101B-9397-08002B2CF9AE}" pid="13" name="ICV">
    <vt:lpwstr>EBEE91320ACF4BB2ADBE0E93DE87C612</vt:lpwstr>
  </property>
  <property fmtid="{D5CDD505-2E9C-101B-9397-08002B2CF9AE}" pid="14" name="KSOProductBuildVer">
    <vt:lpwstr>2052-11.8.2.12085</vt:lpwstr>
  </property>
</Properties>
</file>