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7"/>
  </p:notesMasterIdLst>
  <p:handoutMasterIdLst>
    <p:handoutMasterId r:id="rId18"/>
  </p:handoutMasterIdLst>
  <p:sldIdLst>
    <p:sldId id="303" r:id="rId5"/>
    <p:sldId id="928" r:id="rId6"/>
    <p:sldId id="929" r:id="rId7"/>
    <p:sldId id="930" r:id="rId8"/>
    <p:sldId id="931" r:id="rId9"/>
    <p:sldId id="937" r:id="rId10"/>
    <p:sldId id="932" r:id="rId11"/>
    <p:sldId id="933" r:id="rId12"/>
    <p:sldId id="934" r:id="rId13"/>
    <p:sldId id="935" r:id="rId14"/>
    <p:sldId id="936" r:id="rId15"/>
    <p:sldId id="938" r:id="rId16"/>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36EE97-D40C-4E78-8C51-86B662A9EC78}" v="3" dt="2024-05-27T10:28:12.217"/>
    <p1510:client id="{A9EB3AAB-37AD-4290-A393-42B71870D632}" v="7" dt="2024-05-26T20:21:27.890"/>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7097" autoAdjust="0"/>
  </p:normalViewPr>
  <p:slideViewPr>
    <p:cSldViewPr snapToGrid="0">
      <p:cViewPr>
        <p:scale>
          <a:sx n="90" d="100"/>
          <a:sy n="90" d="100"/>
        </p:scale>
        <p:origin x="1056" y="-2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7963052F-D6F5-4225-9ECD-91C60A9F01DC}"/>
    <pc:docChg chg="undo custSel modSld">
      <pc:chgData name="Michael Starsinic" userId="de4e700c-740d-481a-8831-c9f0c79f23d1" providerId="ADAL" clId="{7963052F-D6F5-4225-9ECD-91C60A9F01DC}" dt="2024-05-27T08:03:10.776" v="125" actId="20577"/>
      <pc:docMkLst>
        <pc:docMk/>
      </pc:docMkLst>
      <pc:sldChg chg="modSp mod">
        <pc:chgData name="Michael Starsinic" userId="de4e700c-740d-481a-8831-c9f0c79f23d1" providerId="ADAL" clId="{7963052F-D6F5-4225-9ECD-91C60A9F01DC}" dt="2024-05-27T08:00:36.940" v="109" actId="20577"/>
        <pc:sldMkLst>
          <pc:docMk/>
          <pc:sldMk cId="818837032" sldId="934"/>
        </pc:sldMkLst>
        <pc:spChg chg="mod">
          <ac:chgData name="Michael Starsinic" userId="de4e700c-740d-481a-8831-c9f0c79f23d1" providerId="ADAL" clId="{7963052F-D6F5-4225-9ECD-91C60A9F01DC}" dt="2024-05-27T08:00:36.940" v="109" actId="20577"/>
          <ac:spMkLst>
            <pc:docMk/>
            <pc:sldMk cId="818837032" sldId="934"/>
            <ac:spMk id="6" creationId="{B567B7A5-ECEB-F660-585A-332D9FB928E8}"/>
          </ac:spMkLst>
        </pc:spChg>
      </pc:sldChg>
      <pc:sldChg chg="modSp mod">
        <pc:chgData name="Michael Starsinic" userId="de4e700c-740d-481a-8831-c9f0c79f23d1" providerId="ADAL" clId="{7963052F-D6F5-4225-9ECD-91C60A9F01DC}" dt="2024-05-27T08:03:10.776" v="125" actId="20577"/>
        <pc:sldMkLst>
          <pc:docMk/>
          <pc:sldMk cId="2635130378" sldId="937"/>
        </pc:sldMkLst>
        <pc:spChg chg="mod">
          <ac:chgData name="Michael Starsinic" userId="de4e700c-740d-481a-8831-c9f0c79f23d1" providerId="ADAL" clId="{7963052F-D6F5-4225-9ECD-91C60A9F01DC}" dt="2024-05-27T08:03:10.776" v="125" actId="20577"/>
          <ac:spMkLst>
            <pc:docMk/>
            <pc:sldMk cId="2635130378" sldId="937"/>
            <ac:spMk id="2" creationId="{99F677F2-503F-A021-6199-6A1F72C15153}"/>
          </ac:spMkLst>
        </pc:sp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736EE97-D40C-4E78-8C51-86B662A9EC78}"/>
    <pc:docChg chg="undo custSel modSld">
      <pc:chgData name="Michael Starsinic" userId="de4e700c-740d-481a-8831-c9f0c79f23d1" providerId="ADAL" clId="{8736EE97-D40C-4E78-8C51-86B662A9EC78}" dt="2024-05-27T10:33:35.712" v="1014" actId="20577"/>
      <pc:docMkLst>
        <pc:docMk/>
      </pc:docMkLst>
      <pc:sldChg chg="modSp mod">
        <pc:chgData name="Michael Starsinic" userId="de4e700c-740d-481a-8831-c9f0c79f23d1" providerId="ADAL" clId="{8736EE97-D40C-4E78-8C51-86B662A9EC78}" dt="2024-05-27T09:32:02.830" v="281" actId="207"/>
        <pc:sldMkLst>
          <pc:docMk/>
          <pc:sldMk cId="2599462814" sldId="929"/>
        </pc:sldMkLst>
        <pc:spChg chg="mod">
          <ac:chgData name="Michael Starsinic" userId="de4e700c-740d-481a-8831-c9f0c79f23d1" providerId="ADAL" clId="{8736EE97-D40C-4E78-8C51-86B662A9EC78}" dt="2024-05-27T09:32:02.830" v="281" actId="207"/>
          <ac:spMkLst>
            <pc:docMk/>
            <pc:sldMk cId="2599462814" sldId="929"/>
            <ac:spMk id="6" creationId="{B567B7A5-ECEB-F660-585A-332D9FB928E8}"/>
          </ac:spMkLst>
        </pc:spChg>
      </pc:sldChg>
      <pc:sldChg chg="modSp mod">
        <pc:chgData name="Michael Starsinic" userId="de4e700c-740d-481a-8831-c9f0c79f23d1" providerId="ADAL" clId="{8736EE97-D40C-4E78-8C51-86B662A9EC78}" dt="2024-05-27T09:38:59.773" v="291" actId="20577"/>
        <pc:sldMkLst>
          <pc:docMk/>
          <pc:sldMk cId="3566128577" sldId="930"/>
        </pc:sldMkLst>
        <pc:spChg chg="mod">
          <ac:chgData name="Michael Starsinic" userId="de4e700c-740d-481a-8831-c9f0c79f23d1" providerId="ADAL" clId="{8736EE97-D40C-4E78-8C51-86B662A9EC78}" dt="2024-05-27T09:38:59.773" v="291" actId="20577"/>
          <ac:spMkLst>
            <pc:docMk/>
            <pc:sldMk cId="3566128577" sldId="930"/>
            <ac:spMk id="6" creationId="{B567B7A5-ECEB-F660-585A-332D9FB928E8}"/>
          </ac:spMkLst>
        </pc:spChg>
      </pc:sldChg>
      <pc:sldChg chg="modSp mod">
        <pc:chgData name="Michael Starsinic" userId="de4e700c-740d-481a-8831-c9f0c79f23d1" providerId="ADAL" clId="{8736EE97-D40C-4E78-8C51-86B662A9EC78}" dt="2024-05-27T09:48:20.044" v="313" actId="947"/>
        <pc:sldMkLst>
          <pc:docMk/>
          <pc:sldMk cId="487121686" sldId="931"/>
        </pc:sldMkLst>
        <pc:spChg chg="mod">
          <ac:chgData name="Michael Starsinic" userId="de4e700c-740d-481a-8831-c9f0c79f23d1" providerId="ADAL" clId="{8736EE97-D40C-4E78-8C51-86B662A9EC78}" dt="2024-05-27T09:48:20.044" v="313" actId="947"/>
          <ac:spMkLst>
            <pc:docMk/>
            <pc:sldMk cId="487121686" sldId="931"/>
            <ac:spMk id="6" creationId="{B567B7A5-ECEB-F660-585A-332D9FB928E8}"/>
          </ac:spMkLst>
        </pc:spChg>
      </pc:sldChg>
      <pc:sldChg chg="modSp mod">
        <pc:chgData name="Michael Starsinic" userId="de4e700c-740d-481a-8831-c9f0c79f23d1" providerId="ADAL" clId="{8736EE97-D40C-4E78-8C51-86B662A9EC78}" dt="2024-05-27T10:17:25.624" v="670" actId="20577"/>
        <pc:sldMkLst>
          <pc:docMk/>
          <pc:sldMk cId="3975539348" sldId="932"/>
        </pc:sldMkLst>
        <pc:spChg chg="mod">
          <ac:chgData name="Michael Starsinic" userId="de4e700c-740d-481a-8831-c9f0c79f23d1" providerId="ADAL" clId="{8736EE97-D40C-4E78-8C51-86B662A9EC78}" dt="2024-05-27T10:17:25.624" v="670" actId="20577"/>
          <ac:spMkLst>
            <pc:docMk/>
            <pc:sldMk cId="3975539348" sldId="932"/>
            <ac:spMk id="6" creationId="{B567B7A5-ECEB-F660-585A-332D9FB928E8}"/>
          </ac:spMkLst>
        </pc:spChg>
      </pc:sldChg>
      <pc:sldChg chg="modSp mod">
        <pc:chgData name="Michael Starsinic" userId="de4e700c-740d-481a-8831-c9f0c79f23d1" providerId="ADAL" clId="{8736EE97-D40C-4E78-8C51-86B662A9EC78}" dt="2024-05-27T10:33:35.712" v="1014" actId="20577"/>
        <pc:sldMkLst>
          <pc:docMk/>
          <pc:sldMk cId="268735858" sldId="933"/>
        </pc:sldMkLst>
        <pc:spChg chg="mod">
          <ac:chgData name="Michael Starsinic" userId="de4e700c-740d-481a-8831-c9f0c79f23d1" providerId="ADAL" clId="{8736EE97-D40C-4E78-8C51-86B662A9EC78}" dt="2024-05-27T10:33:35.712" v="1014" actId="20577"/>
          <ac:spMkLst>
            <pc:docMk/>
            <pc:sldMk cId="268735858" sldId="933"/>
            <ac:spMk id="6" creationId="{B567B7A5-ECEB-F660-585A-332D9FB928E8}"/>
          </ac:spMkLst>
        </pc:spChg>
      </pc:sldChg>
      <pc:sldChg chg="modSp mod">
        <pc:chgData name="Michael Starsinic" userId="de4e700c-740d-481a-8831-c9f0c79f23d1" providerId="ADAL" clId="{8736EE97-D40C-4E78-8C51-86B662A9EC78}" dt="2024-05-27T10:03:06.592" v="518" actId="20577"/>
        <pc:sldMkLst>
          <pc:docMk/>
          <pc:sldMk cId="2635130378" sldId="937"/>
        </pc:sldMkLst>
        <pc:spChg chg="mod">
          <ac:chgData name="Michael Starsinic" userId="de4e700c-740d-481a-8831-c9f0c79f23d1" providerId="ADAL" clId="{8736EE97-D40C-4E78-8C51-86B662A9EC78}" dt="2024-05-27T09:57:22.846" v="391" actId="6549"/>
          <ac:spMkLst>
            <pc:docMk/>
            <pc:sldMk cId="2635130378" sldId="937"/>
            <ac:spMk id="2" creationId="{99F677F2-503F-A021-6199-6A1F72C15153}"/>
          </ac:spMkLst>
        </pc:spChg>
        <pc:spChg chg="mod">
          <ac:chgData name="Michael Starsinic" userId="de4e700c-740d-481a-8831-c9f0c79f23d1" providerId="ADAL" clId="{8736EE97-D40C-4E78-8C51-86B662A9EC78}" dt="2024-05-27T10:03:06.592" v="518" actId="20577"/>
          <ac:spMkLst>
            <pc:docMk/>
            <pc:sldMk cId="2635130378" sldId="937"/>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351942BB-D526-48D7-9369-2D59E694B042}"/>
    <pc:docChg chg="undo custSel addSld modSld">
      <pc:chgData name="Michael Starsinic" userId="de4e700c-740d-481a-8831-c9f0c79f23d1" providerId="ADAL" clId="{351942BB-D526-48D7-9369-2D59E694B042}" dt="2024-05-27T06:27:15.678" v="23" actId="20577"/>
      <pc:docMkLst>
        <pc:docMk/>
      </pc:docMkLst>
      <pc:sldChg chg="modSp mod">
        <pc:chgData name="Michael Starsinic" userId="de4e700c-740d-481a-8831-c9f0c79f23d1" providerId="ADAL" clId="{351942BB-D526-48D7-9369-2D59E694B042}" dt="2024-05-27T06:09:32.888" v="1" actId="20577"/>
        <pc:sldMkLst>
          <pc:docMk/>
          <pc:sldMk cId="2161780028" sldId="935"/>
        </pc:sldMkLst>
        <pc:spChg chg="mod">
          <ac:chgData name="Michael Starsinic" userId="de4e700c-740d-481a-8831-c9f0c79f23d1" providerId="ADAL" clId="{351942BB-D526-48D7-9369-2D59E694B042}" dt="2024-05-27T06:09:32.888" v="1" actId="20577"/>
          <ac:spMkLst>
            <pc:docMk/>
            <pc:sldMk cId="2161780028" sldId="935"/>
            <ac:spMk id="2" creationId="{99F677F2-503F-A021-6199-6A1F72C15153}"/>
          </ac:spMkLst>
        </pc:spChg>
      </pc:sldChg>
      <pc:sldChg chg="modSp mod">
        <pc:chgData name="Michael Starsinic" userId="de4e700c-740d-481a-8831-c9f0c79f23d1" providerId="ADAL" clId="{351942BB-D526-48D7-9369-2D59E694B042}" dt="2024-05-27T06:27:15.678" v="23" actId="20577"/>
        <pc:sldMkLst>
          <pc:docMk/>
          <pc:sldMk cId="544512235" sldId="936"/>
        </pc:sldMkLst>
        <pc:spChg chg="mod">
          <ac:chgData name="Michael Starsinic" userId="de4e700c-740d-481a-8831-c9f0c79f23d1" providerId="ADAL" clId="{351942BB-D526-48D7-9369-2D59E694B042}" dt="2024-05-27T06:09:35.102" v="2" actId="20577"/>
          <ac:spMkLst>
            <pc:docMk/>
            <pc:sldMk cId="544512235" sldId="936"/>
            <ac:spMk id="2" creationId="{99F677F2-503F-A021-6199-6A1F72C15153}"/>
          </ac:spMkLst>
        </pc:spChg>
        <pc:spChg chg="mod">
          <ac:chgData name="Michael Starsinic" userId="de4e700c-740d-481a-8831-c9f0c79f23d1" providerId="ADAL" clId="{351942BB-D526-48D7-9369-2D59E694B042}" dt="2024-05-27T06:27:15.678" v="23" actId="20577"/>
          <ac:spMkLst>
            <pc:docMk/>
            <pc:sldMk cId="544512235" sldId="936"/>
            <ac:spMk id="6" creationId="{B567B7A5-ECEB-F660-585A-332D9FB928E8}"/>
          </ac:spMkLst>
        </pc:spChg>
      </pc:sldChg>
      <pc:sldChg chg="modSp add mod">
        <pc:chgData name="Michael Starsinic" userId="de4e700c-740d-481a-8831-c9f0c79f23d1" providerId="ADAL" clId="{351942BB-D526-48D7-9369-2D59E694B042}" dt="2024-05-27T06:12:18.717" v="15" actId="20577"/>
        <pc:sldMkLst>
          <pc:docMk/>
          <pc:sldMk cId="2478118083" sldId="938"/>
        </pc:sldMkLst>
        <pc:spChg chg="mod">
          <ac:chgData name="Michael Starsinic" userId="de4e700c-740d-481a-8831-c9f0c79f23d1" providerId="ADAL" clId="{351942BB-D526-48D7-9369-2D59E694B042}" dt="2024-05-27T06:12:18.717" v="15" actId="20577"/>
          <ac:spMkLst>
            <pc:docMk/>
            <pc:sldMk cId="2478118083" sldId="938"/>
            <ac:spMk id="2" creationId="{99F677F2-503F-A021-6199-6A1F72C15153}"/>
          </ac:spMkLst>
        </pc:spChg>
        <pc:spChg chg="mod">
          <ac:chgData name="Michael Starsinic" userId="de4e700c-740d-481a-8831-c9f0c79f23d1" providerId="ADAL" clId="{351942BB-D526-48D7-9369-2D59E694B042}" dt="2024-05-27T06:12:10.167" v="14"/>
          <ac:spMkLst>
            <pc:docMk/>
            <pc:sldMk cId="2478118083" sldId="938"/>
            <ac:spMk id="6" creationId="{B567B7A5-ECEB-F660-585A-332D9FB928E8}"/>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200" b="1" dirty="0">
                <a:solidFill>
                  <a:prstClr val="black"/>
                </a:solidFill>
              </a:rPr>
              <a:t>Background</a:t>
            </a:r>
            <a:endParaRPr lang="en-US" altLang="ko-KR" sz="1400" b="1" dirty="0">
              <a:solidFill>
                <a:prstClr val="black"/>
              </a:solidFill>
            </a:endParaRP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000" dirty="0"/>
              <a:t>15 companies responded.</a:t>
            </a:r>
          </a:p>
          <a:p>
            <a:pPr marL="1314450" lvl="3" indent="-457200">
              <a:spcBef>
                <a:spcPts val="0"/>
              </a:spcBef>
              <a:spcAft>
                <a:spcPts val="0"/>
              </a:spcAft>
            </a:pPr>
            <a:r>
              <a:rPr lang="en-US" altLang="de-DE" sz="1000" dirty="0"/>
              <a:t>12 companies indicated that the user identifier is provided in NAS signaling. </a:t>
            </a:r>
          </a:p>
          <a:p>
            <a:pPr marL="1771650" lvl="4" indent="-457200">
              <a:spcBef>
                <a:spcPts val="0"/>
              </a:spcBef>
              <a:spcAft>
                <a:spcPts val="0"/>
              </a:spcAft>
            </a:pPr>
            <a:r>
              <a:rPr lang="en-US" altLang="de-DE" sz="1000" dirty="0"/>
              <a:t>3 of these companies expressed a clear preference for the user identifier being provided during PDU Session Establishment. </a:t>
            </a:r>
          </a:p>
          <a:p>
            <a:pPr marL="1771650" lvl="4" indent="-457200">
              <a:spcBef>
                <a:spcPts val="0"/>
              </a:spcBef>
              <a:spcAft>
                <a:spcPts val="0"/>
              </a:spcAft>
            </a:pPr>
            <a:r>
              <a:rPr lang="en-US" altLang="de-DE" sz="1000" dirty="0"/>
              <a:t>4 of these companies expressed a preference for the user identifier being provided during registration.</a:t>
            </a:r>
          </a:p>
          <a:p>
            <a:pPr marL="1314450" lvl="3" indent="-457200">
              <a:spcBef>
                <a:spcPts val="0"/>
              </a:spcBef>
              <a:spcAft>
                <a:spcPts val="0"/>
              </a:spcAft>
            </a:pPr>
            <a:r>
              <a:rPr lang="en-US" altLang="de-DE" sz="10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00" dirty="0"/>
              <a:t>17 Companies responded.</a:t>
            </a:r>
          </a:p>
          <a:p>
            <a:pPr marL="1314450" lvl="3" indent="-457200">
              <a:spcBef>
                <a:spcPts val="0"/>
              </a:spcBef>
              <a:spcAft>
                <a:spcPts val="0"/>
              </a:spcAft>
            </a:pPr>
            <a:r>
              <a:rPr lang="en-US" altLang="de-DE" sz="1000" dirty="0"/>
              <a:t>7 companies answered, “NAS-MM”.</a:t>
            </a:r>
          </a:p>
          <a:p>
            <a:pPr marL="1314450" lvl="3" indent="-457200">
              <a:spcBef>
                <a:spcPts val="0"/>
              </a:spcBef>
              <a:spcAft>
                <a:spcPts val="0"/>
              </a:spcAft>
            </a:pPr>
            <a:r>
              <a:rPr lang="en-US" altLang="de-DE" sz="1000" dirty="0"/>
              <a:t>4 companies answered, “NAS-SM”.</a:t>
            </a:r>
          </a:p>
          <a:p>
            <a:pPr marL="1314450" lvl="3" indent="-457200">
              <a:spcBef>
                <a:spcPts val="0"/>
              </a:spcBef>
              <a:spcAft>
                <a:spcPts val="0"/>
              </a:spcAft>
            </a:pPr>
            <a:r>
              <a:rPr lang="en-US" altLang="de-DE" sz="1000" dirty="0"/>
              <a:t>4 companies prefer no NAS impact, 3 of the 4 prefer NAS-SM if there is impact.</a:t>
            </a:r>
          </a:p>
          <a:p>
            <a:pPr marL="1314450" lvl="3" indent="-457200">
              <a:spcBef>
                <a:spcPts val="0"/>
              </a:spcBef>
              <a:spcAft>
                <a:spcPts val="0"/>
              </a:spcAft>
            </a:pPr>
            <a:r>
              <a:rPr lang="en-US" altLang="de-DE" sz="1000" dirty="0"/>
              <a:t>1 company indicated that both NAS-MM and NAS-SM may need to be supported.</a:t>
            </a:r>
          </a:p>
          <a:p>
            <a:pPr marL="1314450" lvl="3" indent="-457200">
              <a:spcBef>
                <a:spcPts val="0"/>
              </a:spcBef>
              <a:spcAft>
                <a:spcPts val="0"/>
              </a:spcAft>
            </a:pPr>
            <a:r>
              <a:rPr lang="en-US" altLang="de-DE" sz="1000" dirty="0"/>
              <a:t>1 company prefers more discussion but comments that NAS-SM seems not appropriate.</a:t>
            </a:r>
          </a:p>
          <a:p>
            <a:pPr marL="457200" lvl="1" indent="-457200">
              <a:spcBef>
                <a:spcPts val="0"/>
              </a:spcBef>
              <a:spcAft>
                <a:spcPts val="0"/>
              </a:spcAft>
              <a:buBlip>
                <a:blip r:embed="rId2"/>
              </a:buBlip>
            </a:pPr>
            <a:r>
              <a:rPr lang="en-US" altLang="ko-KR" sz="1400" b="1" dirty="0" err="1">
                <a:solidFill>
                  <a:prstClr val="black"/>
                </a:solidFill>
              </a:rPr>
              <a:t>SoH</a:t>
            </a:r>
            <a:r>
              <a:rPr lang="en-US" altLang="ko-KR" sz="1400" b="1" dirty="0">
                <a:solidFill>
                  <a:prstClr val="black"/>
                </a:solidFill>
              </a:rPr>
              <a:t> Questions</a:t>
            </a:r>
          </a:p>
          <a:p>
            <a:pPr marL="857250" lvl="2" indent="-457200">
              <a:spcBef>
                <a:spcPts val="0"/>
              </a:spcBef>
              <a:spcAft>
                <a:spcPts val="0"/>
              </a:spcAft>
            </a:pPr>
            <a:r>
              <a:rPr lang="en-US" altLang="de-DE" sz="1100" dirty="0"/>
              <a:t>Q1a1: Should NAS signaling support to initiate the activation procedure by sending the user identity to the network (i.e. without credentials)  (</a:t>
            </a:r>
            <a:r>
              <a:rPr lang="en-US" altLang="de-DE" sz="1100" dirty="0">
                <a:solidFill>
                  <a:srgbClr val="FF0000"/>
                </a:solidFill>
              </a:rPr>
              <a:t>S2-2306251, 5929, 6012, 6040, 6371, 6480, 6545, 6616, 6816</a:t>
            </a:r>
            <a:r>
              <a:rPr lang="en-US" altLang="de-DE" sz="1100" dirty="0"/>
              <a:t>)?</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Q1a2: Should NAS signaling support to initiate and perform the authentication to activate the user identity in the network (</a:t>
            </a:r>
            <a:r>
              <a:rPr lang="en-US" altLang="de-DE" sz="1100" dirty="0">
                <a:solidFill>
                  <a:srgbClr val="FF0000"/>
                </a:solidFill>
              </a:rPr>
              <a:t>S2-2306251, 5929, 6012, 6040, 6371, 6480, 6545, 6616, 6816</a:t>
            </a:r>
            <a:r>
              <a:rPr lang="en-US" altLang="de-DE" sz="1100" dirty="0"/>
              <a:t>)?</a:t>
            </a:r>
          </a:p>
          <a:p>
            <a:pPr marL="857250" lvl="2" indent="-457200">
              <a:spcBef>
                <a:spcPts val="0"/>
              </a:spcBef>
              <a:spcAft>
                <a:spcPts val="0"/>
              </a:spcAft>
            </a:pPr>
            <a:endParaRPr lang="en-US" altLang="de-DE" sz="1100" dirty="0"/>
          </a:p>
          <a:p>
            <a:pPr marL="857250" lvl="2" indent="-457200">
              <a:spcBef>
                <a:spcPts val="0"/>
              </a:spcBef>
              <a:spcAft>
                <a:spcPts val="0"/>
              </a:spcAft>
            </a:pPr>
            <a:r>
              <a:rPr lang="en-US" altLang="de-DE" sz="1100" dirty="0"/>
              <a:t>Q1b: Should an application layer signaling support to initiate and perform the authentication to activate the user identity (S2-2306391)?</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Q2a: If NAS Signaling is used, is NAS-MM (e.g. registration, S2-2406039)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Q2b: If NAS Signaling is used, is NAS-SM (e.g. PDU Session Establishment, S2-2406480)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both NAS-MM (e.g. registration) and NAS-SM (e.g. PDU Session Establishment) preferred (e.g. S2-2406703)?</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1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identifier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5251300"/>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trike="sngStrike" dirty="0"/>
              <a:t>Q5: Should it be possible to include more than one User Identities in the User Identity Profile (S2-2406014)?</a:t>
            </a:r>
            <a:endParaRPr lang="en-US" altLang="de-DE" sz="1400" strike="sngStrike" dirty="0"/>
          </a:p>
          <a:p>
            <a:pPr marL="1314450" lvl="3" indent="-457200">
              <a:spcBef>
                <a:spcPts val="0"/>
              </a:spcBef>
              <a:spcAft>
                <a:spcPts val="0"/>
              </a:spcAft>
            </a:pPr>
            <a:r>
              <a:rPr lang="en-US" altLang="de-DE" sz="1600" strike="sngStrike" dirty="0"/>
              <a:t>Yes:</a:t>
            </a:r>
          </a:p>
          <a:p>
            <a:pPr marL="1314450" lvl="3" indent="-457200">
              <a:spcBef>
                <a:spcPts val="0"/>
              </a:spcBef>
              <a:spcAft>
                <a:spcPts val="0"/>
              </a:spcAft>
            </a:pPr>
            <a:r>
              <a:rPr lang="en-US" altLang="de-DE" sz="1600" strike="sngStrike"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URSP Rules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strike="sngStrike" dirty="0"/>
              <a:t>In round 1 of the NWM, Q-1.23 asked: “Can user specific AMF policies be stored in the User Identity Profile?”.</a:t>
            </a:r>
          </a:p>
          <a:p>
            <a:pPr marL="1314450" lvl="3" indent="-457200">
              <a:spcBef>
                <a:spcPts val="0"/>
              </a:spcBef>
              <a:spcAft>
                <a:spcPts val="0"/>
              </a:spcAft>
            </a:pPr>
            <a:r>
              <a:rPr lang="en-US" altLang="de-DE" sz="1800" strike="sngStrike" dirty="0"/>
              <a:t>16 Companies responded.</a:t>
            </a:r>
          </a:p>
          <a:p>
            <a:pPr marL="1314450" lvl="3" indent="-457200">
              <a:spcBef>
                <a:spcPts val="0"/>
              </a:spcBef>
              <a:spcAft>
                <a:spcPts val="0"/>
              </a:spcAft>
            </a:pPr>
            <a:r>
              <a:rPr lang="en-US" altLang="de-DE" sz="1800" strike="sngStrike" dirty="0"/>
              <a:t>11 companies answered no.</a:t>
            </a:r>
          </a:p>
          <a:p>
            <a:pPr marL="1314450" lvl="3" indent="-457200">
              <a:spcBef>
                <a:spcPts val="0"/>
              </a:spcBef>
              <a:spcAft>
                <a:spcPts val="0"/>
              </a:spcAft>
            </a:pPr>
            <a:r>
              <a:rPr lang="en-US" altLang="de-DE" sz="1800" strike="sngStrike" dirty="0"/>
              <a:t>2 companies question the use case and/or require clarification</a:t>
            </a:r>
          </a:p>
          <a:p>
            <a:pPr marL="1314450" lvl="3" indent="-457200">
              <a:spcBef>
                <a:spcPts val="0"/>
              </a:spcBef>
              <a:spcAft>
                <a:spcPts val="0"/>
              </a:spcAft>
            </a:pPr>
            <a:r>
              <a:rPr lang="en-US" altLang="de-DE" sz="1800" strike="sngStrike"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Q6a: Should user identities be considered when generating URSP Rules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r>
              <a:rPr lang="en-US" altLang="de-DE" dirty="0"/>
              <a:t>Q6b: Should user identities be used in URSP Rules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Proposal: Assume no normative impact and send an LS that may trigger work in this release or a future release</a:t>
            </a:r>
          </a:p>
          <a:p>
            <a:pPr marL="857250" lvl="2" indent="-457200">
              <a:spcBef>
                <a:spcPts val="0"/>
              </a:spcBef>
              <a:spcAft>
                <a:spcPts val="0"/>
              </a:spcAft>
            </a:pPr>
            <a:r>
              <a:rPr lang="en-US" altLang="de-DE" sz="1600" strike="sngStrike" dirty="0"/>
              <a:t>Q7a: When a user id is active, should there be 5GC impact in order to provide the SMS service?</a:t>
            </a:r>
          </a:p>
          <a:p>
            <a:pPr marL="1314450" lvl="3" indent="-457200">
              <a:spcBef>
                <a:spcPts val="0"/>
              </a:spcBef>
              <a:spcAft>
                <a:spcPts val="0"/>
              </a:spcAft>
            </a:pPr>
            <a:r>
              <a:rPr lang="en-US" altLang="de-DE" sz="1200" strike="sngStrike" dirty="0"/>
              <a:t>Yes (e.g. S2-2406264 , S2-2406371):</a:t>
            </a:r>
          </a:p>
          <a:p>
            <a:pPr marL="1314450" lvl="3" indent="-457200">
              <a:spcBef>
                <a:spcPts val="0"/>
              </a:spcBef>
              <a:spcAft>
                <a:spcPts val="0"/>
              </a:spcAft>
            </a:pPr>
            <a:r>
              <a:rPr lang="en-US" altLang="de-DE" sz="1200" strike="sngStrike" dirty="0"/>
              <a:t>No (e.g. S2-2406251, S2-2406816):</a:t>
            </a:r>
          </a:p>
          <a:p>
            <a:pPr marL="857250" lvl="2" indent="-457200">
              <a:spcBef>
                <a:spcPts val="0"/>
              </a:spcBef>
              <a:spcAft>
                <a:spcPts val="0"/>
              </a:spcAft>
            </a:pPr>
            <a:r>
              <a:rPr lang="en-US" altLang="de-DE" sz="1600" strike="sngStrike" dirty="0"/>
              <a:t>Q7b: If the answer to Q7 is yes, should it be possible for the SMS Service disabled based on the active user?</a:t>
            </a:r>
          </a:p>
          <a:p>
            <a:pPr marL="1314450" lvl="3" indent="-457200">
              <a:spcBef>
                <a:spcPts val="0"/>
              </a:spcBef>
              <a:spcAft>
                <a:spcPts val="0"/>
              </a:spcAft>
            </a:pPr>
            <a:r>
              <a:rPr lang="en-US" altLang="de-DE" sz="1200" strike="sngStrike" dirty="0"/>
              <a:t>Yes (</a:t>
            </a:r>
            <a:r>
              <a:rPr lang="en-US" altLang="de-DE" sz="1200" strike="sngStrike" dirty="0">
                <a:solidFill>
                  <a:srgbClr val="FF0000"/>
                </a:solidFill>
              </a:rPr>
              <a:t>S2-2406371</a:t>
            </a:r>
            <a:r>
              <a:rPr lang="en-US" altLang="de-DE" sz="1200" strike="sngStrike" dirty="0"/>
              <a:t>):</a:t>
            </a:r>
          </a:p>
          <a:p>
            <a:pPr marL="1314450" lvl="3" indent="-457200">
              <a:spcBef>
                <a:spcPts val="0"/>
              </a:spcBef>
              <a:spcAft>
                <a:spcPts val="0"/>
              </a:spcAft>
            </a:pPr>
            <a:r>
              <a:rPr lang="en-US" altLang="de-DE" sz="1200" strike="sngStrike" dirty="0"/>
              <a:t>No:</a:t>
            </a:r>
          </a:p>
          <a:p>
            <a:pPr marL="857250" lvl="2" indent="-457200">
              <a:spcBef>
                <a:spcPts val="0"/>
              </a:spcBef>
              <a:spcAft>
                <a:spcPts val="0"/>
              </a:spcAft>
            </a:pPr>
            <a:r>
              <a:rPr lang="en-US" altLang="de-DE" sz="1600" strike="sngStrike" dirty="0"/>
              <a:t>Q7c: If the answer to Q7 is yes, should delivery of the SMS Service continue based on information from the UIP of the active user?</a:t>
            </a:r>
          </a:p>
          <a:p>
            <a:pPr marL="1314450" lvl="3" indent="-457200">
              <a:spcBef>
                <a:spcPts val="0"/>
              </a:spcBef>
              <a:spcAft>
                <a:spcPts val="0"/>
              </a:spcAft>
            </a:pPr>
            <a:r>
              <a:rPr lang="en-US" altLang="de-DE" sz="1200" strike="sngStrike" dirty="0"/>
              <a:t>Yes (S2-2406264 ):</a:t>
            </a:r>
          </a:p>
          <a:p>
            <a:pPr marL="1314450" lvl="3" indent="-457200">
              <a:spcBef>
                <a:spcPts val="0"/>
              </a:spcBef>
              <a:spcAft>
                <a:spcPts val="0"/>
              </a:spcAft>
            </a:pPr>
            <a:r>
              <a:rPr lang="en-US" altLang="de-DE" sz="1200" strike="sngStrike" dirty="0"/>
              <a:t>No:</a:t>
            </a:r>
          </a:p>
          <a:p>
            <a:pPr marL="857250" lvl="2" indent="-457200">
              <a:spcBef>
                <a:spcPts val="0"/>
              </a:spcBef>
              <a:spcAft>
                <a:spcPts val="0"/>
              </a:spcAft>
            </a:pPr>
            <a:r>
              <a:rPr lang="en-US" altLang="de-DE" sz="1600" strike="sngStrike" dirty="0"/>
              <a:t>Q8: Should SA2 send an LS to SA1 to let them know that the 3 options above have been discussed and ask them for their opinion?</a:t>
            </a:r>
            <a:endParaRPr lang="en-US" altLang="de-DE" sz="1100" strike="sngStrike"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Proposal</a:t>
            </a:r>
            <a:r>
              <a:rPr lang="en-US" altLang="de-DE" sz="1400"/>
              <a:t>: Send </a:t>
            </a:r>
            <a:r>
              <a:rPr lang="en-US" altLang="de-DE" sz="1400" dirty="0"/>
              <a:t>an LS that may trigger work in this release or a future release.</a:t>
            </a:r>
          </a:p>
          <a:p>
            <a:pPr marL="857250" lvl="2" indent="-457200">
              <a:spcBef>
                <a:spcPts val="0"/>
              </a:spcBef>
              <a:spcAft>
                <a:spcPts val="0"/>
              </a:spcAft>
            </a:pPr>
            <a:r>
              <a:rPr lang="en-US" altLang="de-DE" sz="1400" strike="sngStrike" dirty="0"/>
              <a:t>Q9: When a user id is active, should there be 5GS impact in order to provide the IMS service?</a:t>
            </a:r>
          </a:p>
          <a:p>
            <a:pPr marL="1314450" lvl="3" indent="-457200">
              <a:spcBef>
                <a:spcPts val="0"/>
              </a:spcBef>
              <a:spcAft>
                <a:spcPts val="0"/>
              </a:spcAft>
            </a:pPr>
            <a:r>
              <a:rPr lang="en-US" altLang="de-DE" sz="1100" strike="sngStrike" dirty="0"/>
              <a:t>Yes (e.g. S2-2406264):</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Q9a: If the answer to Q9 is yes, should it be possible for the IMS Service disabled based on the active user?</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endParaRPr lang="en-US" altLang="de-DE" sz="1600" strike="sngStrike" dirty="0"/>
          </a:p>
          <a:p>
            <a:pPr marL="857250" lvl="2" indent="-457200">
              <a:spcBef>
                <a:spcPts val="0"/>
              </a:spcBef>
              <a:spcAft>
                <a:spcPts val="0"/>
              </a:spcAft>
            </a:pPr>
            <a:r>
              <a:rPr lang="en-US" altLang="de-DE" sz="1400" strike="sngStrike"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endParaRPr lang="en-US" altLang="de-DE" sz="1800" strike="sngStrike"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a:t>
            </a:r>
          </a:p>
          <a:p>
            <a:pPr marL="1314450" lvl="3" indent="-457200">
              <a:spcBef>
                <a:spcPts val="0"/>
              </a:spcBef>
              <a:spcAft>
                <a:spcPts val="0"/>
              </a:spcAft>
            </a:pPr>
            <a:r>
              <a:rPr lang="en-US" altLang="de-DE" sz="1200" dirty="0"/>
              <a:t>Yes (e.g. S2-2406618, 6683):</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Q12: Should it be possible to expose, to an authorized AF, whether a user is active,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200" dirty="0"/>
              <a:t>Yes (e.g. S2-2406618</a:t>
            </a:r>
            <a:r>
              <a:rPr lang="en-US" altLang="de-DE" sz="1200"/>
              <a:t>, 5931, 6814):</a:t>
            </a:r>
            <a:endParaRPr lang="en-US" altLang="de-DE" sz="1200" dirty="0"/>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Q14: Should it be possible to expose, to an authorized AF, the user identities that are linked to a user subscription,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4793</TotalTime>
  <Words>2307</Words>
  <Application>Microsoft Office PowerPoint</Application>
  <PresentationFormat>On-screen Show (4:3)</PresentationFormat>
  <Paragraphs>183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URSP Rules</vt:lpstr>
      <vt:lpstr>KI#1 - SMS</vt:lpstr>
      <vt:lpstr>KI#1 - IMS</vt:lpstr>
      <vt:lpstr>KI#3 - Exposure</vt:lpstr>
      <vt:lpstr>KI#4 (1/3)</vt:lpstr>
      <vt:lpstr>KI#4 (2/3)</vt:lpstr>
      <vt:lpstr>KI#4 (3/3)</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2001</cp:revision>
  <dcterms:created xsi:type="dcterms:W3CDTF">2008-08-30T09:32:10Z</dcterms:created>
  <dcterms:modified xsi:type="dcterms:W3CDTF">2024-05-27T10:33:43Z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