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7"/>
  </p:notesMasterIdLst>
  <p:handoutMasterIdLst>
    <p:handoutMasterId r:id="rId18"/>
  </p:handoutMasterIdLst>
  <p:sldIdLst>
    <p:sldId id="303" r:id="rId5"/>
    <p:sldId id="928" r:id="rId6"/>
    <p:sldId id="929" r:id="rId7"/>
    <p:sldId id="930" r:id="rId8"/>
    <p:sldId id="931" r:id="rId9"/>
    <p:sldId id="937" r:id="rId10"/>
    <p:sldId id="932" r:id="rId11"/>
    <p:sldId id="933" r:id="rId12"/>
    <p:sldId id="934" r:id="rId13"/>
    <p:sldId id="935" r:id="rId14"/>
    <p:sldId id="936" r:id="rId15"/>
    <p:sldId id="938" r:id="rId16"/>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FFCCFF"/>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4B8F3E-4391-4B03-A95F-294ECFEC37D9}" v="43" dt="2024-05-26T07:01:34.949"/>
    <p1510:client id="{A9EB3AAB-37AD-4290-A393-42B71870D632}" v="7" dt="2024-05-26T20:21:27.890"/>
    <p1510:client id="{C2AD5C04-7DFA-4FC8-B219-F900173A198E}" v="3" dt="2024-05-27T05:53:54.353"/>
    <p1510:client id="{E6783B2F-3433-433C-A0A7-9B9DAAD75A2D}" v="3" dt="2024-05-27T03:59:38.140"/>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40" autoAdjust="0"/>
    <p:restoredTop sz="97097" autoAdjust="0"/>
  </p:normalViewPr>
  <p:slideViewPr>
    <p:cSldViewPr snapToGrid="0">
      <p:cViewPr varScale="1">
        <p:scale>
          <a:sx n="94" d="100"/>
          <a:sy n="94" d="100"/>
        </p:scale>
        <p:origin x="787"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78" d="100"/>
          <a:sy n="78" d="100"/>
        </p:scale>
        <p:origin x="406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tarsinic" userId="de4e700c-740d-481a-8831-c9f0c79f23d1" providerId="ADAL" clId="{3514CD04-B04F-4D40-908E-E6E3E3BC6F93}"/>
    <pc:docChg chg="custSel modSld">
      <pc:chgData name="Michael Starsinic" userId="de4e700c-740d-481a-8831-c9f0c79f23d1" providerId="ADAL" clId="{3514CD04-B04F-4D40-908E-E6E3E3BC6F93}" dt="2024-03-07T14:19:15.536" v="27" actId="20577"/>
      <pc:docMkLst>
        <pc:docMk/>
      </pc:docMkLst>
      <pc:sldChg chg="modSp mod">
        <pc:chgData name="Michael Starsinic" userId="de4e700c-740d-481a-8831-c9f0c79f23d1" providerId="ADAL" clId="{3514CD04-B04F-4D40-908E-E6E3E3BC6F93}" dt="2024-03-07T14:19:15.536" v="27" actId="20577"/>
        <pc:sldMkLst>
          <pc:docMk/>
          <pc:sldMk cId="3022763631" sldId="910"/>
        </pc:sldMkLst>
        <pc:graphicFrameChg chg="modGraphic">
          <ac:chgData name="Michael Starsinic" userId="de4e700c-740d-481a-8831-c9f0c79f23d1" providerId="ADAL" clId="{3514CD04-B04F-4D40-908E-E6E3E3BC6F93}" dt="2024-03-07T14:19:15.536" v="27"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3514CD04-B04F-4D40-908E-E6E3E3BC6F93}" dt="2024-03-07T14:19:05.954" v="21" actId="20577"/>
        <pc:sldMkLst>
          <pc:docMk/>
          <pc:sldMk cId="4135553890" sldId="911"/>
        </pc:sldMkLst>
        <pc:spChg chg="mod">
          <ac:chgData name="Michael Starsinic" userId="de4e700c-740d-481a-8831-c9f0c79f23d1" providerId="ADAL" clId="{3514CD04-B04F-4D40-908E-E6E3E3BC6F93}" dt="2024-03-07T14:19:05.954" v="21" actId="20577"/>
          <ac:spMkLst>
            <pc:docMk/>
            <pc:sldMk cId="4135553890" sldId="911"/>
            <ac:spMk id="6" creationId="{00000000-0000-0000-0000-000000000000}"/>
          </ac:spMkLst>
        </pc:spChg>
      </pc:sldChg>
      <pc:sldChg chg="modSp mod">
        <pc:chgData name="Michael Starsinic" userId="de4e700c-740d-481a-8831-c9f0c79f23d1" providerId="ADAL" clId="{3514CD04-B04F-4D40-908E-E6E3E3BC6F93}" dt="2024-03-07T14:18:42.876" v="13" actId="207"/>
        <pc:sldMkLst>
          <pc:docMk/>
          <pc:sldMk cId="1881255705" sldId="912"/>
        </pc:sldMkLst>
        <pc:spChg chg="mod">
          <ac:chgData name="Michael Starsinic" userId="de4e700c-740d-481a-8831-c9f0c79f23d1" providerId="ADAL" clId="{3514CD04-B04F-4D40-908E-E6E3E3BC6F93}" dt="2024-03-07T14:18:42.876" v="13" actId="207"/>
          <ac:spMkLst>
            <pc:docMk/>
            <pc:sldMk cId="1881255705" sldId="912"/>
            <ac:spMk id="6" creationId="{00000000-0000-0000-0000-000000000000}"/>
          </ac:spMkLst>
        </pc:spChg>
      </pc:sldChg>
    </pc:docChg>
  </pc:docChgLst>
  <pc:docChgLst>
    <pc:chgData name="Michael Starsinic" userId="de4e700c-740d-481a-8831-c9f0c79f23d1" providerId="ADAL" clId="{C2AD5C04-7DFA-4FC8-B219-F900173A198E}"/>
    <pc:docChg chg="undo custSel modSld">
      <pc:chgData name="Michael Starsinic" userId="de4e700c-740d-481a-8831-c9f0c79f23d1" providerId="ADAL" clId="{C2AD5C04-7DFA-4FC8-B219-F900173A198E}" dt="2024-05-27T05:57:55.146" v="106" actId="20577"/>
      <pc:docMkLst>
        <pc:docMk/>
      </pc:docMkLst>
      <pc:sldChg chg="modSp mod">
        <pc:chgData name="Michael Starsinic" userId="de4e700c-740d-481a-8831-c9f0c79f23d1" providerId="ADAL" clId="{C2AD5C04-7DFA-4FC8-B219-F900173A198E}" dt="2024-05-27T05:55:40.345" v="102" actId="207"/>
        <pc:sldMkLst>
          <pc:docMk/>
          <pc:sldMk cId="2599462814" sldId="929"/>
        </pc:sldMkLst>
        <pc:spChg chg="mod">
          <ac:chgData name="Michael Starsinic" userId="de4e700c-740d-481a-8831-c9f0c79f23d1" providerId="ADAL" clId="{C2AD5C04-7DFA-4FC8-B219-F900173A198E}" dt="2024-05-27T05:55:40.345" v="102" actId="207"/>
          <ac:spMkLst>
            <pc:docMk/>
            <pc:sldMk cId="2599462814" sldId="929"/>
            <ac:spMk id="6" creationId="{B567B7A5-ECEB-F660-585A-332D9FB928E8}"/>
          </ac:spMkLst>
        </pc:spChg>
      </pc:sldChg>
      <pc:sldChg chg="modSp mod">
        <pc:chgData name="Michael Starsinic" userId="de4e700c-740d-481a-8831-c9f0c79f23d1" providerId="ADAL" clId="{C2AD5C04-7DFA-4FC8-B219-F900173A198E}" dt="2024-05-27T05:57:55.146" v="106" actId="20577"/>
        <pc:sldMkLst>
          <pc:docMk/>
          <pc:sldMk cId="2161780028" sldId="935"/>
        </pc:sldMkLst>
        <pc:spChg chg="mod">
          <ac:chgData name="Michael Starsinic" userId="de4e700c-740d-481a-8831-c9f0c79f23d1" providerId="ADAL" clId="{C2AD5C04-7DFA-4FC8-B219-F900173A198E}" dt="2024-05-27T05:57:55.146" v="106" actId="20577"/>
          <ac:spMkLst>
            <pc:docMk/>
            <pc:sldMk cId="2161780028" sldId="935"/>
            <ac:spMk id="6" creationId="{B567B7A5-ECEB-F660-585A-332D9FB928E8}"/>
          </ac:spMkLst>
        </pc:spChg>
      </pc:sldChg>
    </pc:docChg>
  </pc:docChgLst>
  <pc:docChgLst>
    <pc:chgData name="Michael Starsinic" userId="de4e700c-740d-481a-8831-c9f0c79f23d1" providerId="ADAL" clId="{351942BB-D526-48D7-9369-2D59E694B042}"/>
    <pc:docChg chg="undo custSel addSld modSld">
      <pc:chgData name="Michael Starsinic" userId="de4e700c-740d-481a-8831-c9f0c79f23d1" providerId="ADAL" clId="{351942BB-D526-48D7-9369-2D59E694B042}" dt="2024-05-27T06:27:15.678" v="23" actId="20577"/>
      <pc:docMkLst>
        <pc:docMk/>
      </pc:docMkLst>
      <pc:sldChg chg="modSp mod">
        <pc:chgData name="Michael Starsinic" userId="de4e700c-740d-481a-8831-c9f0c79f23d1" providerId="ADAL" clId="{351942BB-D526-48D7-9369-2D59E694B042}" dt="2024-05-27T06:09:32.888" v="1" actId="20577"/>
        <pc:sldMkLst>
          <pc:docMk/>
          <pc:sldMk cId="2161780028" sldId="935"/>
        </pc:sldMkLst>
        <pc:spChg chg="mod">
          <ac:chgData name="Michael Starsinic" userId="de4e700c-740d-481a-8831-c9f0c79f23d1" providerId="ADAL" clId="{351942BB-D526-48D7-9369-2D59E694B042}" dt="2024-05-27T06:09:32.888" v="1" actId="20577"/>
          <ac:spMkLst>
            <pc:docMk/>
            <pc:sldMk cId="2161780028" sldId="935"/>
            <ac:spMk id="2" creationId="{99F677F2-503F-A021-6199-6A1F72C15153}"/>
          </ac:spMkLst>
        </pc:spChg>
      </pc:sldChg>
      <pc:sldChg chg="modSp mod">
        <pc:chgData name="Michael Starsinic" userId="de4e700c-740d-481a-8831-c9f0c79f23d1" providerId="ADAL" clId="{351942BB-D526-48D7-9369-2D59E694B042}" dt="2024-05-27T06:27:15.678" v="23" actId="20577"/>
        <pc:sldMkLst>
          <pc:docMk/>
          <pc:sldMk cId="544512235" sldId="936"/>
        </pc:sldMkLst>
        <pc:spChg chg="mod">
          <ac:chgData name="Michael Starsinic" userId="de4e700c-740d-481a-8831-c9f0c79f23d1" providerId="ADAL" clId="{351942BB-D526-48D7-9369-2D59E694B042}" dt="2024-05-27T06:09:35.102" v="2" actId="20577"/>
          <ac:spMkLst>
            <pc:docMk/>
            <pc:sldMk cId="544512235" sldId="936"/>
            <ac:spMk id="2" creationId="{99F677F2-503F-A021-6199-6A1F72C15153}"/>
          </ac:spMkLst>
        </pc:spChg>
        <pc:spChg chg="mod">
          <ac:chgData name="Michael Starsinic" userId="de4e700c-740d-481a-8831-c9f0c79f23d1" providerId="ADAL" clId="{351942BB-D526-48D7-9369-2D59E694B042}" dt="2024-05-27T06:27:15.678" v="23" actId="20577"/>
          <ac:spMkLst>
            <pc:docMk/>
            <pc:sldMk cId="544512235" sldId="936"/>
            <ac:spMk id="6" creationId="{B567B7A5-ECEB-F660-585A-332D9FB928E8}"/>
          </ac:spMkLst>
        </pc:spChg>
      </pc:sldChg>
      <pc:sldChg chg="modSp add mod">
        <pc:chgData name="Michael Starsinic" userId="de4e700c-740d-481a-8831-c9f0c79f23d1" providerId="ADAL" clId="{351942BB-D526-48D7-9369-2D59E694B042}" dt="2024-05-27T06:12:18.717" v="15" actId="20577"/>
        <pc:sldMkLst>
          <pc:docMk/>
          <pc:sldMk cId="2478118083" sldId="938"/>
        </pc:sldMkLst>
        <pc:spChg chg="mod">
          <ac:chgData name="Michael Starsinic" userId="de4e700c-740d-481a-8831-c9f0c79f23d1" providerId="ADAL" clId="{351942BB-D526-48D7-9369-2D59E694B042}" dt="2024-05-27T06:12:18.717" v="15" actId="20577"/>
          <ac:spMkLst>
            <pc:docMk/>
            <pc:sldMk cId="2478118083" sldId="938"/>
            <ac:spMk id="2" creationId="{99F677F2-503F-A021-6199-6A1F72C15153}"/>
          </ac:spMkLst>
        </pc:spChg>
        <pc:spChg chg="mod">
          <ac:chgData name="Michael Starsinic" userId="de4e700c-740d-481a-8831-c9f0c79f23d1" providerId="ADAL" clId="{351942BB-D526-48D7-9369-2D59E694B042}" dt="2024-05-27T06:12:10.167" v="14"/>
          <ac:spMkLst>
            <pc:docMk/>
            <pc:sldMk cId="2478118083" sldId="938"/>
            <ac:spMk id="6" creationId="{B567B7A5-ECEB-F660-585A-332D9FB928E8}"/>
          </ac:spMkLst>
        </pc:spChg>
      </pc:sldChg>
    </pc:docChg>
  </pc:docChgLst>
  <pc:docChgLst>
    <pc:chgData name="Michael Starsinic" userId="de4e700c-740d-481a-8831-c9f0c79f23d1" providerId="ADAL" clId="{44A45DB5-1D5E-439A-A45E-DAFDE14CFD5C}"/>
    <pc:docChg chg="modSld">
      <pc:chgData name="Michael Starsinic" userId="de4e700c-740d-481a-8831-c9f0c79f23d1" providerId="ADAL" clId="{44A45DB5-1D5E-439A-A45E-DAFDE14CFD5C}" dt="2024-03-27T12:09:42.262" v="6" actId="20577"/>
      <pc:docMkLst>
        <pc:docMk/>
      </pc:docMkLst>
      <pc:sldChg chg="modSp mod">
        <pc:chgData name="Michael Starsinic" userId="de4e700c-740d-481a-8831-c9f0c79f23d1" providerId="ADAL" clId="{44A45DB5-1D5E-439A-A45E-DAFDE14CFD5C}" dt="2024-03-27T12:09:42.262" v="6" actId="20577"/>
        <pc:sldMkLst>
          <pc:docMk/>
          <pc:sldMk cId="4026685248" sldId="914"/>
        </pc:sldMkLst>
        <pc:spChg chg="mod">
          <ac:chgData name="Michael Starsinic" userId="de4e700c-740d-481a-8831-c9f0c79f23d1" providerId="ADAL" clId="{44A45DB5-1D5E-439A-A45E-DAFDE14CFD5C}" dt="2024-03-27T12:09:42.262" v="6" actId="20577"/>
          <ac:spMkLst>
            <pc:docMk/>
            <pc:sldMk cId="4026685248" sldId="914"/>
            <ac:spMk id="6" creationId="{B567B7A5-ECEB-F660-585A-332D9FB928E8}"/>
          </ac:spMkLst>
        </pc:spChg>
      </pc:sldChg>
    </pc:docChg>
  </pc:docChgLst>
  <pc:docChgLst>
    <pc:chgData name="Michael Starsinic" userId="de4e700c-740d-481a-8831-c9f0c79f23d1" providerId="ADAL" clId="{45577B28-25A7-4E9A-9237-25216CBA1223}"/>
    <pc:docChg chg="custSel modSld">
      <pc:chgData name="Michael Starsinic" userId="de4e700c-740d-481a-8831-c9f0c79f23d1" providerId="ADAL" clId="{45577B28-25A7-4E9A-9237-25216CBA1223}" dt="2024-03-27T15:32:02.976" v="119" actId="947"/>
      <pc:docMkLst>
        <pc:docMk/>
      </pc:docMkLst>
      <pc:sldChg chg="modSp mod">
        <pc:chgData name="Michael Starsinic" userId="de4e700c-740d-481a-8831-c9f0c79f23d1" providerId="ADAL" clId="{45577B28-25A7-4E9A-9237-25216CBA1223}" dt="2024-03-27T15:32:02.976" v="119" actId="947"/>
        <pc:sldMkLst>
          <pc:docMk/>
          <pc:sldMk cId="4026685248" sldId="914"/>
        </pc:sldMkLst>
        <pc:spChg chg="mod">
          <ac:chgData name="Michael Starsinic" userId="de4e700c-740d-481a-8831-c9f0c79f23d1" providerId="ADAL" clId="{45577B28-25A7-4E9A-9237-25216CBA1223}" dt="2024-03-27T15:32:02.976" v="119" actId="947"/>
          <ac:spMkLst>
            <pc:docMk/>
            <pc:sldMk cId="4026685248" sldId="914"/>
            <ac:spMk id="6" creationId="{B567B7A5-ECEB-F660-585A-332D9FB928E8}"/>
          </ac:spMkLst>
        </pc:spChg>
      </pc:sldChg>
      <pc:sldChg chg="modSp mod">
        <pc:chgData name="Michael Starsinic" userId="de4e700c-740d-481a-8831-c9f0c79f23d1" providerId="ADAL" clId="{45577B28-25A7-4E9A-9237-25216CBA1223}" dt="2024-03-27T15:31:50.867" v="118" actId="1076"/>
        <pc:sldMkLst>
          <pc:docMk/>
          <pc:sldMk cId="1099006151" sldId="915"/>
        </pc:sldMkLst>
        <pc:spChg chg="mod">
          <ac:chgData name="Michael Starsinic" userId="de4e700c-740d-481a-8831-c9f0c79f23d1" providerId="ADAL" clId="{45577B28-25A7-4E9A-9237-25216CBA1223}" dt="2024-03-27T15:31:50.867" v="118" actId="1076"/>
          <ac:spMkLst>
            <pc:docMk/>
            <pc:sldMk cId="1099006151" sldId="915"/>
            <ac:spMk id="2" creationId="{322A2A35-B83D-B470-C288-A2A787ABFED3}"/>
          </ac:spMkLst>
        </pc:spChg>
        <pc:graphicFrameChg chg="mod modGraphic">
          <ac:chgData name="Michael Starsinic" userId="de4e700c-740d-481a-8831-c9f0c79f23d1" providerId="ADAL" clId="{45577B28-25A7-4E9A-9237-25216CBA1223}" dt="2024-03-27T15:31:39.444" v="117" actId="94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4B4B8F3E-4391-4B03-A95F-294ECFEC37D9}"/>
    <pc:docChg chg="undo redo custSel addSld delSld modSld sldOrd modMainMaster">
      <pc:chgData name="Michael Starsinic" userId="de4e700c-740d-481a-8831-c9f0c79f23d1" providerId="ADAL" clId="{4B4B8F3E-4391-4B03-A95F-294ECFEC37D9}" dt="2024-05-26T19:47:58.427" v="2564" actId="20577"/>
      <pc:docMkLst>
        <pc:docMk/>
      </pc:docMkLst>
      <pc:sldChg chg="modSp mod">
        <pc:chgData name="Michael Starsinic" userId="de4e700c-740d-481a-8831-c9f0c79f23d1" providerId="ADAL" clId="{4B4B8F3E-4391-4B03-A95F-294ECFEC37D9}" dt="2024-05-25T13:50:27.124" v="46" actId="6549"/>
        <pc:sldMkLst>
          <pc:docMk/>
          <pc:sldMk cId="0" sldId="303"/>
        </pc:sldMkLst>
        <pc:spChg chg="mod">
          <ac:chgData name="Michael Starsinic" userId="de4e700c-740d-481a-8831-c9f0c79f23d1" providerId="ADAL" clId="{4B4B8F3E-4391-4B03-A95F-294ECFEC37D9}" dt="2024-05-25T13:50:27.124" v="46" actId="6549"/>
          <ac:spMkLst>
            <pc:docMk/>
            <pc:sldMk cId="0" sldId="303"/>
            <ac:spMk id="9219" creationId="{00000000-0000-0000-0000-000000000000}"/>
          </ac:spMkLst>
        </pc:spChg>
      </pc:sldChg>
      <pc:sldChg chg="del">
        <pc:chgData name="Michael Starsinic" userId="de4e700c-740d-481a-8831-c9f0c79f23d1" providerId="ADAL" clId="{4B4B8F3E-4391-4B03-A95F-294ECFEC37D9}" dt="2024-05-26T04:52:28.097" v="1456" actId="47"/>
        <pc:sldMkLst>
          <pc:docMk/>
          <pc:sldMk cId="1429849110" sldId="911"/>
        </pc:sldMkLst>
      </pc:sldChg>
      <pc:sldChg chg="del">
        <pc:chgData name="Michael Starsinic" userId="de4e700c-740d-481a-8831-c9f0c79f23d1" providerId="ADAL" clId="{4B4B8F3E-4391-4B03-A95F-294ECFEC37D9}" dt="2024-05-26T04:52:30.336" v="1458" actId="47"/>
        <pc:sldMkLst>
          <pc:docMk/>
          <pc:sldMk cId="2331499758" sldId="912"/>
        </pc:sldMkLst>
      </pc:sldChg>
      <pc:sldChg chg="del">
        <pc:chgData name="Michael Starsinic" userId="de4e700c-740d-481a-8831-c9f0c79f23d1" providerId="ADAL" clId="{4B4B8F3E-4391-4B03-A95F-294ECFEC37D9}" dt="2024-05-26T05:57:01.638" v="2017" actId="47"/>
        <pc:sldMkLst>
          <pc:docMk/>
          <pc:sldMk cId="3258852479" sldId="913"/>
        </pc:sldMkLst>
      </pc:sldChg>
      <pc:sldChg chg="modSp del mod">
        <pc:chgData name="Michael Starsinic" userId="de4e700c-740d-481a-8831-c9f0c79f23d1" providerId="ADAL" clId="{4B4B8F3E-4391-4B03-A95F-294ECFEC37D9}" dt="2024-05-26T00:49:10.639" v="1361" actId="47"/>
        <pc:sldMkLst>
          <pc:docMk/>
          <pc:sldMk cId="4026685248" sldId="914"/>
        </pc:sldMkLst>
        <pc:spChg chg="mod">
          <ac:chgData name="Michael Starsinic" userId="de4e700c-740d-481a-8831-c9f0c79f23d1" providerId="ADAL" clId="{4B4B8F3E-4391-4B03-A95F-294ECFEC37D9}" dt="2024-05-25T22:26:38.052" v="134" actId="20577"/>
          <ac:spMkLst>
            <pc:docMk/>
            <pc:sldMk cId="4026685248" sldId="914"/>
            <ac:spMk id="6" creationId="{B567B7A5-ECEB-F660-585A-332D9FB928E8}"/>
          </ac:spMkLst>
        </pc:spChg>
      </pc:sldChg>
      <pc:sldChg chg="del">
        <pc:chgData name="Michael Starsinic" userId="de4e700c-740d-481a-8831-c9f0c79f23d1" providerId="ADAL" clId="{4B4B8F3E-4391-4B03-A95F-294ECFEC37D9}" dt="2024-05-25T23:39:46.055" v="595" actId="47"/>
        <pc:sldMkLst>
          <pc:docMk/>
          <pc:sldMk cId="1099006151" sldId="915"/>
        </pc:sldMkLst>
      </pc:sldChg>
      <pc:sldChg chg="del">
        <pc:chgData name="Michael Starsinic" userId="de4e700c-740d-481a-8831-c9f0c79f23d1" providerId="ADAL" clId="{4B4B8F3E-4391-4B03-A95F-294ECFEC37D9}" dt="2024-05-25T23:39:50.582" v="596" actId="47"/>
        <pc:sldMkLst>
          <pc:docMk/>
          <pc:sldMk cId="2137393378" sldId="916"/>
        </pc:sldMkLst>
      </pc:sldChg>
      <pc:sldChg chg="del">
        <pc:chgData name="Michael Starsinic" userId="de4e700c-740d-481a-8831-c9f0c79f23d1" providerId="ADAL" clId="{4B4B8F3E-4391-4B03-A95F-294ECFEC37D9}" dt="2024-05-25T23:40:07.525" v="597" actId="47"/>
        <pc:sldMkLst>
          <pc:docMk/>
          <pc:sldMk cId="3539635595" sldId="917"/>
        </pc:sldMkLst>
      </pc:sldChg>
      <pc:sldChg chg="del">
        <pc:chgData name="Michael Starsinic" userId="de4e700c-740d-481a-8831-c9f0c79f23d1" providerId="ADAL" clId="{4B4B8F3E-4391-4B03-A95F-294ECFEC37D9}" dt="2024-05-26T04:52:28.992" v="1457" actId="47"/>
        <pc:sldMkLst>
          <pc:docMk/>
          <pc:sldMk cId="2262093186" sldId="918"/>
        </pc:sldMkLst>
      </pc:sldChg>
      <pc:sldChg chg="del">
        <pc:chgData name="Michael Starsinic" userId="de4e700c-740d-481a-8831-c9f0c79f23d1" providerId="ADAL" clId="{4B4B8F3E-4391-4B03-A95F-294ECFEC37D9}" dt="2024-05-26T05:38:22.145" v="1671" actId="47"/>
        <pc:sldMkLst>
          <pc:docMk/>
          <pc:sldMk cId="850533126" sldId="919"/>
        </pc:sldMkLst>
      </pc:sldChg>
      <pc:sldChg chg="del">
        <pc:chgData name="Michael Starsinic" userId="de4e700c-740d-481a-8831-c9f0c79f23d1" providerId="ADAL" clId="{4B4B8F3E-4391-4B03-A95F-294ECFEC37D9}" dt="2024-05-26T05:55:39.842" v="2010" actId="47"/>
        <pc:sldMkLst>
          <pc:docMk/>
          <pc:sldMk cId="779726403" sldId="920"/>
        </pc:sldMkLst>
      </pc:sldChg>
      <pc:sldChg chg="del">
        <pc:chgData name="Michael Starsinic" userId="de4e700c-740d-481a-8831-c9f0c79f23d1" providerId="ADAL" clId="{4B4B8F3E-4391-4B03-A95F-294ECFEC37D9}" dt="2024-05-25T23:47:55.948" v="716" actId="47"/>
        <pc:sldMkLst>
          <pc:docMk/>
          <pc:sldMk cId="2720428564" sldId="921"/>
        </pc:sldMkLst>
      </pc:sldChg>
      <pc:sldChg chg="del">
        <pc:chgData name="Michael Starsinic" userId="de4e700c-740d-481a-8831-c9f0c79f23d1" providerId="ADAL" clId="{4B4B8F3E-4391-4B03-A95F-294ECFEC37D9}" dt="2024-05-26T05:55:44.256" v="2011" actId="47"/>
        <pc:sldMkLst>
          <pc:docMk/>
          <pc:sldMk cId="3533651759" sldId="922"/>
        </pc:sldMkLst>
      </pc:sldChg>
      <pc:sldChg chg="del">
        <pc:chgData name="Michael Starsinic" userId="de4e700c-740d-481a-8831-c9f0c79f23d1" providerId="ADAL" clId="{4B4B8F3E-4391-4B03-A95F-294ECFEC37D9}" dt="2024-05-26T05:55:45.439" v="2012" actId="47"/>
        <pc:sldMkLst>
          <pc:docMk/>
          <pc:sldMk cId="629191245" sldId="923"/>
        </pc:sldMkLst>
      </pc:sldChg>
      <pc:sldChg chg="del">
        <pc:chgData name="Michael Starsinic" userId="de4e700c-740d-481a-8831-c9f0c79f23d1" providerId="ADAL" clId="{4B4B8F3E-4391-4B03-A95F-294ECFEC37D9}" dt="2024-05-26T05:56:22.509" v="2013" actId="47"/>
        <pc:sldMkLst>
          <pc:docMk/>
          <pc:sldMk cId="2877100642" sldId="924"/>
        </pc:sldMkLst>
      </pc:sldChg>
      <pc:sldChg chg="add del">
        <pc:chgData name="Michael Starsinic" userId="de4e700c-740d-481a-8831-c9f0c79f23d1" providerId="ADAL" clId="{4B4B8F3E-4391-4B03-A95F-294ECFEC37D9}" dt="2024-05-26T05:56:59.978" v="2016" actId="47"/>
        <pc:sldMkLst>
          <pc:docMk/>
          <pc:sldMk cId="3053618125" sldId="925"/>
        </pc:sldMkLst>
      </pc:sldChg>
      <pc:sldChg chg="add del">
        <pc:chgData name="Michael Starsinic" userId="de4e700c-740d-481a-8831-c9f0c79f23d1" providerId="ADAL" clId="{4B4B8F3E-4391-4B03-A95F-294ECFEC37D9}" dt="2024-05-26T05:36:07.741" v="1670" actId="47"/>
        <pc:sldMkLst>
          <pc:docMk/>
          <pc:sldMk cId="4143379706" sldId="926"/>
        </pc:sldMkLst>
      </pc:sldChg>
      <pc:sldChg chg="new del">
        <pc:chgData name="Michael Starsinic" userId="de4e700c-740d-481a-8831-c9f0c79f23d1" providerId="ADAL" clId="{4B4B8F3E-4391-4B03-A95F-294ECFEC37D9}" dt="2024-05-26T05:57:04.685" v="2018" actId="47"/>
        <pc:sldMkLst>
          <pc:docMk/>
          <pc:sldMk cId="2208761729" sldId="927"/>
        </pc:sldMkLst>
      </pc:sldChg>
      <pc:sldChg chg="modSp add mod">
        <pc:chgData name="Michael Starsinic" userId="de4e700c-740d-481a-8831-c9f0c79f23d1" providerId="ADAL" clId="{4B4B8F3E-4391-4B03-A95F-294ECFEC37D9}" dt="2024-05-26T06:55:19.210" v="2420" actId="403"/>
        <pc:sldMkLst>
          <pc:docMk/>
          <pc:sldMk cId="2020006962" sldId="928"/>
        </pc:sldMkLst>
        <pc:spChg chg="mod">
          <ac:chgData name="Michael Starsinic" userId="de4e700c-740d-481a-8831-c9f0c79f23d1" providerId="ADAL" clId="{4B4B8F3E-4391-4B03-A95F-294ECFEC37D9}" dt="2024-05-25T23:59:15.355" v="772" actId="20577"/>
          <ac:spMkLst>
            <pc:docMk/>
            <pc:sldMk cId="2020006962" sldId="928"/>
            <ac:spMk id="2" creationId="{99F677F2-503F-A021-6199-6A1F72C15153}"/>
          </ac:spMkLst>
        </pc:spChg>
        <pc:spChg chg="mod">
          <ac:chgData name="Michael Starsinic" userId="de4e700c-740d-481a-8831-c9f0c79f23d1" providerId="ADAL" clId="{4B4B8F3E-4391-4B03-A95F-294ECFEC37D9}" dt="2024-05-26T06:55:19.210" v="2420" actId="403"/>
          <ac:spMkLst>
            <pc:docMk/>
            <pc:sldMk cId="2020006962" sldId="928"/>
            <ac:spMk id="6" creationId="{B567B7A5-ECEB-F660-585A-332D9FB928E8}"/>
          </ac:spMkLst>
        </pc:spChg>
      </pc:sldChg>
      <pc:sldChg chg="modSp add mod ord">
        <pc:chgData name="Michael Starsinic" userId="de4e700c-740d-481a-8831-c9f0c79f23d1" providerId="ADAL" clId="{4B4B8F3E-4391-4B03-A95F-294ECFEC37D9}" dt="2024-05-26T06:56:20.513" v="2454" actId="6549"/>
        <pc:sldMkLst>
          <pc:docMk/>
          <pc:sldMk cId="2599462814" sldId="929"/>
        </pc:sldMkLst>
        <pc:spChg chg="mod">
          <ac:chgData name="Michael Starsinic" userId="de4e700c-740d-481a-8831-c9f0c79f23d1" providerId="ADAL" clId="{4B4B8F3E-4391-4B03-A95F-294ECFEC37D9}" dt="2024-05-25T23:57:53.121" v="735" actId="20577"/>
          <ac:spMkLst>
            <pc:docMk/>
            <pc:sldMk cId="2599462814" sldId="929"/>
            <ac:spMk id="2" creationId="{99F677F2-503F-A021-6199-6A1F72C15153}"/>
          </ac:spMkLst>
        </pc:spChg>
        <pc:spChg chg="mod">
          <ac:chgData name="Michael Starsinic" userId="de4e700c-740d-481a-8831-c9f0c79f23d1" providerId="ADAL" clId="{4B4B8F3E-4391-4B03-A95F-294ECFEC37D9}" dt="2024-05-26T06:56:20.513" v="2454" actId="6549"/>
          <ac:spMkLst>
            <pc:docMk/>
            <pc:sldMk cId="2599462814" sldId="929"/>
            <ac:spMk id="6" creationId="{B567B7A5-ECEB-F660-585A-332D9FB928E8}"/>
          </ac:spMkLst>
        </pc:spChg>
      </pc:sldChg>
      <pc:sldChg chg="modSp add mod">
        <pc:chgData name="Michael Starsinic" userId="de4e700c-740d-481a-8831-c9f0c79f23d1" providerId="ADAL" clId="{4B4B8F3E-4391-4B03-A95F-294ECFEC37D9}" dt="2024-05-26T06:56:37.975" v="2457" actId="403"/>
        <pc:sldMkLst>
          <pc:docMk/>
          <pc:sldMk cId="3566128577" sldId="930"/>
        </pc:sldMkLst>
        <pc:spChg chg="mod">
          <ac:chgData name="Michael Starsinic" userId="de4e700c-740d-481a-8831-c9f0c79f23d1" providerId="ADAL" clId="{4B4B8F3E-4391-4B03-A95F-294ECFEC37D9}" dt="2024-05-26T00:02:04.074" v="916" actId="20577"/>
          <ac:spMkLst>
            <pc:docMk/>
            <pc:sldMk cId="3566128577" sldId="930"/>
            <ac:spMk id="2" creationId="{99F677F2-503F-A021-6199-6A1F72C15153}"/>
          </ac:spMkLst>
        </pc:spChg>
        <pc:spChg chg="mod">
          <ac:chgData name="Michael Starsinic" userId="de4e700c-740d-481a-8831-c9f0c79f23d1" providerId="ADAL" clId="{4B4B8F3E-4391-4B03-A95F-294ECFEC37D9}" dt="2024-05-26T06:56:37.975" v="2457" actId="403"/>
          <ac:spMkLst>
            <pc:docMk/>
            <pc:sldMk cId="3566128577" sldId="930"/>
            <ac:spMk id="6" creationId="{B567B7A5-ECEB-F660-585A-332D9FB928E8}"/>
          </ac:spMkLst>
        </pc:spChg>
      </pc:sldChg>
      <pc:sldChg chg="modSp add mod">
        <pc:chgData name="Michael Starsinic" userId="de4e700c-740d-481a-8831-c9f0c79f23d1" providerId="ADAL" clId="{4B4B8F3E-4391-4B03-A95F-294ECFEC37D9}" dt="2024-05-26T06:56:59.511" v="2460" actId="1076"/>
        <pc:sldMkLst>
          <pc:docMk/>
          <pc:sldMk cId="487121686" sldId="931"/>
        </pc:sldMkLst>
        <pc:spChg chg="mod">
          <ac:chgData name="Michael Starsinic" userId="de4e700c-740d-481a-8831-c9f0c79f23d1" providerId="ADAL" clId="{4B4B8F3E-4391-4B03-A95F-294ECFEC37D9}" dt="2024-05-26T06:56:59.511" v="2460" actId="1076"/>
          <ac:spMkLst>
            <pc:docMk/>
            <pc:sldMk cId="487121686" sldId="931"/>
            <ac:spMk id="6" creationId="{B567B7A5-ECEB-F660-585A-332D9FB928E8}"/>
          </ac:spMkLst>
        </pc:spChg>
      </pc:sldChg>
      <pc:sldChg chg="modSp add del mod">
        <pc:chgData name="Michael Starsinic" userId="de4e700c-740d-481a-8831-c9f0c79f23d1" providerId="ADAL" clId="{4B4B8F3E-4391-4B03-A95F-294ECFEC37D9}" dt="2024-05-26T00:22:43.455" v="1050" actId="47"/>
        <pc:sldMkLst>
          <pc:docMk/>
          <pc:sldMk cId="1085338327" sldId="932"/>
        </pc:sldMkLst>
        <pc:spChg chg="mod">
          <ac:chgData name="Michael Starsinic" userId="de4e700c-740d-481a-8831-c9f0c79f23d1" providerId="ADAL" clId="{4B4B8F3E-4391-4B03-A95F-294ECFEC37D9}" dt="2024-05-26T00:12:24.214" v="965" actId="20577"/>
          <ac:spMkLst>
            <pc:docMk/>
            <pc:sldMk cId="1085338327" sldId="932"/>
            <ac:spMk id="2" creationId="{99F677F2-503F-A021-6199-6A1F72C15153}"/>
          </ac:spMkLst>
        </pc:spChg>
        <pc:spChg chg="mod">
          <ac:chgData name="Michael Starsinic" userId="de4e700c-740d-481a-8831-c9f0c79f23d1" providerId="ADAL" clId="{4B4B8F3E-4391-4B03-A95F-294ECFEC37D9}" dt="2024-05-26T00:16:03.258" v="1049" actId="20577"/>
          <ac:spMkLst>
            <pc:docMk/>
            <pc:sldMk cId="1085338327" sldId="932"/>
            <ac:spMk id="6" creationId="{B567B7A5-ECEB-F660-585A-332D9FB928E8}"/>
          </ac:spMkLst>
        </pc:spChg>
      </pc:sldChg>
      <pc:sldChg chg="modSp add mod">
        <pc:chgData name="Michael Starsinic" userId="de4e700c-740d-481a-8831-c9f0c79f23d1" providerId="ADAL" clId="{4B4B8F3E-4391-4B03-A95F-294ECFEC37D9}" dt="2024-05-26T06:57:32.077" v="2468" actId="403"/>
        <pc:sldMkLst>
          <pc:docMk/>
          <pc:sldMk cId="3975539348" sldId="932"/>
        </pc:sldMkLst>
        <pc:spChg chg="mod">
          <ac:chgData name="Michael Starsinic" userId="de4e700c-740d-481a-8831-c9f0c79f23d1" providerId="ADAL" clId="{4B4B8F3E-4391-4B03-A95F-294ECFEC37D9}" dt="2024-05-26T00:40:49.771" v="1054" actId="20577"/>
          <ac:spMkLst>
            <pc:docMk/>
            <pc:sldMk cId="3975539348" sldId="932"/>
            <ac:spMk id="2" creationId="{99F677F2-503F-A021-6199-6A1F72C15153}"/>
          </ac:spMkLst>
        </pc:spChg>
        <pc:spChg chg="mod">
          <ac:chgData name="Michael Starsinic" userId="de4e700c-740d-481a-8831-c9f0c79f23d1" providerId="ADAL" clId="{4B4B8F3E-4391-4B03-A95F-294ECFEC37D9}" dt="2024-05-26T06:57:32.077" v="2468" actId="403"/>
          <ac:spMkLst>
            <pc:docMk/>
            <pc:sldMk cId="3975539348" sldId="932"/>
            <ac:spMk id="6" creationId="{B567B7A5-ECEB-F660-585A-332D9FB928E8}"/>
          </ac:spMkLst>
        </pc:spChg>
      </pc:sldChg>
      <pc:sldChg chg="modSp add mod">
        <pc:chgData name="Michael Starsinic" userId="de4e700c-740d-481a-8831-c9f0c79f23d1" providerId="ADAL" clId="{4B4B8F3E-4391-4B03-A95F-294ECFEC37D9}" dt="2024-05-26T06:57:53.469" v="2474" actId="1076"/>
        <pc:sldMkLst>
          <pc:docMk/>
          <pc:sldMk cId="268735858" sldId="933"/>
        </pc:sldMkLst>
        <pc:spChg chg="mod">
          <ac:chgData name="Michael Starsinic" userId="de4e700c-740d-481a-8831-c9f0c79f23d1" providerId="ADAL" clId="{4B4B8F3E-4391-4B03-A95F-294ECFEC37D9}" dt="2024-05-26T00:41:37.040" v="1075" actId="20577"/>
          <ac:spMkLst>
            <pc:docMk/>
            <pc:sldMk cId="268735858" sldId="933"/>
            <ac:spMk id="2" creationId="{99F677F2-503F-A021-6199-6A1F72C15153}"/>
          </ac:spMkLst>
        </pc:spChg>
        <pc:spChg chg="mod">
          <ac:chgData name="Michael Starsinic" userId="de4e700c-740d-481a-8831-c9f0c79f23d1" providerId="ADAL" clId="{4B4B8F3E-4391-4B03-A95F-294ECFEC37D9}" dt="2024-05-26T06:57:53.469" v="2474" actId="1076"/>
          <ac:spMkLst>
            <pc:docMk/>
            <pc:sldMk cId="268735858" sldId="933"/>
            <ac:spMk id="6" creationId="{B567B7A5-ECEB-F660-585A-332D9FB928E8}"/>
          </ac:spMkLst>
        </pc:spChg>
      </pc:sldChg>
      <pc:sldChg chg="modSp add mod">
        <pc:chgData name="Michael Starsinic" userId="de4e700c-740d-481a-8831-c9f0c79f23d1" providerId="ADAL" clId="{4B4B8F3E-4391-4B03-A95F-294ECFEC37D9}" dt="2024-05-26T07:00:44.154" v="2536" actId="404"/>
        <pc:sldMkLst>
          <pc:docMk/>
          <pc:sldMk cId="818837032" sldId="934"/>
        </pc:sldMkLst>
        <pc:spChg chg="mod">
          <ac:chgData name="Michael Starsinic" userId="de4e700c-740d-481a-8831-c9f0c79f23d1" providerId="ADAL" clId="{4B4B8F3E-4391-4B03-A95F-294ECFEC37D9}" dt="2024-05-26T00:57:26.996" v="1402" actId="20577"/>
          <ac:spMkLst>
            <pc:docMk/>
            <pc:sldMk cId="818837032" sldId="934"/>
            <ac:spMk id="2" creationId="{99F677F2-503F-A021-6199-6A1F72C15153}"/>
          </ac:spMkLst>
        </pc:spChg>
        <pc:spChg chg="mod">
          <ac:chgData name="Michael Starsinic" userId="de4e700c-740d-481a-8831-c9f0c79f23d1" providerId="ADAL" clId="{4B4B8F3E-4391-4B03-A95F-294ECFEC37D9}" dt="2024-05-26T07:00:44.154" v="2536" actId="404"/>
          <ac:spMkLst>
            <pc:docMk/>
            <pc:sldMk cId="818837032" sldId="934"/>
            <ac:spMk id="6" creationId="{B567B7A5-ECEB-F660-585A-332D9FB928E8}"/>
          </ac:spMkLst>
        </pc:spChg>
      </pc:sldChg>
      <pc:sldChg chg="modSp add del mod">
        <pc:chgData name="Michael Starsinic" userId="de4e700c-740d-481a-8831-c9f0c79f23d1" providerId="ADAL" clId="{4B4B8F3E-4391-4B03-A95F-294ECFEC37D9}" dt="2024-05-26T04:57:44.798" v="1467" actId="47"/>
        <pc:sldMkLst>
          <pc:docMk/>
          <pc:sldMk cId="1476854100" sldId="935"/>
        </pc:sldMkLst>
        <pc:spChg chg="mod">
          <ac:chgData name="Michael Starsinic" userId="de4e700c-740d-481a-8831-c9f0c79f23d1" providerId="ADAL" clId="{4B4B8F3E-4391-4B03-A95F-294ECFEC37D9}" dt="2024-05-26T04:57:22.133" v="1466" actId="20577"/>
          <ac:spMkLst>
            <pc:docMk/>
            <pc:sldMk cId="1476854100" sldId="935"/>
            <ac:spMk id="2" creationId="{99F677F2-503F-A021-6199-6A1F72C15153}"/>
          </ac:spMkLst>
        </pc:spChg>
      </pc:sldChg>
      <pc:sldChg chg="modSp add mod">
        <pc:chgData name="Michael Starsinic" userId="de4e700c-740d-481a-8831-c9f0c79f23d1" providerId="ADAL" clId="{4B4B8F3E-4391-4B03-A95F-294ECFEC37D9}" dt="2024-05-26T07:01:34.949" v="2544" actId="1076"/>
        <pc:sldMkLst>
          <pc:docMk/>
          <pc:sldMk cId="2161780028" sldId="935"/>
        </pc:sldMkLst>
        <pc:spChg chg="mod">
          <ac:chgData name="Michael Starsinic" userId="de4e700c-740d-481a-8831-c9f0c79f23d1" providerId="ADAL" clId="{4B4B8F3E-4391-4B03-A95F-294ECFEC37D9}" dt="2024-05-26T05:11:33.165" v="1657" actId="20577"/>
          <ac:spMkLst>
            <pc:docMk/>
            <pc:sldMk cId="2161780028" sldId="935"/>
            <ac:spMk id="2" creationId="{99F677F2-503F-A021-6199-6A1F72C15153}"/>
          </ac:spMkLst>
        </pc:spChg>
        <pc:spChg chg="mod">
          <ac:chgData name="Michael Starsinic" userId="de4e700c-740d-481a-8831-c9f0c79f23d1" providerId="ADAL" clId="{4B4B8F3E-4391-4B03-A95F-294ECFEC37D9}" dt="2024-05-26T07:01:34.949" v="2544" actId="1076"/>
          <ac:spMkLst>
            <pc:docMk/>
            <pc:sldMk cId="2161780028" sldId="935"/>
            <ac:spMk id="6" creationId="{B567B7A5-ECEB-F660-585A-332D9FB928E8}"/>
          </ac:spMkLst>
        </pc:spChg>
      </pc:sldChg>
      <pc:sldChg chg="modSp add mod">
        <pc:chgData name="Michael Starsinic" userId="de4e700c-740d-481a-8831-c9f0c79f23d1" providerId="ADAL" clId="{4B4B8F3E-4391-4B03-A95F-294ECFEC37D9}" dt="2024-05-26T07:01:48.074" v="2547" actId="403"/>
        <pc:sldMkLst>
          <pc:docMk/>
          <pc:sldMk cId="544512235" sldId="936"/>
        </pc:sldMkLst>
        <pc:spChg chg="mod">
          <ac:chgData name="Michael Starsinic" userId="de4e700c-740d-481a-8831-c9f0c79f23d1" providerId="ADAL" clId="{4B4B8F3E-4391-4B03-A95F-294ECFEC37D9}" dt="2024-05-26T05:11:41.712" v="1659" actId="20577"/>
          <ac:spMkLst>
            <pc:docMk/>
            <pc:sldMk cId="544512235" sldId="936"/>
            <ac:spMk id="2" creationId="{99F677F2-503F-A021-6199-6A1F72C15153}"/>
          </ac:spMkLst>
        </pc:spChg>
        <pc:spChg chg="mod">
          <ac:chgData name="Michael Starsinic" userId="de4e700c-740d-481a-8831-c9f0c79f23d1" providerId="ADAL" clId="{4B4B8F3E-4391-4B03-A95F-294ECFEC37D9}" dt="2024-05-26T07:01:48.074" v="2547" actId="403"/>
          <ac:spMkLst>
            <pc:docMk/>
            <pc:sldMk cId="544512235" sldId="936"/>
            <ac:spMk id="6" creationId="{B567B7A5-ECEB-F660-585A-332D9FB928E8}"/>
          </ac:spMkLst>
        </pc:spChg>
      </pc:sldChg>
      <pc:sldChg chg="modSp add mod">
        <pc:chgData name="Michael Starsinic" userId="de4e700c-740d-481a-8831-c9f0c79f23d1" providerId="ADAL" clId="{4B4B8F3E-4391-4B03-A95F-294ECFEC37D9}" dt="2024-05-26T19:47:58.427" v="2564" actId="20577"/>
        <pc:sldMkLst>
          <pc:docMk/>
          <pc:sldMk cId="2635130378" sldId="937"/>
        </pc:sldMkLst>
        <pc:spChg chg="mod">
          <ac:chgData name="Michael Starsinic" userId="de4e700c-740d-481a-8831-c9f0c79f23d1" providerId="ADAL" clId="{4B4B8F3E-4391-4B03-A95F-294ECFEC37D9}" dt="2024-05-26T05:40:26.962" v="1685" actId="20577"/>
          <ac:spMkLst>
            <pc:docMk/>
            <pc:sldMk cId="2635130378" sldId="937"/>
            <ac:spMk id="2" creationId="{99F677F2-503F-A021-6199-6A1F72C15153}"/>
          </ac:spMkLst>
        </pc:spChg>
        <pc:spChg chg="mod">
          <ac:chgData name="Michael Starsinic" userId="de4e700c-740d-481a-8831-c9f0c79f23d1" providerId="ADAL" clId="{4B4B8F3E-4391-4B03-A95F-294ECFEC37D9}" dt="2024-05-26T19:47:58.427" v="2564" actId="20577"/>
          <ac:spMkLst>
            <pc:docMk/>
            <pc:sldMk cId="2635130378" sldId="937"/>
            <ac:spMk id="6" creationId="{B567B7A5-ECEB-F660-585A-332D9FB928E8}"/>
          </ac:spMkLst>
        </pc:spChg>
      </pc:sldChg>
      <pc:sldMasterChg chg="modSp mod modSldLayout">
        <pc:chgData name="Michael Starsinic" userId="de4e700c-740d-481a-8831-c9f0c79f23d1" providerId="ADAL" clId="{4B4B8F3E-4391-4B03-A95F-294ECFEC37D9}" dt="2024-05-25T13:51:39.137" v="108" actId="20577"/>
        <pc:sldMasterMkLst>
          <pc:docMk/>
          <pc:sldMasterMk cId="0" sldId="2147483729"/>
        </pc:sldMasterMkLst>
        <pc:spChg chg="mod">
          <ac:chgData name="Michael Starsinic" userId="de4e700c-740d-481a-8831-c9f0c79f23d1" providerId="ADAL" clId="{4B4B8F3E-4391-4B03-A95F-294ECFEC37D9}" dt="2024-05-25T13:51:39.137" v="108" actId="20577"/>
          <ac:spMkLst>
            <pc:docMk/>
            <pc:sldMasterMk cId="0" sldId="2147483729"/>
            <ac:spMk id="14" creationId="{00000000-0000-0000-0000-000000000000}"/>
          </ac:spMkLst>
        </pc:spChg>
        <pc:sldLayoutChg chg="modSp mod">
          <pc:chgData name="Michael Starsinic" userId="de4e700c-740d-481a-8831-c9f0c79f23d1" providerId="ADAL" clId="{4B4B8F3E-4391-4B03-A95F-294ECFEC37D9}" dt="2024-05-25T13:51:05.022" v="76" actId="20577"/>
          <pc:sldLayoutMkLst>
            <pc:docMk/>
            <pc:sldMasterMk cId="0" sldId="2147483729"/>
            <pc:sldLayoutMk cId="719417900" sldId="2147483770"/>
          </pc:sldLayoutMkLst>
          <pc:spChg chg="mod">
            <ac:chgData name="Michael Starsinic" userId="de4e700c-740d-481a-8831-c9f0c79f23d1" providerId="ADAL" clId="{4B4B8F3E-4391-4B03-A95F-294ECFEC37D9}" dt="2024-05-25T13:51:05.022" v="7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4920E193-0623-4628-9683-75053F69CFDF}"/>
    <pc:docChg chg="undo redo custSel addSld delSld modSld sldOrd modMainMaster">
      <pc:chgData name="Michael Starsinic" userId="de4e700c-740d-481a-8831-c9f0c79f23d1" providerId="ADAL" clId="{4920E193-0623-4628-9683-75053F69CFDF}" dt="2024-03-04T20:27:10.888" v="949" actId="313"/>
      <pc:docMkLst>
        <pc:docMk/>
      </pc:docMkLst>
      <pc:sldChg chg="modSp mod">
        <pc:chgData name="Michael Starsinic" userId="de4e700c-740d-481a-8831-c9f0c79f23d1" providerId="ADAL" clId="{4920E193-0623-4628-9683-75053F69CFDF}" dt="2024-03-04T13:02:48.074" v="126" actId="20577"/>
        <pc:sldMkLst>
          <pc:docMk/>
          <pc:sldMk cId="287321685" sldId="795"/>
        </pc:sldMkLst>
        <pc:spChg chg="mod">
          <ac:chgData name="Michael Starsinic" userId="de4e700c-740d-481a-8831-c9f0c79f23d1" providerId="ADAL" clId="{4920E193-0623-4628-9683-75053F69CFDF}" dt="2024-03-04T13:02:48.074" v="126" actId="20577"/>
          <ac:spMkLst>
            <pc:docMk/>
            <pc:sldMk cId="287321685" sldId="795"/>
            <ac:spMk id="2" creationId="{7004E1B6-7C10-4462-B5DD-BB275803E4D3}"/>
          </ac:spMkLst>
        </pc:spChg>
        <pc:spChg chg="mod">
          <ac:chgData name="Michael Starsinic" userId="de4e700c-740d-481a-8831-c9f0c79f23d1" providerId="ADAL" clId="{4920E193-0623-4628-9683-75053F69CFDF}" dt="2024-03-04T13:02:45.710" v="120" actId="20577"/>
          <ac:spMkLst>
            <pc:docMk/>
            <pc:sldMk cId="287321685" sldId="795"/>
            <ac:spMk id="6" creationId="{00000000-0000-0000-0000-000000000000}"/>
          </ac:spMkLst>
        </pc:spChg>
      </pc:sldChg>
      <pc:sldChg chg="modSp mod ord">
        <pc:chgData name="Michael Starsinic" userId="de4e700c-740d-481a-8831-c9f0c79f23d1" providerId="ADAL" clId="{4920E193-0623-4628-9683-75053F69CFDF}" dt="2024-03-04T20:27:10.888" v="949" actId="313"/>
        <pc:sldMkLst>
          <pc:docMk/>
          <pc:sldMk cId="3022763631" sldId="910"/>
        </pc:sldMkLst>
        <pc:graphicFrameChg chg="modGraphic">
          <ac:chgData name="Michael Starsinic" userId="de4e700c-740d-481a-8831-c9f0c79f23d1" providerId="ADAL" clId="{4920E193-0623-4628-9683-75053F69CFDF}" dt="2024-03-04T20:27:10.888" v="949" actId="313"/>
          <ac:graphicFrameMkLst>
            <pc:docMk/>
            <pc:sldMk cId="3022763631" sldId="910"/>
            <ac:graphicFrameMk id="10" creationId="{ED6B9139-F0E0-6FAC-8C0A-8F21852FEA87}"/>
          </ac:graphicFrameMkLst>
        </pc:graphicFrameChg>
      </pc:sldChg>
      <pc:sldChg chg="modSp add del mod">
        <pc:chgData name="Michael Starsinic" userId="de4e700c-740d-481a-8831-c9f0c79f23d1" providerId="ADAL" clId="{4920E193-0623-4628-9683-75053F69CFDF}" dt="2024-03-04T20:24:58.079" v="925" actId="6549"/>
        <pc:sldMkLst>
          <pc:docMk/>
          <pc:sldMk cId="4135553890" sldId="911"/>
        </pc:sldMkLst>
        <pc:spChg chg="mod">
          <ac:chgData name="Michael Starsinic" userId="de4e700c-740d-481a-8831-c9f0c79f23d1" providerId="ADAL" clId="{4920E193-0623-4628-9683-75053F69CFDF}" dt="2024-03-04T13:07:26.834" v="133" actId="6549"/>
          <ac:spMkLst>
            <pc:docMk/>
            <pc:sldMk cId="4135553890" sldId="911"/>
            <ac:spMk id="2" creationId="{7004E1B6-7C10-4462-B5DD-BB275803E4D3}"/>
          </ac:spMkLst>
        </pc:spChg>
        <pc:spChg chg="mod">
          <ac:chgData name="Michael Starsinic" userId="de4e700c-740d-481a-8831-c9f0c79f23d1" providerId="ADAL" clId="{4920E193-0623-4628-9683-75053F69CFDF}" dt="2024-03-04T20:24:58.079" v="925" actId="6549"/>
          <ac:spMkLst>
            <pc:docMk/>
            <pc:sldMk cId="4135553890" sldId="911"/>
            <ac:spMk id="6" creationId="{00000000-0000-0000-0000-000000000000}"/>
          </ac:spMkLst>
        </pc:spChg>
        <pc:graphicFrameChg chg="modGraphic">
          <ac:chgData name="Michael Starsinic" userId="de4e700c-740d-481a-8831-c9f0c79f23d1" providerId="ADAL" clId="{4920E193-0623-4628-9683-75053F69CFDF}" dt="2024-03-04T20:13:39.129" v="579" actId="20577"/>
          <ac:graphicFrameMkLst>
            <pc:docMk/>
            <pc:sldMk cId="4135553890" sldId="911"/>
            <ac:graphicFrameMk id="3" creationId="{43C9E521-0D75-0E66-3E4C-E45DBD127471}"/>
          </ac:graphicFrameMkLst>
        </pc:graphicFrameChg>
      </pc:sldChg>
      <pc:sldChg chg="modSp add mod">
        <pc:chgData name="Michael Starsinic" userId="de4e700c-740d-481a-8831-c9f0c79f23d1" providerId="ADAL" clId="{4920E193-0623-4628-9683-75053F69CFDF}" dt="2024-03-04T20:19:49.528" v="752" actId="20577"/>
        <pc:sldMkLst>
          <pc:docMk/>
          <pc:sldMk cId="1881255705" sldId="912"/>
        </pc:sldMkLst>
        <pc:spChg chg="mod">
          <ac:chgData name="Michael Starsinic" userId="de4e700c-740d-481a-8831-c9f0c79f23d1" providerId="ADAL" clId="{4920E193-0623-4628-9683-75053F69CFDF}" dt="2024-03-04T20:19:17.131" v="737" actId="20577"/>
          <ac:spMkLst>
            <pc:docMk/>
            <pc:sldMk cId="1881255705" sldId="912"/>
            <ac:spMk id="2" creationId="{7004E1B6-7C10-4462-B5DD-BB275803E4D3}"/>
          </ac:spMkLst>
        </pc:spChg>
        <pc:spChg chg="mod">
          <ac:chgData name="Michael Starsinic" userId="de4e700c-740d-481a-8831-c9f0c79f23d1" providerId="ADAL" clId="{4920E193-0623-4628-9683-75053F69CFDF}" dt="2024-03-04T20:19:49.528" v="752" actId="20577"/>
          <ac:spMkLst>
            <pc:docMk/>
            <pc:sldMk cId="1881255705" sldId="912"/>
            <ac:spMk id="6" creationId="{00000000-0000-0000-0000-000000000000}"/>
          </ac:spMkLst>
        </pc:spChg>
        <pc:graphicFrameChg chg="modGraphic">
          <ac:chgData name="Michael Starsinic" userId="de4e700c-740d-481a-8831-c9f0c79f23d1" providerId="ADAL" clId="{4920E193-0623-4628-9683-75053F69CFDF}" dt="2024-03-04T20:14:56.182" v="587" actId="20577"/>
          <ac:graphicFrameMkLst>
            <pc:docMk/>
            <pc:sldMk cId="1881255705" sldId="912"/>
            <ac:graphicFrameMk id="3" creationId="{43C9E521-0D75-0E66-3E4C-E45DBD127471}"/>
          </ac:graphicFrameMkLst>
        </pc:graphicFrameChg>
      </pc:sldChg>
      <pc:sldMasterChg chg="modSp mod modSldLayout">
        <pc:chgData name="Michael Starsinic" userId="de4e700c-740d-481a-8831-c9f0c79f23d1" providerId="ADAL" clId="{4920E193-0623-4628-9683-75053F69CFDF}" dt="2024-03-04T12:58:28.612" v="110" actId="313"/>
        <pc:sldMasterMkLst>
          <pc:docMk/>
          <pc:sldMasterMk cId="0" sldId="2147483729"/>
        </pc:sldMasterMkLst>
        <pc:spChg chg="mod">
          <ac:chgData name="Michael Starsinic" userId="de4e700c-740d-481a-8831-c9f0c79f23d1" providerId="ADAL" clId="{4920E193-0623-4628-9683-75053F69CFDF}" dt="2024-03-04T12:58:28.612" v="110" actId="313"/>
          <ac:spMkLst>
            <pc:docMk/>
            <pc:sldMasterMk cId="0" sldId="2147483729"/>
            <ac:spMk id="14" creationId="{00000000-0000-0000-0000-000000000000}"/>
          </ac:spMkLst>
        </pc:spChg>
        <pc:sldLayoutChg chg="modSp mod">
          <pc:chgData name="Michael Starsinic" userId="de4e700c-740d-481a-8831-c9f0c79f23d1" providerId="ADAL" clId="{4920E193-0623-4628-9683-75053F69CFDF}" dt="2024-03-04T12:57:29.483" v="84" actId="6549"/>
          <pc:sldLayoutMkLst>
            <pc:docMk/>
            <pc:sldMasterMk cId="0" sldId="2147483729"/>
            <pc:sldLayoutMk cId="719417900" sldId="2147483770"/>
          </pc:sldLayoutMkLst>
          <pc:spChg chg="mod">
            <ac:chgData name="Michael Starsinic" userId="de4e700c-740d-481a-8831-c9f0c79f23d1" providerId="ADAL" clId="{4920E193-0623-4628-9683-75053F69CFDF}" dt="2024-03-04T12:56:46.902" v="5" actId="6549"/>
            <ac:spMkLst>
              <pc:docMk/>
              <pc:sldMasterMk cId="0" sldId="2147483729"/>
              <pc:sldLayoutMk cId="719417900" sldId="2147483770"/>
              <ac:spMk id="5" creationId="{00000000-0000-0000-0000-000000000000}"/>
            </ac:spMkLst>
          </pc:spChg>
          <pc:spChg chg="mod">
            <ac:chgData name="Michael Starsinic" userId="de4e700c-740d-481a-8831-c9f0c79f23d1" providerId="ADAL" clId="{4920E193-0623-4628-9683-75053F69CFDF}" dt="2024-03-04T12:57:29.483" v="84" actId="6549"/>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B95D39BD-4E56-493D-A83E-1647B83C1221}"/>
    <pc:docChg chg="undo custSel modSld modMainMaster">
      <pc:chgData name="Michael Starsinic" userId="de4e700c-740d-481a-8831-c9f0c79f23d1" providerId="ADAL" clId="{B95D39BD-4E56-493D-A83E-1647B83C1221}" dt="2024-02-01T01:29:48.212" v="552" actId="20577"/>
      <pc:docMkLst>
        <pc:docMk/>
      </pc:docMkLst>
      <pc:sldChg chg="modSp mod">
        <pc:chgData name="Michael Starsinic" userId="de4e700c-740d-481a-8831-c9f0c79f23d1" providerId="ADAL" clId="{B95D39BD-4E56-493D-A83E-1647B83C1221}" dt="2024-01-30T14:28:34.039" v="46" actId="20577"/>
        <pc:sldMkLst>
          <pc:docMk/>
          <pc:sldMk cId="0" sldId="303"/>
        </pc:sldMkLst>
        <pc:spChg chg="mod">
          <ac:chgData name="Michael Starsinic" userId="de4e700c-740d-481a-8831-c9f0c79f23d1" providerId="ADAL" clId="{B95D39BD-4E56-493D-A83E-1647B83C1221}" dt="2024-01-30T14:28:34.039" v="46" actId="20577"/>
          <ac:spMkLst>
            <pc:docMk/>
            <pc:sldMk cId="0" sldId="303"/>
            <ac:spMk id="6147" creationId="{00000000-0000-0000-0000-000000000000}"/>
          </ac:spMkLst>
        </pc:spChg>
        <pc:spChg chg="mod">
          <ac:chgData name="Michael Starsinic" userId="de4e700c-740d-481a-8831-c9f0c79f23d1" providerId="ADAL" clId="{B95D39BD-4E56-493D-A83E-1647B83C1221}" dt="2024-01-30T14:27:19.139" v="14" actId="6549"/>
          <ac:spMkLst>
            <pc:docMk/>
            <pc:sldMk cId="0" sldId="303"/>
            <ac:spMk id="9219" creationId="{00000000-0000-0000-0000-000000000000}"/>
          </ac:spMkLst>
        </pc:spChg>
      </pc:sldChg>
      <pc:sldChg chg="modSp mod">
        <pc:chgData name="Michael Starsinic" userId="de4e700c-740d-481a-8831-c9f0c79f23d1" providerId="ADAL" clId="{B95D39BD-4E56-493D-A83E-1647B83C1221}" dt="2024-02-01T01:29:48.212" v="552" actId="20577"/>
        <pc:sldMkLst>
          <pc:docMk/>
          <pc:sldMk cId="287321685" sldId="795"/>
        </pc:sldMkLst>
        <pc:spChg chg="mod">
          <ac:chgData name="Michael Starsinic" userId="de4e700c-740d-481a-8831-c9f0c79f23d1" providerId="ADAL" clId="{B95D39BD-4E56-493D-A83E-1647B83C1221}" dt="2024-01-30T14:28:46.953" v="57" actId="20577"/>
          <ac:spMkLst>
            <pc:docMk/>
            <pc:sldMk cId="287321685" sldId="795"/>
            <ac:spMk id="2" creationId="{7004E1B6-7C10-4462-B5DD-BB275803E4D3}"/>
          </ac:spMkLst>
        </pc:spChg>
        <pc:spChg chg="mod">
          <ac:chgData name="Michael Starsinic" userId="de4e700c-740d-481a-8831-c9f0c79f23d1" providerId="ADAL" clId="{B95D39BD-4E56-493D-A83E-1647B83C1221}" dt="2024-02-01T01:29:48.212" v="552" actId="20577"/>
          <ac:spMkLst>
            <pc:docMk/>
            <pc:sldMk cId="287321685" sldId="795"/>
            <ac:spMk id="6" creationId="{00000000-0000-0000-0000-000000000000}"/>
          </ac:spMkLst>
        </pc:spChg>
        <pc:graphicFrameChg chg="modGraphic">
          <ac:chgData name="Michael Starsinic" userId="de4e700c-740d-481a-8831-c9f0c79f23d1" providerId="ADAL" clId="{B95D39BD-4E56-493D-A83E-1647B83C1221}" dt="2024-01-30T14:31:03.917" v="141" actId="6549"/>
          <ac:graphicFrameMkLst>
            <pc:docMk/>
            <pc:sldMk cId="287321685" sldId="795"/>
            <ac:graphicFrameMk id="3" creationId="{43C9E521-0D75-0E66-3E4C-E45DBD127471}"/>
          </ac:graphicFrameMkLst>
        </pc:graphicFrameChg>
      </pc:sldChg>
      <pc:sldChg chg="addSp delSp modSp mod">
        <pc:chgData name="Michael Starsinic" userId="de4e700c-740d-481a-8831-c9f0c79f23d1" providerId="ADAL" clId="{B95D39BD-4E56-493D-A83E-1647B83C1221}" dt="2024-01-30T14:42:15.514" v="410" actId="20577"/>
        <pc:sldMkLst>
          <pc:docMk/>
          <pc:sldMk cId="3022763631" sldId="910"/>
        </pc:sldMkLst>
        <pc:spChg chg="add mod">
          <ac:chgData name="Michael Starsinic" userId="de4e700c-740d-481a-8831-c9f0c79f23d1" providerId="ADAL" clId="{B95D39BD-4E56-493D-A83E-1647B83C1221}" dt="2024-01-30T14:39:03.211" v="336" actId="1076"/>
          <ac:spMkLst>
            <pc:docMk/>
            <pc:sldMk cId="3022763631" sldId="910"/>
            <ac:spMk id="2" creationId="{3DFD8491-6D32-1A00-9FBF-308CC29DC0C1}"/>
          </ac:spMkLst>
        </pc:spChg>
        <pc:spChg chg="del">
          <ac:chgData name="Michael Starsinic" userId="de4e700c-740d-481a-8831-c9f0c79f23d1" providerId="ADAL" clId="{B95D39BD-4E56-493D-A83E-1647B83C1221}" dt="2024-01-30T14:38:50.741" v="334" actId="478"/>
          <ac:spMkLst>
            <pc:docMk/>
            <pc:sldMk cId="3022763631" sldId="910"/>
            <ac:spMk id="8" creationId="{38712EE2-1131-4FD1-3B0F-49C9ED843F96}"/>
          </ac:spMkLst>
        </pc:spChg>
        <pc:spChg chg="mod">
          <ac:chgData name="Michael Starsinic" userId="de4e700c-740d-481a-8831-c9f0c79f23d1" providerId="ADAL" clId="{B95D39BD-4E56-493D-A83E-1647B83C1221}" dt="2024-01-30T14:39:26.148" v="351" actId="6549"/>
          <ac:spMkLst>
            <pc:docMk/>
            <pc:sldMk cId="3022763631" sldId="910"/>
            <ac:spMk id="9" creationId="{9E4C225F-83EB-BF8F-9985-362749890189}"/>
          </ac:spMkLst>
        </pc:spChg>
        <pc:graphicFrameChg chg="mod modGraphic">
          <ac:chgData name="Michael Starsinic" userId="de4e700c-740d-481a-8831-c9f0c79f23d1" providerId="ADAL" clId="{B95D39BD-4E56-493D-A83E-1647B83C1221}" dt="2024-01-30T14:42:15.514" v="410" actId="20577"/>
          <ac:graphicFrameMkLst>
            <pc:docMk/>
            <pc:sldMk cId="3022763631" sldId="910"/>
            <ac:graphicFrameMk id="10" creationId="{ED6B9139-F0E0-6FAC-8C0A-8F21852FEA87}"/>
          </ac:graphicFrameMkLst>
        </pc:graphicFrameChg>
      </pc:sldChg>
      <pc:sldMasterChg chg="modSldLayout">
        <pc:chgData name="Michael Starsinic" userId="de4e700c-740d-481a-8831-c9f0c79f23d1" providerId="ADAL" clId="{B95D39BD-4E56-493D-A83E-1647B83C1221}" dt="2024-01-30T14:27:43.315" v="18" actId="6549"/>
        <pc:sldMasterMkLst>
          <pc:docMk/>
          <pc:sldMasterMk cId="0" sldId="2147483729"/>
        </pc:sldMasterMkLst>
        <pc:sldLayoutChg chg="modSp mod">
          <pc:chgData name="Michael Starsinic" userId="de4e700c-740d-481a-8831-c9f0c79f23d1" providerId="ADAL" clId="{B95D39BD-4E56-493D-A83E-1647B83C1221}" dt="2024-01-30T14:27:43.315" v="18" actId="6549"/>
          <pc:sldLayoutMkLst>
            <pc:docMk/>
            <pc:sldMasterMk cId="0" sldId="2147483729"/>
            <pc:sldLayoutMk cId="719417900" sldId="2147483770"/>
          </pc:sldLayoutMkLst>
          <pc:spChg chg="mod">
            <ac:chgData name="Michael Starsinic" userId="de4e700c-740d-481a-8831-c9f0c79f23d1" providerId="ADAL" clId="{B95D39BD-4E56-493D-A83E-1647B83C1221}" dt="2024-01-30T14:27:43.315" v="18" actId="6549"/>
            <ac:spMkLst>
              <pc:docMk/>
              <pc:sldMasterMk cId="0" sldId="2147483729"/>
              <pc:sldLayoutMk cId="719417900" sldId="2147483770"/>
              <ac:spMk id="5" creationId="{00000000-0000-0000-0000-000000000000}"/>
            </ac:spMkLst>
          </pc:spChg>
        </pc:sldLayoutChg>
      </pc:sldMasterChg>
    </pc:docChg>
  </pc:docChgLst>
  <pc:docChgLst>
    <pc:chgData name="Michael Starsinic" userId="de4e700c-740d-481a-8831-c9f0c79f23d1" providerId="ADAL" clId="{8D69A279-EB4B-455D-9243-BCFB8351FD72}"/>
    <pc:docChg chg="modSld">
      <pc:chgData name="Michael Starsinic" userId="de4e700c-740d-481a-8831-c9f0c79f23d1" providerId="ADAL" clId="{8D69A279-EB4B-455D-9243-BCFB8351FD72}" dt="2024-03-27T01:03:46.666" v="7" actId="20577"/>
      <pc:docMkLst>
        <pc:docMk/>
      </pc:docMkLst>
      <pc:sldChg chg="modSp mod">
        <pc:chgData name="Michael Starsinic" userId="de4e700c-740d-481a-8831-c9f0c79f23d1" providerId="ADAL" clId="{8D69A279-EB4B-455D-9243-BCFB8351FD72}" dt="2024-03-27T01:03:46.666" v="7" actId="20577"/>
        <pc:sldMkLst>
          <pc:docMk/>
          <pc:sldMk cId="4026685248" sldId="914"/>
        </pc:sldMkLst>
        <pc:spChg chg="mod">
          <ac:chgData name="Michael Starsinic" userId="de4e700c-740d-481a-8831-c9f0c79f23d1" providerId="ADAL" clId="{8D69A279-EB4B-455D-9243-BCFB8351FD72}" dt="2024-03-27T01:03:46.666" v="7" actId="20577"/>
          <ac:spMkLst>
            <pc:docMk/>
            <pc:sldMk cId="4026685248" sldId="914"/>
            <ac:spMk id="6" creationId="{B567B7A5-ECEB-F660-585A-332D9FB928E8}"/>
          </ac:spMkLst>
        </pc:spChg>
      </pc:sldChg>
    </pc:docChg>
  </pc:docChgLst>
  <pc:docChgLst>
    <pc:chgData name="Michael Starsinic" userId="de4e700c-740d-481a-8831-c9f0c79f23d1" providerId="ADAL" clId="{62F03761-6797-44FB-B795-68BE28BCE9AA}"/>
    <pc:docChg chg="modSld">
      <pc:chgData name="Michael Starsinic" userId="de4e700c-740d-481a-8831-c9f0c79f23d1" providerId="ADAL" clId="{62F03761-6797-44FB-B795-68BE28BCE9AA}" dt="2024-03-26T21:43:10.444" v="14" actId="20577"/>
      <pc:docMkLst>
        <pc:docMk/>
      </pc:docMkLst>
      <pc:sldChg chg="modSp mod">
        <pc:chgData name="Michael Starsinic" userId="de4e700c-740d-481a-8831-c9f0c79f23d1" providerId="ADAL" clId="{62F03761-6797-44FB-B795-68BE28BCE9AA}" dt="2024-03-26T21:43:10.444" v="14" actId="20577"/>
        <pc:sldMkLst>
          <pc:docMk/>
          <pc:sldMk cId="4026685248" sldId="914"/>
        </pc:sldMkLst>
        <pc:spChg chg="mod">
          <ac:chgData name="Michael Starsinic" userId="de4e700c-740d-481a-8831-c9f0c79f23d1" providerId="ADAL" clId="{62F03761-6797-44FB-B795-68BE28BCE9AA}" dt="2024-03-26T21:43:10.444" v="14" actId="20577"/>
          <ac:spMkLst>
            <pc:docMk/>
            <pc:sldMk cId="4026685248" sldId="914"/>
            <ac:spMk id="6" creationId="{B567B7A5-ECEB-F660-585A-332D9FB928E8}"/>
          </ac:spMkLst>
        </pc:spChg>
      </pc:sldChg>
    </pc:docChg>
  </pc:docChgLst>
  <pc:docChgLst>
    <pc:chgData name="Michael Starsinic" userId="de4e700c-740d-481a-8831-c9f0c79f23d1" providerId="ADAL" clId="{0CC6285B-98C1-42D4-855C-C554762BFD01}"/>
    <pc:docChg chg="modSld">
      <pc:chgData name="Michael Starsinic" userId="de4e700c-740d-481a-8831-c9f0c79f23d1" providerId="ADAL" clId="{0CC6285B-98C1-42D4-855C-C554762BFD01}" dt="2024-05-21T12:21:36.913" v="28" actId="20577"/>
      <pc:docMkLst>
        <pc:docMk/>
      </pc:docMkLst>
      <pc:sldChg chg="modSp mod">
        <pc:chgData name="Michael Starsinic" userId="de4e700c-740d-481a-8831-c9f0c79f23d1" providerId="ADAL" clId="{0CC6285B-98C1-42D4-855C-C554762BFD01}" dt="2024-05-21T12:11:29.841" v="11"/>
        <pc:sldMkLst>
          <pc:docMk/>
          <pc:sldMk cId="850533126" sldId="919"/>
        </pc:sldMkLst>
        <pc:spChg chg="mod">
          <ac:chgData name="Michael Starsinic" userId="de4e700c-740d-481a-8831-c9f0c79f23d1" providerId="ADAL" clId="{0CC6285B-98C1-42D4-855C-C554762BFD01}" dt="2024-05-21T12:11:29.841" v="11"/>
          <ac:spMkLst>
            <pc:docMk/>
            <pc:sldMk cId="850533126" sldId="919"/>
            <ac:spMk id="6" creationId="{B567B7A5-ECEB-F660-585A-332D9FB928E8}"/>
          </ac:spMkLst>
        </pc:spChg>
      </pc:sldChg>
      <pc:sldChg chg="modSp mod">
        <pc:chgData name="Michael Starsinic" userId="de4e700c-740d-481a-8831-c9f0c79f23d1" providerId="ADAL" clId="{0CC6285B-98C1-42D4-855C-C554762BFD01}" dt="2024-05-21T12:12:09.029" v="13" actId="20577"/>
        <pc:sldMkLst>
          <pc:docMk/>
          <pc:sldMk cId="779726403" sldId="920"/>
        </pc:sldMkLst>
        <pc:spChg chg="mod">
          <ac:chgData name="Michael Starsinic" userId="de4e700c-740d-481a-8831-c9f0c79f23d1" providerId="ADAL" clId="{0CC6285B-98C1-42D4-855C-C554762BFD01}" dt="2024-05-21T12:12:09.029" v="13" actId="20577"/>
          <ac:spMkLst>
            <pc:docMk/>
            <pc:sldMk cId="779726403" sldId="920"/>
            <ac:spMk id="6" creationId="{B567B7A5-ECEB-F660-585A-332D9FB928E8}"/>
          </ac:spMkLst>
        </pc:spChg>
      </pc:sldChg>
      <pc:sldChg chg="modSp mod">
        <pc:chgData name="Michael Starsinic" userId="de4e700c-740d-481a-8831-c9f0c79f23d1" providerId="ADAL" clId="{0CC6285B-98C1-42D4-855C-C554762BFD01}" dt="2024-05-21T12:21:36.913" v="28" actId="20577"/>
        <pc:sldMkLst>
          <pc:docMk/>
          <pc:sldMk cId="2720428564" sldId="921"/>
        </pc:sldMkLst>
        <pc:spChg chg="mod">
          <ac:chgData name="Michael Starsinic" userId="de4e700c-740d-481a-8831-c9f0c79f23d1" providerId="ADAL" clId="{0CC6285B-98C1-42D4-855C-C554762BFD01}" dt="2024-05-21T12:21:36.913" v="28" actId="20577"/>
          <ac:spMkLst>
            <pc:docMk/>
            <pc:sldMk cId="2720428564" sldId="921"/>
            <ac:spMk id="6" creationId="{B567B7A5-ECEB-F660-585A-332D9FB928E8}"/>
          </ac:spMkLst>
        </pc:spChg>
      </pc:sldChg>
    </pc:docChg>
  </pc:docChgLst>
  <pc:docChgLst>
    <pc:chgData name="Michael Starsinic" userId="de4e700c-740d-481a-8831-c9f0c79f23d1" providerId="ADAL" clId="{83949404-5A0B-4303-9472-F187F2303099}"/>
    <pc:docChg chg="custSel addSld delSld modSld sldOrd modMainMaster">
      <pc:chgData name="Michael Starsinic" userId="de4e700c-740d-481a-8831-c9f0c79f23d1" providerId="ADAL" clId="{83949404-5A0B-4303-9472-F187F2303099}" dt="2024-03-07T14:56:06.121" v="29" actId="20577"/>
      <pc:docMkLst>
        <pc:docMk/>
      </pc:docMkLst>
      <pc:sldChg chg="ord">
        <pc:chgData name="Michael Starsinic" userId="de4e700c-740d-481a-8831-c9f0c79f23d1" providerId="ADAL" clId="{83949404-5A0B-4303-9472-F187F2303099}" dt="2024-03-07T14:54:42.214" v="3"/>
        <pc:sldMkLst>
          <pc:docMk/>
          <pc:sldMk cId="4135553890" sldId="911"/>
        </pc:sldMkLst>
      </pc:sldChg>
      <pc:sldChg chg="add del">
        <pc:chgData name="Michael Starsinic" userId="de4e700c-740d-481a-8831-c9f0c79f23d1" providerId="ADAL" clId="{83949404-5A0B-4303-9472-F187F2303099}" dt="2024-03-07T14:55:13.972" v="5" actId="47"/>
        <pc:sldMkLst>
          <pc:docMk/>
          <pc:sldMk cId="3258852479" sldId="913"/>
        </pc:sldMkLst>
        <pc:spChg chg="add del mod">
          <ac:chgData name="Michael Starsinic" userId="de4e700c-740d-481a-8831-c9f0c79f23d1" providerId="ADAL" clId="{83949404-5A0B-4303-9472-F187F2303099}" dt="2024-03-07T14:55:28.362" v="14" actId="478"/>
          <ac:spMkLst>
            <pc:docMk/>
            <pc:sldMk cId="3258852479" sldId="913"/>
            <ac:spMk id="2" creationId="{0BD6F69C-FB3D-4126-25D1-076FEC2C19F3}"/>
          </ac:spMkLst>
        </pc:spChg>
        <pc:spChg chg="del">
          <ac:chgData name="Michael Starsinic" userId="de4e700c-740d-481a-8831-c9f0c79f23d1" providerId="ADAL" clId="{83949404-5A0B-4303-9472-F187F2303099}" dt="2024-03-07T14:55:26.170" v="13" actId="478"/>
          <ac:spMkLst>
            <pc:docMk/>
            <pc:sldMk cId="3258852479" sldId="913"/>
            <ac:spMk id="6147" creationId="{00000000-0000-0000-0000-000000000000}"/>
          </ac:spMkLst>
        </pc:spChg>
        <pc:spChg chg="mod">
          <ac:chgData name="Michael Starsinic" userId="de4e700c-740d-481a-8831-c9f0c79f23d1" providerId="ADAL" clId="{83949404-5A0B-4303-9472-F187F2303099}" dt="2024-03-07T14:55:21.305" v="12" actId="20577"/>
          <ac:spMkLst>
            <pc:docMk/>
            <pc:sldMk cId="3258852479" sldId="913"/>
            <ac:spMk id="9219" creationId="{00000000-0000-0000-0000-000000000000}"/>
          </ac:spMkLst>
        </pc:spChg>
      </pc:sldChg>
      <pc:sldMasterChg chg="modSp mod">
        <pc:chgData name="Michael Starsinic" userId="de4e700c-740d-481a-8831-c9f0c79f23d1" providerId="ADAL" clId="{83949404-5A0B-4303-9472-F187F2303099}" dt="2024-03-07T14:56:06.121" v="29" actId="20577"/>
        <pc:sldMasterMkLst>
          <pc:docMk/>
          <pc:sldMasterMk cId="0" sldId="2147483729"/>
        </pc:sldMasterMkLst>
        <pc:spChg chg="mod">
          <ac:chgData name="Michael Starsinic" userId="de4e700c-740d-481a-8831-c9f0c79f23d1" providerId="ADAL" clId="{83949404-5A0B-4303-9472-F187F2303099}" dt="2024-03-07T14:56:06.121" v="29" actId="20577"/>
          <ac:spMkLst>
            <pc:docMk/>
            <pc:sldMasterMk cId="0" sldId="2147483729"/>
            <ac:spMk id="14" creationId="{00000000-0000-0000-0000-000000000000}"/>
          </ac:spMkLst>
        </pc:spChg>
      </pc:sldMasterChg>
    </pc:docChg>
  </pc:docChgLst>
  <pc:docChgLst>
    <pc:chgData name="Michael Starsinic" userId="de4e700c-740d-481a-8831-c9f0c79f23d1" providerId="ADAL" clId="{60602F22-CDC8-4748-9473-111434767978}"/>
    <pc:docChg chg="undo custSel modSld">
      <pc:chgData name="Michael Starsinic" userId="de4e700c-740d-481a-8831-c9f0c79f23d1" providerId="ADAL" clId="{60602F22-CDC8-4748-9473-111434767978}" dt="2024-03-06T14:25:18.285" v="57" actId="6549"/>
      <pc:docMkLst>
        <pc:docMk/>
      </pc:docMkLst>
      <pc:sldChg chg="modSp mod">
        <pc:chgData name="Michael Starsinic" userId="de4e700c-740d-481a-8831-c9f0c79f23d1" providerId="ADAL" clId="{60602F22-CDC8-4748-9473-111434767978}" dt="2024-03-06T14:25:11.763" v="55" actId="6549"/>
        <pc:sldMkLst>
          <pc:docMk/>
          <pc:sldMk cId="287321685" sldId="795"/>
        </pc:sldMkLst>
        <pc:spChg chg="mod">
          <ac:chgData name="Michael Starsinic" userId="de4e700c-740d-481a-8831-c9f0c79f23d1" providerId="ADAL" clId="{60602F22-CDC8-4748-9473-111434767978}" dt="2024-03-06T14:25:11.763" v="55" actId="6549"/>
          <ac:spMkLst>
            <pc:docMk/>
            <pc:sldMk cId="287321685" sldId="795"/>
            <ac:spMk id="6" creationId="{00000000-0000-0000-0000-000000000000}"/>
          </ac:spMkLst>
        </pc:spChg>
      </pc:sldChg>
      <pc:sldChg chg="modSp mod">
        <pc:chgData name="Michael Starsinic" userId="de4e700c-740d-481a-8831-c9f0c79f23d1" providerId="ADAL" clId="{60602F22-CDC8-4748-9473-111434767978}" dt="2024-03-06T14:24:04.803" v="22" actId="20577"/>
        <pc:sldMkLst>
          <pc:docMk/>
          <pc:sldMk cId="3022763631" sldId="910"/>
        </pc:sldMkLst>
        <pc:graphicFrameChg chg="mod modGraphic">
          <ac:chgData name="Michael Starsinic" userId="de4e700c-740d-481a-8831-c9f0c79f23d1" providerId="ADAL" clId="{60602F22-CDC8-4748-9473-111434767978}" dt="2024-03-06T14:24:04.803" v="22" actId="20577"/>
          <ac:graphicFrameMkLst>
            <pc:docMk/>
            <pc:sldMk cId="3022763631" sldId="910"/>
            <ac:graphicFrameMk id="10" creationId="{ED6B9139-F0E0-6FAC-8C0A-8F21852FEA87}"/>
          </ac:graphicFrameMkLst>
        </pc:graphicFrameChg>
      </pc:sldChg>
      <pc:sldChg chg="modSp mod">
        <pc:chgData name="Michael Starsinic" userId="de4e700c-740d-481a-8831-c9f0c79f23d1" providerId="ADAL" clId="{60602F22-CDC8-4748-9473-111434767978}" dt="2024-03-06T14:25:18.285" v="57" actId="6549"/>
        <pc:sldMkLst>
          <pc:docMk/>
          <pc:sldMk cId="4135553890" sldId="911"/>
        </pc:sldMkLst>
        <pc:spChg chg="mod">
          <ac:chgData name="Michael Starsinic" userId="de4e700c-740d-481a-8831-c9f0c79f23d1" providerId="ADAL" clId="{60602F22-CDC8-4748-9473-111434767978}" dt="2024-03-06T14:25:18.285" v="57" actId="6549"/>
          <ac:spMkLst>
            <pc:docMk/>
            <pc:sldMk cId="4135553890" sldId="911"/>
            <ac:spMk id="6" creationId="{00000000-0000-0000-0000-000000000000}"/>
          </ac:spMkLst>
        </pc:spChg>
      </pc:sldChg>
      <pc:sldChg chg="modSp mod">
        <pc:chgData name="Michael Starsinic" userId="de4e700c-740d-481a-8831-c9f0c79f23d1" providerId="ADAL" clId="{60602F22-CDC8-4748-9473-111434767978}" dt="2024-03-06T14:24:51.636" v="51" actId="6549"/>
        <pc:sldMkLst>
          <pc:docMk/>
          <pc:sldMk cId="1881255705" sldId="912"/>
        </pc:sldMkLst>
        <pc:spChg chg="mod">
          <ac:chgData name="Michael Starsinic" userId="de4e700c-740d-481a-8831-c9f0c79f23d1" providerId="ADAL" clId="{60602F22-CDC8-4748-9473-111434767978}" dt="2024-03-06T14:24:51.636" v="51" actId="6549"/>
          <ac:spMkLst>
            <pc:docMk/>
            <pc:sldMk cId="1881255705" sldId="912"/>
            <ac:spMk id="6" creationId="{00000000-0000-0000-0000-000000000000}"/>
          </ac:spMkLst>
        </pc:spChg>
      </pc:sldChg>
    </pc:docChg>
  </pc:docChgLst>
  <pc:docChgLst>
    <pc:chgData name="Michael Starsinic" userId="de4e700c-740d-481a-8831-c9f0c79f23d1" providerId="ADAL" clId="{E4FEB838-F90B-4561-B05C-C9F0A9CCC60D}"/>
    <pc:docChg chg="undo custSel addSld delSld modSld sldOrd modMainMaster">
      <pc:chgData name="Michael Starsinic" userId="de4e700c-740d-481a-8831-c9f0c79f23d1" providerId="ADAL" clId="{E4FEB838-F90B-4561-B05C-C9F0A9CCC60D}" dt="2024-05-20T22:14:25.807" v="2987" actId="20577"/>
      <pc:docMkLst>
        <pc:docMk/>
      </pc:docMkLst>
      <pc:sldChg chg="modSp mod">
        <pc:chgData name="Michael Starsinic" userId="de4e700c-740d-481a-8831-c9f0c79f23d1" providerId="ADAL" clId="{E4FEB838-F90B-4561-B05C-C9F0A9CCC60D}" dt="2024-05-20T17:38:17.247" v="41" actId="6549"/>
        <pc:sldMkLst>
          <pc:docMk/>
          <pc:sldMk cId="0" sldId="303"/>
        </pc:sldMkLst>
        <pc:spChg chg="mod">
          <ac:chgData name="Michael Starsinic" userId="de4e700c-740d-481a-8831-c9f0c79f23d1" providerId="ADAL" clId="{E4FEB838-F90B-4561-B05C-C9F0A9CCC60D}" dt="2024-05-20T17:38:17.247" v="41" actId="6549"/>
          <ac:spMkLst>
            <pc:docMk/>
            <pc:sldMk cId="0" sldId="303"/>
            <ac:spMk id="9219" creationId="{00000000-0000-0000-0000-000000000000}"/>
          </ac:spMkLst>
        </pc:spChg>
      </pc:sldChg>
      <pc:sldChg chg="add del">
        <pc:chgData name="Michael Starsinic" userId="de4e700c-740d-481a-8831-c9f0c79f23d1" providerId="ADAL" clId="{E4FEB838-F90B-4561-B05C-C9F0A9CCC60D}" dt="2024-05-20T18:24:30.025" v="140" actId="47"/>
        <pc:sldMkLst>
          <pc:docMk/>
          <pc:sldMk cId="1429849110" sldId="911"/>
        </pc:sldMkLst>
      </pc:sldChg>
      <pc:sldChg chg="modSp mod">
        <pc:chgData name="Michael Starsinic" userId="de4e700c-740d-481a-8831-c9f0c79f23d1" providerId="ADAL" clId="{E4FEB838-F90B-4561-B05C-C9F0A9CCC60D}" dt="2024-05-20T21:24:04.824" v="2633" actId="20577"/>
        <pc:sldMkLst>
          <pc:docMk/>
          <pc:sldMk cId="4026685248" sldId="914"/>
        </pc:sldMkLst>
        <pc:spChg chg="mod">
          <ac:chgData name="Michael Starsinic" userId="de4e700c-740d-481a-8831-c9f0c79f23d1" providerId="ADAL" clId="{E4FEB838-F90B-4561-B05C-C9F0A9CCC60D}" dt="2024-05-20T21:24:04.824" v="2633" actId="20577"/>
          <ac:spMkLst>
            <pc:docMk/>
            <pc:sldMk cId="4026685248" sldId="914"/>
            <ac:spMk id="6" creationId="{B567B7A5-ECEB-F660-585A-332D9FB928E8}"/>
          </ac:spMkLst>
        </pc:spChg>
      </pc:sldChg>
      <pc:sldChg chg="modSp mod">
        <pc:chgData name="Michael Starsinic" userId="de4e700c-740d-481a-8831-c9f0c79f23d1" providerId="ADAL" clId="{E4FEB838-F90B-4561-B05C-C9F0A9CCC60D}" dt="2024-05-20T17:49:36.023" v="116" actId="20577"/>
        <pc:sldMkLst>
          <pc:docMk/>
          <pc:sldMk cId="1099006151" sldId="915"/>
        </pc:sldMkLst>
        <pc:spChg chg="mod">
          <ac:chgData name="Michael Starsinic" userId="de4e700c-740d-481a-8831-c9f0c79f23d1" providerId="ADAL" clId="{E4FEB838-F90B-4561-B05C-C9F0A9CCC60D}" dt="2024-05-20T17:49:36.023" v="116" actId="20577"/>
          <ac:spMkLst>
            <pc:docMk/>
            <pc:sldMk cId="1099006151" sldId="915"/>
            <ac:spMk id="9" creationId="{0BC5C2A2-2189-BB75-BB4D-73E39FD25132}"/>
          </ac:spMkLst>
        </pc:spChg>
        <pc:graphicFrameChg chg="modGraphic">
          <ac:chgData name="Michael Starsinic" userId="de4e700c-740d-481a-8831-c9f0c79f23d1" providerId="ADAL" clId="{E4FEB838-F90B-4561-B05C-C9F0A9CCC60D}" dt="2024-05-20T17:42:35.436" v="106" actId="20577"/>
          <ac:graphicFrameMkLst>
            <pc:docMk/>
            <pc:sldMk cId="1099006151" sldId="915"/>
            <ac:graphicFrameMk id="10" creationId="{6A7D1DE9-2957-5B6E-5B16-E59CC323ABE9}"/>
          </ac:graphicFrameMkLst>
        </pc:graphicFrameChg>
      </pc:sldChg>
      <pc:sldChg chg="addSp delSp modSp add mod">
        <pc:chgData name="Michael Starsinic" userId="de4e700c-740d-481a-8831-c9f0c79f23d1" providerId="ADAL" clId="{E4FEB838-F90B-4561-B05C-C9F0A9CCC60D}" dt="2024-05-20T17:54:29.433" v="135" actId="20577"/>
        <pc:sldMkLst>
          <pc:docMk/>
          <pc:sldMk cId="2137393378" sldId="916"/>
        </pc:sldMkLst>
        <pc:spChg chg="del">
          <ac:chgData name="Michael Starsinic" userId="de4e700c-740d-481a-8831-c9f0c79f23d1" providerId="ADAL" clId="{E4FEB838-F90B-4561-B05C-C9F0A9CCC60D}" dt="2024-05-20T17:52:39.318" v="134" actId="478"/>
          <ac:spMkLst>
            <pc:docMk/>
            <pc:sldMk cId="2137393378" sldId="916"/>
            <ac:spMk id="2" creationId="{322A2A35-B83D-B470-C288-A2A787ABFED3}"/>
          </ac:spMkLst>
        </pc:spChg>
        <pc:spChg chg="mod">
          <ac:chgData name="Michael Starsinic" userId="de4e700c-740d-481a-8831-c9f0c79f23d1" providerId="ADAL" clId="{E4FEB838-F90B-4561-B05C-C9F0A9CCC60D}" dt="2024-05-20T17:54:29.433" v="135" actId="20577"/>
          <ac:spMkLst>
            <pc:docMk/>
            <pc:sldMk cId="2137393378" sldId="916"/>
            <ac:spMk id="9" creationId="{0BC5C2A2-2189-BB75-BB4D-73E39FD25132}"/>
          </ac:spMkLst>
        </pc:spChg>
        <pc:graphicFrameChg chg="add mod modGraphic">
          <ac:chgData name="Michael Starsinic" userId="de4e700c-740d-481a-8831-c9f0c79f23d1" providerId="ADAL" clId="{E4FEB838-F90B-4561-B05C-C9F0A9CCC60D}" dt="2024-05-20T17:52:33.729" v="133" actId="403"/>
          <ac:graphicFrameMkLst>
            <pc:docMk/>
            <pc:sldMk cId="2137393378" sldId="916"/>
            <ac:graphicFrameMk id="3" creationId="{E34541C1-96A2-5EDF-4343-F2B3603ABF39}"/>
          </ac:graphicFrameMkLst>
        </pc:graphicFrameChg>
        <pc:graphicFrameChg chg="del">
          <ac:chgData name="Michael Starsinic" userId="de4e700c-740d-481a-8831-c9f0c79f23d1" providerId="ADAL" clId="{E4FEB838-F90B-4561-B05C-C9F0A9CCC60D}" dt="2024-05-20T17:49:48.462" v="118" actId="478"/>
          <ac:graphicFrameMkLst>
            <pc:docMk/>
            <pc:sldMk cId="2137393378" sldId="916"/>
            <ac:graphicFrameMk id="10" creationId="{6A7D1DE9-2957-5B6E-5B16-E59CC323ABE9}"/>
          </ac:graphicFrameMkLst>
        </pc:graphicFrameChg>
      </pc:sldChg>
      <pc:sldChg chg="modSp add mod">
        <pc:chgData name="Michael Starsinic" userId="de4e700c-740d-481a-8831-c9f0c79f23d1" providerId="ADAL" clId="{E4FEB838-F90B-4561-B05C-C9F0A9CCC60D}" dt="2024-05-20T22:14:25.807" v="2987" actId="20577"/>
        <pc:sldMkLst>
          <pc:docMk/>
          <pc:sldMk cId="3539635595" sldId="917"/>
        </pc:sldMkLst>
        <pc:spChg chg="mod">
          <ac:chgData name="Michael Starsinic" userId="de4e700c-740d-481a-8831-c9f0c79f23d1" providerId="ADAL" clId="{E4FEB838-F90B-4561-B05C-C9F0A9CCC60D}" dt="2024-05-20T18:33:59.586" v="841" actId="20577"/>
          <ac:spMkLst>
            <pc:docMk/>
            <pc:sldMk cId="3539635595" sldId="917"/>
            <ac:spMk id="2" creationId="{99F677F2-503F-A021-6199-6A1F72C15153}"/>
          </ac:spMkLst>
        </pc:spChg>
        <pc:spChg chg="mod">
          <ac:chgData name="Michael Starsinic" userId="de4e700c-740d-481a-8831-c9f0c79f23d1" providerId="ADAL" clId="{E4FEB838-F90B-4561-B05C-C9F0A9CCC60D}" dt="2024-05-20T22:14:25.807" v="2987" actId="20577"/>
          <ac:spMkLst>
            <pc:docMk/>
            <pc:sldMk cId="3539635595" sldId="917"/>
            <ac:spMk id="6" creationId="{B567B7A5-ECEB-F660-585A-332D9FB928E8}"/>
          </ac:spMkLst>
        </pc:spChg>
      </pc:sldChg>
      <pc:sldChg chg="add del">
        <pc:chgData name="Michael Starsinic" userId="de4e700c-740d-481a-8831-c9f0c79f23d1" providerId="ADAL" clId="{E4FEB838-F90B-4561-B05C-C9F0A9CCC60D}" dt="2024-05-20T18:24:32.441" v="141"/>
        <pc:sldMkLst>
          <pc:docMk/>
          <pc:sldMk cId="2262093186" sldId="918"/>
        </pc:sldMkLst>
      </pc:sldChg>
      <pc:sldChg chg="modSp add mod ord">
        <pc:chgData name="Michael Starsinic" userId="de4e700c-740d-481a-8831-c9f0c79f23d1" providerId="ADAL" clId="{E4FEB838-F90B-4561-B05C-C9F0A9CCC60D}" dt="2024-05-20T21:15:57.338" v="2571" actId="20577"/>
        <pc:sldMkLst>
          <pc:docMk/>
          <pc:sldMk cId="850533126" sldId="919"/>
        </pc:sldMkLst>
        <pc:spChg chg="mod">
          <ac:chgData name="Michael Starsinic" userId="de4e700c-740d-481a-8831-c9f0c79f23d1" providerId="ADAL" clId="{E4FEB838-F90B-4561-B05C-C9F0A9CCC60D}" dt="2024-05-20T18:46:59.812" v="1001" actId="20577"/>
          <ac:spMkLst>
            <pc:docMk/>
            <pc:sldMk cId="850533126" sldId="919"/>
            <ac:spMk id="2" creationId="{99F677F2-503F-A021-6199-6A1F72C15153}"/>
          </ac:spMkLst>
        </pc:spChg>
        <pc:spChg chg="mod">
          <ac:chgData name="Michael Starsinic" userId="de4e700c-740d-481a-8831-c9f0c79f23d1" providerId="ADAL" clId="{E4FEB838-F90B-4561-B05C-C9F0A9CCC60D}" dt="2024-05-20T21:15:57.338" v="2571" actId="20577"/>
          <ac:spMkLst>
            <pc:docMk/>
            <pc:sldMk cId="850533126" sldId="919"/>
            <ac:spMk id="6" creationId="{B567B7A5-ECEB-F660-585A-332D9FB928E8}"/>
          </ac:spMkLst>
        </pc:spChg>
      </pc:sldChg>
      <pc:sldChg chg="modSp add mod">
        <pc:chgData name="Michael Starsinic" userId="de4e700c-740d-481a-8831-c9f0c79f23d1" providerId="ADAL" clId="{E4FEB838-F90B-4561-B05C-C9F0A9CCC60D}" dt="2024-05-20T21:19:08.777" v="2593" actId="20577"/>
        <pc:sldMkLst>
          <pc:docMk/>
          <pc:sldMk cId="779726403" sldId="920"/>
        </pc:sldMkLst>
        <pc:spChg chg="mod">
          <ac:chgData name="Michael Starsinic" userId="de4e700c-740d-481a-8831-c9f0c79f23d1" providerId="ADAL" clId="{E4FEB838-F90B-4561-B05C-C9F0A9CCC60D}" dt="2024-05-20T19:22:56.744" v="1509" actId="20577"/>
          <ac:spMkLst>
            <pc:docMk/>
            <pc:sldMk cId="779726403" sldId="920"/>
            <ac:spMk id="2" creationId="{99F677F2-503F-A021-6199-6A1F72C15153}"/>
          </ac:spMkLst>
        </pc:spChg>
        <pc:spChg chg="mod">
          <ac:chgData name="Michael Starsinic" userId="de4e700c-740d-481a-8831-c9f0c79f23d1" providerId="ADAL" clId="{E4FEB838-F90B-4561-B05C-C9F0A9CCC60D}" dt="2024-05-20T21:19:08.777" v="2593" actId="20577"/>
          <ac:spMkLst>
            <pc:docMk/>
            <pc:sldMk cId="779726403" sldId="920"/>
            <ac:spMk id="6" creationId="{B567B7A5-ECEB-F660-585A-332D9FB928E8}"/>
          </ac:spMkLst>
        </pc:spChg>
      </pc:sldChg>
      <pc:sldChg chg="modSp add mod ord">
        <pc:chgData name="Michael Starsinic" userId="de4e700c-740d-481a-8831-c9f0c79f23d1" providerId="ADAL" clId="{E4FEB838-F90B-4561-B05C-C9F0A9CCC60D}" dt="2024-05-20T21:20:10.473" v="2612" actId="20577"/>
        <pc:sldMkLst>
          <pc:docMk/>
          <pc:sldMk cId="2720428564" sldId="921"/>
        </pc:sldMkLst>
        <pc:spChg chg="mod">
          <ac:chgData name="Michael Starsinic" userId="de4e700c-740d-481a-8831-c9f0c79f23d1" providerId="ADAL" clId="{E4FEB838-F90B-4561-B05C-C9F0A9CCC60D}" dt="2024-05-20T19:22:54.122" v="1508" actId="20577"/>
          <ac:spMkLst>
            <pc:docMk/>
            <pc:sldMk cId="2720428564" sldId="921"/>
            <ac:spMk id="2" creationId="{99F677F2-503F-A021-6199-6A1F72C15153}"/>
          </ac:spMkLst>
        </pc:spChg>
        <pc:spChg chg="mod">
          <ac:chgData name="Michael Starsinic" userId="de4e700c-740d-481a-8831-c9f0c79f23d1" providerId="ADAL" clId="{E4FEB838-F90B-4561-B05C-C9F0A9CCC60D}" dt="2024-05-20T21:20:10.473" v="2612" actId="20577"/>
          <ac:spMkLst>
            <pc:docMk/>
            <pc:sldMk cId="2720428564" sldId="921"/>
            <ac:spMk id="6" creationId="{B567B7A5-ECEB-F660-585A-332D9FB928E8}"/>
          </ac:spMkLst>
        </pc:spChg>
      </pc:sldChg>
      <pc:sldChg chg="modSp add mod">
        <pc:chgData name="Michael Starsinic" userId="de4e700c-740d-481a-8831-c9f0c79f23d1" providerId="ADAL" clId="{E4FEB838-F90B-4561-B05C-C9F0A9CCC60D}" dt="2024-05-20T20:42:55.537" v="2242" actId="20577"/>
        <pc:sldMkLst>
          <pc:docMk/>
          <pc:sldMk cId="3533651759" sldId="922"/>
        </pc:sldMkLst>
        <pc:spChg chg="mod">
          <ac:chgData name="Michael Starsinic" userId="de4e700c-740d-481a-8831-c9f0c79f23d1" providerId="ADAL" clId="{E4FEB838-F90B-4561-B05C-C9F0A9CCC60D}" dt="2024-05-20T19:23:01.289" v="1511" actId="20577"/>
          <ac:spMkLst>
            <pc:docMk/>
            <pc:sldMk cId="3533651759" sldId="922"/>
            <ac:spMk id="2" creationId="{99F677F2-503F-A021-6199-6A1F72C15153}"/>
          </ac:spMkLst>
        </pc:spChg>
        <pc:spChg chg="mod">
          <ac:chgData name="Michael Starsinic" userId="de4e700c-740d-481a-8831-c9f0c79f23d1" providerId="ADAL" clId="{E4FEB838-F90B-4561-B05C-C9F0A9CCC60D}" dt="2024-05-20T20:42:55.537" v="2242" actId="20577"/>
          <ac:spMkLst>
            <pc:docMk/>
            <pc:sldMk cId="3533651759" sldId="922"/>
            <ac:spMk id="6" creationId="{B567B7A5-ECEB-F660-585A-332D9FB928E8}"/>
          </ac:spMkLst>
        </pc:spChg>
      </pc:sldChg>
      <pc:sldChg chg="modSp add mod">
        <pc:chgData name="Michael Starsinic" userId="de4e700c-740d-481a-8831-c9f0c79f23d1" providerId="ADAL" clId="{E4FEB838-F90B-4561-B05C-C9F0A9CCC60D}" dt="2024-05-20T22:08:41.808" v="2939" actId="20577"/>
        <pc:sldMkLst>
          <pc:docMk/>
          <pc:sldMk cId="629191245" sldId="923"/>
        </pc:sldMkLst>
        <pc:spChg chg="mod">
          <ac:chgData name="Michael Starsinic" userId="de4e700c-740d-481a-8831-c9f0c79f23d1" providerId="ADAL" clId="{E4FEB838-F90B-4561-B05C-C9F0A9CCC60D}" dt="2024-05-20T22:08:41.808" v="2939" actId="20577"/>
          <ac:spMkLst>
            <pc:docMk/>
            <pc:sldMk cId="629191245" sldId="923"/>
            <ac:spMk id="2" creationId="{99F677F2-503F-A021-6199-6A1F72C15153}"/>
          </ac:spMkLst>
        </pc:spChg>
        <pc:spChg chg="mod">
          <ac:chgData name="Michael Starsinic" userId="de4e700c-740d-481a-8831-c9f0c79f23d1" providerId="ADAL" clId="{E4FEB838-F90B-4561-B05C-C9F0A9CCC60D}" dt="2024-05-20T20:42:26.615" v="2237"/>
          <ac:spMkLst>
            <pc:docMk/>
            <pc:sldMk cId="629191245" sldId="923"/>
            <ac:spMk id="6" creationId="{B567B7A5-ECEB-F660-585A-332D9FB928E8}"/>
          </ac:spMkLst>
        </pc:spChg>
      </pc:sldChg>
      <pc:sldChg chg="modSp add mod">
        <pc:chgData name="Michael Starsinic" userId="de4e700c-740d-481a-8831-c9f0c79f23d1" providerId="ADAL" clId="{E4FEB838-F90B-4561-B05C-C9F0A9CCC60D}" dt="2024-05-20T22:12:42.572" v="2970" actId="313"/>
        <pc:sldMkLst>
          <pc:docMk/>
          <pc:sldMk cId="2877100642" sldId="924"/>
        </pc:sldMkLst>
        <pc:spChg chg="mod">
          <ac:chgData name="Michael Starsinic" userId="de4e700c-740d-481a-8831-c9f0c79f23d1" providerId="ADAL" clId="{E4FEB838-F90B-4561-B05C-C9F0A9CCC60D}" dt="2024-05-20T22:08:31.024" v="2932" actId="6549"/>
          <ac:spMkLst>
            <pc:docMk/>
            <pc:sldMk cId="2877100642" sldId="924"/>
            <ac:spMk id="2" creationId="{99F677F2-503F-A021-6199-6A1F72C15153}"/>
          </ac:spMkLst>
        </pc:spChg>
        <pc:spChg chg="mod">
          <ac:chgData name="Michael Starsinic" userId="de4e700c-740d-481a-8831-c9f0c79f23d1" providerId="ADAL" clId="{E4FEB838-F90B-4561-B05C-C9F0A9CCC60D}" dt="2024-05-20T22:12:42.572" v="2970" actId="313"/>
          <ac:spMkLst>
            <pc:docMk/>
            <pc:sldMk cId="2877100642" sldId="924"/>
            <ac:spMk id="6" creationId="{B567B7A5-ECEB-F660-585A-332D9FB928E8}"/>
          </ac:spMkLst>
        </pc:spChg>
      </pc:sldChg>
      <pc:sldChg chg="modSp add mod">
        <pc:chgData name="Michael Starsinic" userId="de4e700c-740d-481a-8831-c9f0c79f23d1" providerId="ADAL" clId="{E4FEB838-F90B-4561-B05C-C9F0A9CCC60D}" dt="2024-05-20T22:10:31.469" v="2968" actId="20577"/>
        <pc:sldMkLst>
          <pc:docMk/>
          <pc:sldMk cId="3053618125" sldId="925"/>
        </pc:sldMkLst>
        <pc:spChg chg="mod">
          <ac:chgData name="Michael Starsinic" userId="de4e700c-740d-481a-8831-c9f0c79f23d1" providerId="ADAL" clId="{E4FEB838-F90B-4561-B05C-C9F0A9CCC60D}" dt="2024-05-20T22:08:23.259" v="2927" actId="6549"/>
          <ac:spMkLst>
            <pc:docMk/>
            <pc:sldMk cId="3053618125" sldId="925"/>
            <ac:spMk id="2" creationId="{99F677F2-503F-A021-6199-6A1F72C15153}"/>
          </ac:spMkLst>
        </pc:spChg>
        <pc:spChg chg="mod">
          <ac:chgData name="Michael Starsinic" userId="de4e700c-740d-481a-8831-c9f0c79f23d1" providerId="ADAL" clId="{E4FEB838-F90B-4561-B05C-C9F0A9CCC60D}" dt="2024-05-20T22:10:31.469" v="2968" actId="20577"/>
          <ac:spMkLst>
            <pc:docMk/>
            <pc:sldMk cId="3053618125" sldId="925"/>
            <ac:spMk id="6" creationId="{B567B7A5-ECEB-F660-585A-332D9FB928E8}"/>
          </ac:spMkLst>
        </pc:spChg>
      </pc:sldChg>
      <pc:sldMasterChg chg="modSp mod modSldLayout">
        <pc:chgData name="Michael Starsinic" userId="de4e700c-740d-481a-8831-c9f0c79f23d1" providerId="ADAL" clId="{E4FEB838-F90B-4561-B05C-C9F0A9CCC60D}" dt="2024-05-20T17:37:55.821" v="26" actId="20577"/>
        <pc:sldMasterMkLst>
          <pc:docMk/>
          <pc:sldMasterMk cId="0" sldId="2147483729"/>
        </pc:sldMasterMkLst>
        <pc:spChg chg="mod">
          <ac:chgData name="Michael Starsinic" userId="de4e700c-740d-481a-8831-c9f0c79f23d1" providerId="ADAL" clId="{E4FEB838-F90B-4561-B05C-C9F0A9CCC60D}" dt="2024-05-20T17:37:40.271" v="10" actId="20577"/>
          <ac:spMkLst>
            <pc:docMk/>
            <pc:sldMasterMk cId="0" sldId="2147483729"/>
            <ac:spMk id="14" creationId="{00000000-0000-0000-0000-000000000000}"/>
          </ac:spMkLst>
        </pc:spChg>
        <pc:sldLayoutChg chg="modSp mod">
          <pc:chgData name="Michael Starsinic" userId="de4e700c-740d-481a-8831-c9f0c79f23d1" providerId="ADAL" clId="{E4FEB838-F90B-4561-B05C-C9F0A9CCC60D}" dt="2024-05-20T17:37:55.821" v="26" actId="20577"/>
          <pc:sldLayoutMkLst>
            <pc:docMk/>
            <pc:sldMasterMk cId="0" sldId="2147483729"/>
            <pc:sldLayoutMk cId="719417900" sldId="2147483770"/>
          </pc:sldLayoutMkLst>
          <pc:spChg chg="mod">
            <ac:chgData name="Michael Starsinic" userId="de4e700c-740d-481a-8831-c9f0c79f23d1" providerId="ADAL" clId="{E4FEB838-F90B-4561-B05C-C9F0A9CCC60D}" dt="2024-05-20T17:37:55.821" v="26" actId="20577"/>
            <ac:spMkLst>
              <pc:docMk/>
              <pc:sldMasterMk cId="0" sldId="2147483729"/>
              <pc:sldLayoutMk cId="719417900" sldId="2147483770"/>
              <ac:spMk id="7" creationId="{00000000-0000-0000-0000-000000000000}"/>
            </ac:spMkLst>
          </pc:spChg>
        </pc:sldLayoutChg>
      </pc:sldMasterChg>
    </pc:docChg>
  </pc:docChgLst>
  <pc:docChgLst>
    <pc:chgData name="Michael Starsinic" userId="de4e700c-740d-481a-8831-c9f0c79f23d1" providerId="ADAL" clId="{E5C6C3FB-0D94-448E-B5FE-39F25CF803D1}"/>
    <pc:docChg chg="undo custSel modSld">
      <pc:chgData name="Michael Starsinic" userId="de4e700c-740d-481a-8831-c9f0c79f23d1" providerId="ADAL" clId="{E5C6C3FB-0D94-448E-B5FE-39F25CF803D1}" dt="2024-05-22T17:25:51.929" v="154" actId="20577"/>
      <pc:docMkLst>
        <pc:docMk/>
      </pc:docMkLst>
      <pc:sldChg chg="modSp mod">
        <pc:chgData name="Michael Starsinic" userId="de4e700c-740d-481a-8831-c9f0c79f23d1" providerId="ADAL" clId="{E5C6C3FB-0D94-448E-B5FE-39F25CF803D1}" dt="2024-05-22T17:25:51.929" v="154" actId="20577"/>
        <pc:sldMkLst>
          <pc:docMk/>
          <pc:sldMk cId="1099006151" sldId="915"/>
        </pc:sldMkLst>
        <pc:graphicFrameChg chg="modGraphic">
          <ac:chgData name="Michael Starsinic" userId="de4e700c-740d-481a-8831-c9f0c79f23d1" providerId="ADAL" clId="{E5C6C3FB-0D94-448E-B5FE-39F25CF803D1}" dt="2024-05-22T17:25:51.929" v="154" actId="20577"/>
          <ac:graphicFrameMkLst>
            <pc:docMk/>
            <pc:sldMk cId="1099006151" sldId="915"/>
            <ac:graphicFrameMk id="10" creationId="{6A7D1DE9-2957-5B6E-5B16-E59CC323ABE9}"/>
          </ac:graphicFrameMkLst>
        </pc:graphicFrameChg>
      </pc:sldChg>
    </pc:docChg>
  </pc:docChgLst>
  <pc:docChgLst>
    <pc:chgData name="Michael Starsinic" userId="de4e700c-740d-481a-8831-c9f0c79f23d1" providerId="ADAL" clId="{A9EB3AAB-37AD-4290-A393-42B71870D632}"/>
    <pc:docChg chg="undo custSel modSld">
      <pc:chgData name="Michael Starsinic" userId="de4e700c-740d-481a-8831-c9f0c79f23d1" providerId="ADAL" clId="{A9EB3AAB-37AD-4290-A393-42B71870D632}" dt="2024-05-26T20:40:51.821" v="531" actId="20577"/>
      <pc:docMkLst>
        <pc:docMk/>
      </pc:docMkLst>
      <pc:sldChg chg="modSp mod">
        <pc:chgData name="Michael Starsinic" userId="de4e700c-740d-481a-8831-c9f0c79f23d1" providerId="ADAL" clId="{A9EB3AAB-37AD-4290-A393-42B71870D632}" dt="2024-05-26T20:34:21.370" v="445" actId="20577"/>
        <pc:sldMkLst>
          <pc:docMk/>
          <pc:sldMk cId="3975539348" sldId="932"/>
        </pc:sldMkLst>
        <pc:spChg chg="mod">
          <ac:chgData name="Michael Starsinic" userId="de4e700c-740d-481a-8831-c9f0c79f23d1" providerId="ADAL" clId="{A9EB3AAB-37AD-4290-A393-42B71870D632}" dt="2024-05-26T20:34:21.370" v="445" actId="20577"/>
          <ac:spMkLst>
            <pc:docMk/>
            <pc:sldMk cId="3975539348" sldId="932"/>
            <ac:spMk id="6" creationId="{B567B7A5-ECEB-F660-585A-332D9FB928E8}"/>
          </ac:spMkLst>
        </pc:spChg>
      </pc:sldChg>
      <pc:sldChg chg="modSp mod">
        <pc:chgData name="Michael Starsinic" userId="de4e700c-740d-481a-8831-c9f0c79f23d1" providerId="ADAL" clId="{A9EB3AAB-37AD-4290-A393-42B71870D632}" dt="2024-05-26T20:34:09.989" v="442"/>
        <pc:sldMkLst>
          <pc:docMk/>
          <pc:sldMk cId="268735858" sldId="933"/>
        </pc:sldMkLst>
        <pc:spChg chg="mod">
          <ac:chgData name="Michael Starsinic" userId="de4e700c-740d-481a-8831-c9f0c79f23d1" providerId="ADAL" clId="{A9EB3AAB-37AD-4290-A393-42B71870D632}" dt="2024-05-26T20:34:09.989" v="442"/>
          <ac:spMkLst>
            <pc:docMk/>
            <pc:sldMk cId="268735858" sldId="933"/>
            <ac:spMk id="6" creationId="{B567B7A5-ECEB-F660-585A-332D9FB928E8}"/>
          </ac:spMkLst>
        </pc:spChg>
      </pc:sldChg>
      <pc:sldChg chg="modSp mod">
        <pc:chgData name="Michael Starsinic" userId="de4e700c-740d-481a-8831-c9f0c79f23d1" providerId="ADAL" clId="{A9EB3AAB-37AD-4290-A393-42B71870D632}" dt="2024-05-26T20:40:51.821" v="531" actId="20577"/>
        <pc:sldMkLst>
          <pc:docMk/>
          <pc:sldMk cId="544512235" sldId="936"/>
        </pc:sldMkLst>
        <pc:spChg chg="mod">
          <ac:chgData name="Michael Starsinic" userId="de4e700c-740d-481a-8831-c9f0c79f23d1" providerId="ADAL" clId="{A9EB3AAB-37AD-4290-A393-42B71870D632}" dt="2024-05-26T20:40:51.821" v="531" actId="20577"/>
          <ac:spMkLst>
            <pc:docMk/>
            <pc:sldMk cId="544512235" sldId="936"/>
            <ac:spMk id="6" creationId="{B567B7A5-ECEB-F660-585A-332D9FB928E8}"/>
          </ac:spMkLst>
        </pc:spChg>
      </pc:sldChg>
    </pc:docChg>
  </pc:docChgLst>
  <pc:docChgLst>
    <pc:chgData name="Michael Starsinic" userId="de4e700c-740d-481a-8831-c9f0c79f23d1" providerId="ADAL" clId="{E6783B2F-3433-433C-A0A7-9B9DAAD75A2D}"/>
    <pc:docChg chg="undo custSel modSld">
      <pc:chgData name="Michael Starsinic" userId="de4e700c-740d-481a-8831-c9f0c79f23d1" providerId="ADAL" clId="{E6783B2F-3433-433C-A0A7-9B9DAAD75A2D}" dt="2024-05-27T04:04:53.875" v="279" actId="20577"/>
      <pc:docMkLst>
        <pc:docMk/>
      </pc:docMkLst>
      <pc:sldChg chg="modSp mod">
        <pc:chgData name="Michael Starsinic" userId="de4e700c-740d-481a-8831-c9f0c79f23d1" providerId="ADAL" clId="{E6783B2F-3433-433C-A0A7-9B9DAAD75A2D}" dt="2024-05-27T03:59:50.166" v="273" actId="20577"/>
        <pc:sldMkLst>
          <pc:docMk/>
          <pc:sldMk cId="2599462814" sldId="929"/>
        </pc:sldMkLst>
        <pc:spChg chg="mod">
          <ac:chgData name="Michael Starsinic" userId="de4e700c-740d-481a-8831-c9f0c79f23d1" providerId="ADAL" clId="{E6783B2F-3433-433C-A0A7-9B9DAAD75A2D}" dt="2024-05-27T03:59:50.166" v="273" actId="20577"/>
          <ac:spMkLst>
            <pc:docMk/>
            <pc:sldMk cId="2599462814" sldId="929"/>
            <ac:spMk id="6" creationId="{B567B7A5-ECEB-F660-585A-332D9FB928E8}"/>
          </ac:spMkLst>
        </pc:spChg>
      </pc:sldChg>
      <pc:sldChg chg="modSp mod">
        <pc:chgData name="Michael Starsinic" userId="de4e700c-740d-481a-8831-c9f0c79f23d1" providerId="ADAL" clId="{E6783B2F-3433-433C-A0A7-9B9DAAD75A2D}" dt="2024-05-27T03:39:14.186" v="70" actId="33524"/>
        <pc:sldMkLst>
          <pc:docMk/>
          <pc:sldMk cId="3566128577" sldId="930"/>
        </pc:sldMkLst>
        <pc:spChg chg="mod">
          <ac:chgData name="Michael Starsinic" userId="de4e700c-740d-481a-8831-c9f0c79f23d1" providerId="ADAL" clId="{E6783B2F-3433-433C-A0A7-9B9DAAD75A2D}" dt="2024-05-27T03:39:14.186" v="70" actId="33524"/>
          <ac:spMkLst>
            <pc:docMk/>
            <pc:sldMk cId="3566128577" sldId="930"/>
            <ac:spMk id="6" creationId="{B567B7A5-ECEB-F660-585A-332D9FB928E8}"/>
          </ac:spMkLst>
        </pc:spChg>
      </pc:sldChg>
      <pc:sldChg chg="modSp mod">
        <pc:chgData name="Michael Starsinic" userId="de4e700c-740d-481a-8831-c9f0c79f23d1" providerId="ADAL" clId="{E6783B2F-3433-433C-A0A7-9B9DAAD75A2D}" dt="2024-05-27T04:04:53.875" v="279" actId="20577"/>
        <pc:sldMkLst>
          <pc:docMk/>
          <pc:sldMk cId="3975539348" sldId="932"/>
        </pc:sldMkLst>
        <pc:spChg chg="mod">
          <ac:chgData name="Michael Starsinic" userId="de4e700c-740d-481a-8831-c9f0c79f23d1" providerId="ADAL" clId="{E6783B2F-3433-433C-A0A7-9B9DAAD75A2D}" dt="2024-05-27T04:04:53.875" v="279" actId="20577"/>
          <ac:spMkLst>
            <pc:docMk/>
            <pc:sldMk cId="3975539348" sldId="932"/>
            <ac:spMk id="6" creationId="{B567B7A5-ECEB-F660-585A-332D9FB928E8}"/>
          </ac:spMkLst>
        </pc:spChg>
      </pc:sldChg>
      <pc:sldChg chg="modSp mod">
        <pc:chgData name="Michael Starsinic" userId="de4e700c-740d-481a-8831-c9f0c79f23d1" providerId="ADAL" clId="{E6783B2F-3433-433C-A0A7-9B9DAAD75A2D}" dt="2024-05-27T03:53:22.123" v="230" actId="20577"/>
        <pc:sldMkLst>
          <pc:docMk/>
          <pc:sldMk cId="2161780028" sldId="935"/>
        </pc:sldMkLst>
        <pc:spChg chg="mod">
          <ac:chgData name="Michael Starsinic" userId="de4e700c-740d-481a-8831-c9f0c79f23d1" providerId="ADAL" clId="{E6783B2F-3433-433C-A0A7-9B9DAAD75A2D}" dt="2024-05-27T03:53:22.123" v="230" actId="20577"/>
          <ac:spMkLst>
            <pc:docMk/>
            <pc:sldMk cId="2161780028" sldId="935"/>
            <ac:spMk id="6" creationId="{B567B7A5-ECEB-F660-585A-332D9FB928E8}"/>
          </ac:spMkLst>
        </pc:spChg>
      </pc:sldChg>
      <pc:sldChg chg="modSp mod">
        <pc:chgData name="Michael Starsinic" userId="de4e700c-740d-481a-8831-c9f0c79f23d1" providerId="ADAL" clId="{E6783B2F-3433-433C-A0A7-9B9DAAD75A2D}" dt="2024-05-27T03:38:36.707" v="0" actId="313"/>
        <pc:sldMkLst>
          <pc:docMk/>
          <pc:sldMk cId="2635130378" sldId="937"/>
        </pc:sldMkLst>
        <pc:spChg chg="mod">
          <ac:chgData name="Michael Starsinic" userId="de4e700c-740d-481a-8831-c9f0c79f23d1" providerId="ADAL" clId="{E6783B2F-3433-433C-A0A7-9B9DAAD75A2D}" dt="2024-05-27T03:38:36.707" v="0" actId="313"/>
          <ac:spMkLst>
            <pc:docMk/>
            <pc:sldMk cId="2635130378" sldId="937"/>
            <ac:spMk id="2" creationId="{99F677F2-503F-A021-6199-6A1F72C1515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5/27/2024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5/27/2024</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7" name="Text Box 14"/>
          <p:cNvSpPr txBox="1">
            <a:spLocks noChangeArrowheads="1"/>
          </p:cNvSpPr>
          <p:nvPr userDrawn="1"/>
        </p:nvSpPr>
        <p:spPr bwMode="auto">
          <a:xfrm>
            <a:off x="331701" y="85317"/>
            <a:ext cx="58102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mj-lt"/>
            </a:endParaRPr>
          </a:p>
          <a:p>
            <a:r>
              <a:rPr lang="de-DE" sz="1400" b="1" kern="1200" dirty="0">
                <a:solidFill>
                  <a:schemeClr val="tx1"/>
                </a:solidFill>
                <a:latin typeface="Arial" panose="020B0604020202020204" pitchFamily="34" charset="0"/>
                <a:ea typeface="+mn-ea"/>
                <a:cs typeface="Arial" panose="020B0604020202020204" pitchFamily="34" charset="0"/>
              </a:rPr>
              <a:t>3GPP TSG SA WG2 Meeting #163</a:t>
            </a:r>
          </a:p>
          <a:p>
            <a:r>
              <a:rPr lang="en-GB" altLang="zh-CN" sz="1400" b="1" kern="1200" dirty="0">
                <a:solidFill>
                  <a:schemeClr val="tx1"/>
                </a:solidFill>
                <a:effectLst/>
                <a:latin typeface="Arial" panose="020B0604020202020204" pitchFamily="34" charset="0"/>
                <a:ea typeface="+mn-ea"/>
                <a:cs typeface="Arial" panose="020B0604020202020204" pitchFamily="34" charset="0"/>
              </a:rPr>
              <a:t>May 27 – May 31, 2024</a:t>
            </a:r>
            <a:endParaRPr lang="zh-CN" altLang="zh-CN" sz="1400" kern="1200" dirty="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8950" y="1577847"/>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WG2#163, May 27 – May 31, 2024 </a:t>
            </a: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2024</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kern="0" dirty="0" err="1"/>
              <a:t>SoH</a:t>
            </a:r>
            <a:r>
              <a:rPr lang="en-US" altLang="de-DE" sz="3600" b="1" kern="0" dirty="0"/>
              <a:t> Questions for FS_UIA_ARC</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388788" y="4006360"/>
            <a:ext cx="6553255" cy="1314450"/>
          </a:xfrm>
        </p:spPr>
        <p:txBody>
          <a:bodyPr/>
          <a:lstStyle/>
          <a:p>
            <a:pPr>
              <a:lnSpc>
                <a:spcPct val="80000"/>
              </a:lnSpc>
            </a:pPr>
            <a:r>
              <a:rPr lang="en-US" altLang="en-US" sz="2000" b="1" dirty="0"/>
              <a:t/>
            </a:r>
            <a:br>
              <a:rPr lang="en-US" altLang="en-US" sz="2000" b="1" dirty="0"/>
            </a:br>
            <a:r>
              <a:rPr lang="en-US" altLang="en-US" sz="2000" dirty="0">
                <a:latin typeface="Calibri" panose="020F0502020204030204" pitchFamily="34" charset="0"/>
                <a:cs typeface="Calibri" panose="020F0502020204030204" pitchFamily="34" charset="0"/>
              </a:rPr>
              <a:t>Mike Starsinic (Rapporteur)</a:t>
            </a:r>
          </a:p>
          <a:p>
            <a:pPr>
              <a:lnSpc>
                <a:spcPct val="80000"/>
              </a:lnSpc>
            </a:pPr>
            <a:r>
              <a:rPr lang="en-US" altLang="en-US" sz="2000" dirty="0" err="1">
                <a:latin typeface="Calibri" panose="020F0502020204030204" pitchFamily="34" charset="0"/>
                <a:cs typeface="Calibri" panose="020F0502020204030204" pitchFamily="34" charset="0"/>
              </a:rPr>
              <a:t>InterDigital</a:t>
            </a:r>
            <a:endParaRPr lang="en-US" altLang="en-US" sz="2000" dirty="0">
              <a:latin typeface="Calibri" panose="020F0502020204030204" pitchFamily="34" charset="0"/>
              <a:cs typeface="Calibri" panose="020F0502020204030204" pitchFamily="34" charset="0"/>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467644" cy="632637"/>
          </a:xfrm>
        </p:spPr>
        <p:txBody>
          <a:bodyPr/>
          <a:lstStyle/>
          <a:p>
            <a:pPr algn="l"/>
            <a:r>
              <a:rPr lang="en-US" altLang="de-DE" b="1" dirty="0"/>
              <a:t>KI#4 (1/3)</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59283"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Q-4.9 asked: “Is it necessary to specify a procedure where the user identifier is bound to a non-3GPP device? If yes, who does the binding (e.g. the 5GC or 5G-RG/UE)? If yes, who is aware of the binding (e.g. the 5GC, 5G-RG/UE, or both)”.</a:t>
            </a:r>
          </a:p>
          <a:p>
            <a:pPr marL="1314450" lvl="3" indent="-457200">
              <a:spcBef>
                <a:spcPts val="0"/>
              </a:spcBef>
              <a:spcAft>
                <a:spcPts val="0"/>
              </a:spcAft>
            </a:pPr>
            <a:r>
              <a:rPr lang="en-US" altLang="de-DE" sz="1600" dirty="0"/>
              <a:t>17 Companies responded.</a:t>
            </a:r>
          </a:p>
          <a:p>
            <a:pPr marL="1314450" lvl="3" indent="-457200">
              <a:spcBef>
                <a:spcPts val="0"/>
              </a:spcBef>
              <a:spcAft>
                <a:spcPts val="0"/>
              </a:spcAft>
            </a:pPr>
            <a:r>
              <a:rPr lang="en-US" altLang="de-DE" sz="1600" dirty="0"/>
              <a:t>12 companies indicated binding is needed. At least 7 companies indicated that both the 5G-RG/UE and 5GC should be aware of the binding. 4 companies indicated that only the 5G-RG/UE needs to know the binding.</a:t>
            </a:r>
          </a:p>
          <a:p>
            <a:pPr marL="1314450" lvl="3" indent="-457200">
              <a:spcBef>
                <a:spcPts val="0"/>
              </a:spcBef>
              <a:spcAft>
                <a:spcPts val="0"/>
              </a:spcAft>
            </a:pPr>
            <a:r>
              <a:rPr lang="en-US" altLang="de-DE" sz="1600" dirty="0"/>
              <a:t>2 companies indicated binding is not needed.</a:t>
            </a:r>
          </a:p>
          <a:p>
            <a:pPr marL="1314450" lvl="3" indent="-457200">
              <a:spcBef>
                <a:spcPts val="0"/>
              </a:spcBef>
              <a:spcAft>
                <a:spcPts val="0"/>
              </a:spcAft>
            </a:pPr>
            <a:r>
              <a:rPr lang="en-US" altLang="de-DE" sz="1600" dirty="0"/>
              <a:t>3 companies indicated binding requires further discussion.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Q15: Is it necessary to specify a procedure to associate the traffic from an individual non-3GPP with a device identifier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r>
              <a:rPr lang="en-US" altLang="de-DE" sz="1800" dirty="0"/>
              <a:t>Q16: If yes, is the 5GC aware of the association of the traffic from the individual non-3GPP with a device identifier (S2-2406813)? </a:t>
            </a:r>
            <a:endParaRPr lang="en-US" altLang="de-DE" sz="16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161780028"/>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467644" cy="632637"/>
          </a:xfrm>
        </p:spPr>
        <p:txBody>
          <a:bodyPr/>
          <a:lstStyle/>
          <a:p>
            <a:pPr algn="l"/>
            <a:r>
              <a:rPr lang="en-US" altLang="de-DE" b="1" dirty="0"/>
              <a:t>KI#4 (2/3)</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2 of the NWM, Q-4.8 asked: “Does the 5GC identify the traffic from the individual non-3GPP devices by a user identifier or an IP Address/MAC Address when obtaining service requirements (e.g. QoS)?”.</a:t>
            </a:r>
          </a:p>
          <a:p>
            <a:pPr marL="1314450" lvl="3" indent="-457200">
              <a:spcBef>
                <a:spcPts val="0"/>
              </a:spcBef>
              <a:spcAft>
                <a:spcPts val="0"/>
              </a:spcAft>
            </a:pPr>
            <a:r>
              <a:rPr lang="en-US" altLang="de-DE" sz="1600" dirty="0"/>
              <a:t>19 Companies responded.</a:t>
            </a:r>
          </a:p>
          <a:p>
            <a:pPr marL="1314450" lvl="3" indent="-457200">
              <a:spcBef>
                <a:spcPts val="0"/>
              </a:spcBef>
              <a:spcAft>
                <a:spcPts val="0"/>
              </a:spcAft>
            </a:pPr>
            <a:r>
              <a:rPr lang="en-US" altLang="de-DE" sz="1600" dirty="0"/>
              <a:t>12 companies indicated user identifier.</a:t>
            </a:r>
          </a:p>
          <a:p>
            <a:pPr marL="1314450" lvl="3" indent="-457200">
              <a:spcBef>
                <a:spcPts val="0"/>
              </a:spcBef>
              <a:spcAft>
                <a:spcPts val="0"/>
              </a:spcAft>
            </a:pPr>
            <a:r>
              <a:rPr lang="en-US" altLang="de-DE" sz="1600" dirty="0"/>
              <a:t>2 companies commented that the question needs clarification.</a:t>
            </a:r>
          </a:p>
          <a:p>
            <a:pPr marL="1314450" lvl="3" indent="-457200">
              <a:spcBef>
                <a:spcPts val="0"/>
              </a:spcBef>
              <a:spcAft>
                <a:spcPts val="0"/>
              </a:spcAft>
            </a:pPr>
            <a:r>
              <a:rPr lang="en-US" altLang="de-DE" sz="1600" dirty="0"/>
              <a:t>3 companies indicated IP Address</a:t>
            </a:r>
          </a:p>
          <a:p>
            <a:pPr marL="1314450" lvl="3" indent="-457200">
              <a:spcBef>
                <a:spcPts val="0"/>
              </a:spcBef>
              <a:spcAft>
                <a:spcPts val="0"/>
              </a:spcAft>
            </a:pPr>
            <a:r>
              <a:rPr lang="en-US" altLang="de-DE" sz="1600" dirty="0"/>
              <a:t>1 company indicated both.</a:t>
            </a:r>
          </a:p>
          <a:p>
            <a:pPr marL="1314450" lvl="3" indent="-457200">
              <a:spcBef>
                <a:spcPts val="0"/>
              </a:spcBef>
              <a:spcAft>
                <a:spcPts val="0"/>
              </a:spcAft>
            </a:pPr>
            <a:r>
              <a:rPr lang="en-US" altLang="de-DE" sz="1600" dirty="0"/>
              <a:t>1 company disagreed with the assumptions behind the question.</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Q17: Should the 5GC be able to use the device identifier of an individual non-3GPP device to obtain service requirements (e.g. QoS) for the traffic of the </a:t>
            </a:r>
            <a:r>
              <a:rPr lang="en-US" altLang="de-DE" sz="1800"/>
              <a:t>non-3GPP device (</a:t>
            </a:r>
            <a:r>
              <a:rPr lang="en-US" altLang="de-DE" sz="1800" dirty="0"/>
              <a:t>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5445122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467644" cy="632637"/>
          </a:xfrm>
        </p:spPr>
        <p:txBody>
          <a:bodyPr/>
          <a:lstStyle/>
          <a:p>
            <a:pPr algn="l"/>
            <a:r>
              <a:rPr lang="en-US" altLang="de-DE" b="1" dirty="0"/>
              <a:t>KI#</a:t>
            </a:r>
            <a:r>
              <a:rPr lang="en-US" altLang="de-DE" b="1"/>
              <a:t>4 (3/3</a:t>
            </a:r>
            <a:r>
              <a:rPr lang="en-US" altLang="de-DE" b="1" dirty="0"/>
              <a:t>)</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800" dirty="0"/>
              <a:t>In round 1 of the NWM, Q-4.2 asked: “Is it necessary to specify a procedure to facilitate authentication via the 5GC of the user identifier associated with each individual non-3GPP device(s) connecting behind the UE or 5G-RG (i.e. to enable service differentiation and charging)?”.</a:t>
            </a:r>
          </a:p>
          <a:p>
            <a:pPr marL="1314450" lvl="3" indent="-457200">
              <a:spcBef>
                <a:spcPts val="0"/>
              </a:spcBef>
              <a:spcAft>
                <a:spcPts val="0"/>
              </a:spcAft>
            </a:pPr>
            <a:r>
              <a:rPr lang="en-US" altLang="de-DE" sz="1600" dirty="0"/>
              <a:t>18 companies responded.</a:t>
            </a:r>
          </a:p>
          <a:p>
            <a:pPr marL="1314450" lvl="3" indent="-457200">
              <a:spcBef>
                <a:spcPts val="0"/>
              </a:spcBef>
              <a:spcAft>
                <a:spcPts val="0"/>
              </a:spcAft>
            </a:pPr>
            <a:r>
              <a:rPr lang="en-US" altLang="de-DE" sz="1600" dirty="0"/>
              <a:t>8 companies responded yes.</a:t>
            </a:r>
          </a:p>
          <a:p>
            <a:pPr marL="1314450" lvl="3" indent="-457200">
              <a:spcBef>
                <a:spcPts val="0"/>
              </a:spcBef>
              <a:spcAft>
                <a:spcPts val="0"/>
              </a:spcAft>
            </a:pPr>
            <a:r>
              <a:rPr lang="en-US" altLang="de-DE" sz="1600" dirty="0"/>
              <a:t>6 companies responded no.</a:t>
            </a:r>
          </a:p>
          <a:p>
            <a:pPr marL="1314450" lvl="3" indent="-457200">
              <a:spcBef>
                <a:spcPts val="0"/>
              </a:spcBef>
              <a:spcAft>
                <a:spcPts val="0"/>
              </a:spcAft>
            </a:pPr>
            <a:r>
              <a:rPr lang="en-US" altLang="de-DE" sz="1600" dirty="0"/>
              <a:t>2 companies responded that it can be left to SA3.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800" dirty="0"/>
              <a:t>Q18: Is whether and how to authenticate/authorize a non-3GPP device is a SA WG3 decision (S2-2406813)? </a:t>
            </a:r>
            <a:endParaRPr lang="en-US" altLang="de-DE" sz="12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sz="1800" dirty="0"/>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47811808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467644" cy="632637"/>
          </a:xfrm>
        </p:spPr>
        <p:txBody>
          <a:bodyPr/>
          <a:lstStyle/>
          <a:p>
            <a:pPr algn="l"/>
            <a:r>
              <a:rPr lang="en-US" altLang="de-DE" b="1" dirty="0"/>
              <a:t>Proposed Way Forward</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66966" y="1583267"/>
            <a:ext cx="8810067" cy="4238386"/>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For each key issue, revise one baseline conclusion paper based on the following </a:t>
            </a:r>
            <a:r>
              <a:rPr lang="en-US" altLang="ko-KR" b="1" dirty="0" err="1">
                <a:solidFill>
                  <a:prstClr val="black"/>
                </a:solidFill>
              </a:rPr>
              <a:t>SoH</a:t>
            </a:r>
            <a:r>
              <a:rPr lang="en-US" altLang="ko-KR" b="1" dirty="0">
                <a:solidFill>
                  <a:prstClr val="black"/>
                </a:solidFill>
              </a:rPr>
              <a:t> questions.</a:t>
            </a: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02000696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291602" cy="632637"/>
          </a:xfrm>
        </p:spPr>
        <p:txBody>
          <a:bodyPr/>
          <a:lstStyle/>
          <a:p>
            <a:pPr algn="l"/>
            <a:r>
              <a:rPr lang="en-US" altLang="de-DE" b="1" dirty="0"/>
              <a:t>KI#1 - Activating a User Identity</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67733" y="922423"/>
            <a:ext cx="9211733" cy="5645791"/>
          </a:xfrm>
          <a:prstGeom prst="rect">
            <a:avLst/>
          </a:prstGeom>
        </p:spPr>
        <p:txBody>
          <a:bodyPr>
            <a:noAutofit/>
          </a:bodyPr>
          <a:lstStyle/>
          <a:p>
            <a:pPr marL="457200" lvl="1" indent="-457200">
              <a:spcBef>
                <a:spcPts val="0"/>
              </a:spcBef>
              <a:spcAft>
                <a:spcPts val="0"/>
              </a:spcAft>
              <a:buBlip>
                <a:blip r:embed="rId2"/>
              </a:buBlip>
            </a:pPr>
            <a:r>
              <a:rPr lang="en-US" altLang="ko-KR" sz="1200" b="1" dirty="0">
                <a:solidFill>
                  <a:prstClr val="black"/>
                </a:solidFill>
              </a:rPr>
              <a:t>Background</a:t>
            </a:r>
            <a:endParaRPr lang="en-US" altLang="ko-KR" sz="1400" b="1" dirty="0">
              <a:solidFill>
                <a:prstClr val="black"/>
              </a:solidFill>
            </a:endParaRPr>
          </a:p>
          <a:p>
            <a:pPr marL="857250" lvl="2" indent="-457200">
              <a:spcBef>
                <a:spcPts val="0"/>
              </a:spcBef>
              <a:spcAft>
                <a:spcPts val="0"/>
              </a:spcAft>
            </a:pPr>
            <a:r>
              <a:rPr lang="en-US" altLang="de-DE" sz="1100" dirty="0"/>
              <a:t>In round 1 of the NWM, Q-1.11 asked: “How does a linked user become active with a subscription?”.</a:t>
            </a:r>
          </a:p>
          <a:p>
            <a:pPr marL="1314450" lvl="3" indent="-457200">
              <a:spcBef>
                <a:spcPts val="0"/>
              </a:spcBef>
              <a:spcAft>
                <a:spcPts val="0"/>
              </a:spcAft>
            </a:pPr>
            <a:r>
              <a:rPr lang="en-US" altLang="de-DE" sz="1000" dirty="0"/>
              <a:t>15 companies responded.</a:t>
            </a:r>
          </a:p>
          <a:p>
            <a:pPr marL="1314450" lvl="3" indent="-457200">
              <a:spcBef>
                <a:spcPts val="0"/>
              </a:spcBef>
              <a:spcAft>
                <a:spcPts val="0"/>
              </a:spcAft>
            </a:pPr>
            <a:r>
              <a:rPr lang="en-US" altLang="de-DE" sz="1000" dirty="0"/>
              <a:t>12 companies indicated that the user identifier is provided in NAS signaling. </a:t>
            </a:r>
          </a:p>
          <a:p>
            <a:pPr marL="1771650" lvl="4" indent="-457200">
              <a:spcBef>
                <a:spcPts val="0"/>
              </a:spcBef>
              <a:spcAft>
                <a:spcPts val="0"/>
              </a:spcAft>
            </a:pPr>
            <a:r>
              <a:rPr lang="en-US" altLang="de-DE" sz="1000" dirty="0"/>
              <a:t>3 of these companies expressed a clear preference for the user identifier being provided during PDU Session Establishment. </a:t>
            </a:r>
          </a:p>
          <a:p>
            <a:pPr marL="1771650" lvl="4" indent="-457200">
              <a:spcBef>
                <a:spcPts val="0"/>
              </a:spcBef>
              <a:spcAft>
                <a:spcPts val="0"/>
              </a:spcAft>
            </a:pPr>
            <a:r>
              <a:rPr lang="en-US" altLang="de-DE" sz="1000" dirty="0"/>
              <a:t>4 of these companies expressed a preference for the user identifier being provided during registration.</a:t>
            </a:r>
          </a:p>
          <a:p>
            <a:pPr marL="1314450" lvl="3" indent="-457200">
              <a:spcBef>
                <a:spcPts val="0"/>
              </a:spcBef>
              <a:spcAft>
                <a:spcPts val="0"/>
              </a:spcAft>
            </a:pPr>
            <a:r>
              <a:rPr lang="en-US" altLang="de-DE" sz="1000" dirty="0"/>
              <a:t>2 companies indicated that an application layer procedure may be used.</a:t>
            </a:r>
          </a:p>
          <a:p>
            <a:pPr marL="857250" lvl="2" indent="-457200">
              <a:spcBef>
                <a:spcPts val="0"/>
              </a:spcBef>
              <a:spcAft>
                <a:spcPts val="0"/>
              </a:spcAft>
            </a:pPr>
            <a:r>
              <a:rPr lang="en-US" altLang="de-DE" sz="1100" dirty="0"/>
              <a:t>In round 2 of the NWM, Q-1.29 asked: “Is the user identifier provided in an NAS-MM (e.g. registration) or a NAS-SM (e.g. PDU Session Establishment)? Which NAS message(s)”.</a:t>
            </a:r>
          </a:p>
          <a:p>
            <a:pPr marL="1314450" lvl="3" indent="-457200">
              <a:spcBef>
                <a:spcPts val="0"/>
              </a:spcBef>
              <a:spcAft>
                <a:spcPts val="0"/>
              </a:spcAft>
            </a:pPr>
            <a:r>
              <a:rPr lang="en-US" altLang="de-DE" sz="1000" dirty="0"/>
              <a:t>17 Companies responded.</a:t>
            </a:r>
          </a:p>
          <a:p>
            <a:pPr marL="1314450" lvl="3" indent="-457200">
              <a:spcBef>
                <a:spcPts val="0"/>
              </a:spcBef>
              <a:spcAft>
                <a:spcPts val="0"/>
              </a:spcAft>
            </a:pPr>
            <a:r>
              <a:rPr lang="en-US" altLang="de-DE" sz="1000" dirty="0"/>
              <a:t>7 companies answered, “NAS-MM”.</a:t>
            </a:r>
          </a:p>
          <a:p>
            <a:pPr marL="1314450" lvl="3" indent="-457200">
              <a:spcBef>
                <a:spcPts val="0"/>
              </a:spcBef>
              <a:spcAft>
                <a:spcPts val="0"/>
              </a:spcAft>
            </a:pPr>
            <a:r>
              <a:rPr lang="en-US" altLang="de-DE" sz="1000" dirty="0"/>
              <a:t>4 companies answered, “NAS-SM”.</a:t>
            </a:r>
          </a:p>
          <a:p>
            <a:pPr marL="1314450" lvl="3" indent="-457200">
              <a:spcBef>
                <a:spcPts val="0"/>
              </a:spcBef>
              <a:spcAft>
                <a:spcPts val="0"/>
              </a:spcAft>
            </a:pPr>
            <a:r>
              <a:rPr lang="en-US" altLang="de-DE" sz="1000" dirty="0"/>
              <a:t>4 companies prefer no NAS impact, 3 of the 4 prefer NAS-SM if there is impact.</a:t>
            </a:r>
          </a:p>
          <a:p>
            <a:pPr marL="1314450" lvl="3" indent="-457200">
              <a:spcBef>
                <a:spcPts val="0"/>
              </a:spcBef>
              <a:spcAft>
                <a:spcPts val="0"/>
              </a:spcAft>
            </a:pPr>
            <a:r>
              <a:rPr lang="en-US" altLang="de-DE" sz="1000" dirty="0"/>
              <a:t>1 company indicated that both NAS-MM and NAS-SM may need to be supported.</a:t>
            </a:r>
          </a:p>
          <a:p>
            <a:pPr marL="1314450" lvl="3" indent="-457200">
              <a:spcBef>
                <a:spcPts val="0"/>
              </a:spcBef>
              <a:spcAft>
                <a:spcPts val="0"/>
              </a:spcAft>
            </a:pPr>
            <a:r>
              <a:rPr lang="en-US" altLang="de-DE" sz="1000" dirty="0"/>
              <a:t>1 company prefers more discussion but comments that NAS-SM seems not appropriate.</a:t>
            </a:r>
          </a:p>
          <a:p>
            <a:pPr marL="457200" lvl="1" indent="-457200">
              <a:spcBef>
                <a:spcPts val="0"/>
              </a:spcBef>
              <a:spcAft>
                <a:spcPts val="0"/>
              </a:spcAft>
              <a:buBlip>
                <a:blip r:embed="rId2"/>
              </a:buBlip>
            </a:pPr>
            <a:r>
              <a:rPr lang="en-US" altLang="ko-KR" sz="1400" b="1" dirty="0" err="1">
                <a:solidFill>
                  <a:prstClr val="black"/>
                </a:solidFill>
              </a:rPr>
              <a:t>SoH</a:t>
            </a:r>
            <a:r>
              <a:rPr lang="en-US" altLang="ko-KR" sz="1400" b="1" dirty="0">
                <a:solidFill>
                  <a:prstClr val="black"/>
                </a:solidFill>
              </a:rPr>
              <a:t> Questions</a:t>
            </a:r>
          </a:p>
          <a:p>
            <a:pPr marL="857250" lvl="2" indent="-457200">
              <a:spcBef>
                <a:spcPts val="0"/>
              </a:spcBef>
              <a:spcAft>
                <a:spcPts val="0"/>
              </a:spcAft>
            </a:pPr>
            <a:r>
              <a:rPr lang="en-US" altLang="de-DE" sz="1100" dirty="0"/>
              <a:t>Q1a: Should NAS Signaling be used activate a user identity (S2-2306251, 5929, 6012, 6040, 6371, 6480, 6545, 6616, 6816)?</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Q1b: Should an application layer procedure be used activate a user identity (S2-2306391)?</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Q2a: If NAS Signaling is used, is NAS-MM (e.g. registration, S2-2406039)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NAS-SM (e.g. PDU Session Establishment, S2-2406480) preferred?</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100" dirty="0"/>
              <a:t>Q2c: If NAS Signaling is used, is both NAS-MM (e.g. registration) and NAS-SM (e.g. PDU Session Establishment) preferred (e.g. S2-2406703)?</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100" dirty="0"/>
          </a:p>
          <a:p>
            <a:pPr marL="0" lvl="1" indent="0">
              <a:spcBef>
                <a:spcPts val="0"/>
              </a:spcBef>
              <a:spcAft>
                <a:spcPts val="0"/>
              </a:spcAft>
              <a:buNone/>
            </a:pPr>
            <a:endParaRPr lang="de-DE" altLang="ko-KR" sz="1400" dirty="0">
              <a:solidFill>
                <a:prstClr val="black"/>
              </a:solidFill>
            </a:endParaRPr>
          </a:p>
        </p:txBody>
      </p:sp>
    </p:spTree>
    <p:extLst>
      <p:ext uri="{BB962C8B-B14F-4D97-AF65-F5344CB8AC3E}">
        <p14:creationId xmlns:p14="http://schemas.microsoft.com/office/powerpoint/2010/main" val="259946281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467644" cy="632637"/>
          </a:xfrm>
        </p:spPr>
        <p:txBody>
          <a:bodyPr/>
          <a:lstStyle/>
          <a:p>
            <a:pPr algn="l"/>
            <a:r>
              <a:rPr lang="en-US" altLang="de-DE" b="1" dirty="0"/>
              <a:t>KI#1 – Where is the UIP Stored?</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Q-1.3 asked: “Where is the User Identity Profile Stored”.</a:t>
            </a:r>
          </a:p>
          <a:p>
            <a:pPr marL="1314450" lvl="3" indent="-457200">
              <a:spcBef>
                <a:spcPts val="0"/>
              </a:spcBef>
              <a:spcAft>
                <a:spcPts val="0"/>
              </a:spcAft>
            </a:pPr>
            <a:r>
              <a:rPr lang="en-US" altLang="de-DE" sz="1800" dirty="0"/>
              <a:t>18 Companies responded. </a:t>
            </a:r>
          </a:p>
          <a:p>
            <a:pPr marL="1314450" lvl="3" indent="-457200">
              <a:spcBef>
                <a:spcPts val="0"/>
              </a:spcBef>
              <a:spcAft>
                <a:spcPts val="0"/>
              </a:spcAft>
            </a:pPr>
            <a:r>
              <a:rPr lang="en-US" altLang="de-DE" sz="1800" dirty="0"/>
              <a:t>14 companies indicated that the User Identity Profile should be stored in the UDR. </a:t>
            </a:r>
          </a:p>
          <a:p>
            <a:pPr marL="1314450" lvl="3" indent="-457200">
              <a:spcBef>
                <a:spcPts val="0"/>
              </a:spcBef>
              <a:spcAft>
                <a:spcPts val="0"/>
              </a:spcAft>
            </a:pPr>
            <a:r>
              <a:rPr lang="en-US" altLang="de-DE" sz="1800" dirty="0"/>
              <a:t>2 Companies indicated that the User Identity Profile should be stored outside of the 5GC (i.e. UIP or an AF). </a:t>
            </a:r>
          </a:p>
          <a:p>
            <a:pPr marL="1314450" lvl="3" indent="-457200">
              <a:spcBef>
                <a:spcPts val="0"/>
              </a:spcBef>
              <a:spcAft>
                <a:spcPts val="0"/>
              </a:spcAft>
            </a:pPr>
            <a:r>
              <a:rPr lang="en-US" altLang="de-DE" sz="1800" dirty="0"/>
              <a:t>1 company was neutral. </a:t>
            </a:r>
          </a:p>
          <a:p>
            <a:pPr marL="1314450" lvl="3" indent="-457200">
              <a:spcBef>
                <a:spcPts val="0"/>
              </a:spcBef>
              <a:spcAft>
                <a:spcPts val="0"/>
              </a:spcAft>
            </a:pPr>
            <a:r>
              <a:rPr lang="en-US" altLang="de-DE" sz="1800" dirty="0"/>
              <a:t>Another company indicated that it should not be stored in the UDR.</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Q4: Should the User Identity Profile be stored as a data set in the UDR (i.e., the user identity is used as a data key) (e.g. S2-2406251, 5929, 6012, 6040, 6371, 6480, 6545, 6616, 6816).</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3566128577"/>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467644" cy="632637"/>
          </a:xfrm>
        </p:spPr>
        <p:txBody>
          <a:bodyPr/>
          <a:lstStyle/>
          <a:p>
            <a:pPr algn="l"/>
            <a:r>
              <a:rPr lang="en-US" altLang="de-DE" b="1" dirty="0"/>
              <a:t>KI#1 - One or More User Identities in a UIP</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59283" y="1064833"/>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Q-1.4 asked: “There is an editor’s note in the conclusion that says that whether more than one User Identity can be in the User Identity Profile is FFS. Should it be possible for more than one User Identity to be in a User Identity Profile? If yes, then what is the use case?”.</a:t>
            </a:r>
          </a:p>
          <a:p>
            <a:pPr marL="1314450" lvl="3" indent="-457200">
              <a:spcBef>
                <a:spcPts val="0"/>
              </a:spcBef>
              <a:spcAft>
                <a:spcPts val="0"/>
              </a:spcAft>
            </a:pPr>
            <a:r>
              <a:rPr lang="en-US" altLang="de-DE" sz="1800" dirty="0"/>
              <a:t>16 companies responded. </a:t>
            </a:r>
          </a:p>
          <a:p>
            <a:pPr marL="1314450" lvl="3" indent="-457200">
              <a:spcBef>
                <a:spcPts val="0"/>
              </a:spcBef>
              <a:spcAft>
                <a:spcPts val="0"/>
              </a:spcAft>
            </a:pPr>
            <a:r>
              <a:rPr lang="en-US" altLang="de-DE" sz="1800" dirty="0"/>
              <a:t>8 companies expressed a preference that there should only one user identity in the User Identity Profile. </a:t>
            </a:r>
          </a:p>
          <a:p>
            <a:pPr marL="1314450" lvl="3" indent="-457200">
              <a:spcBef>
                <a:spcPts val="0"/>
              </a:spcBef>
              <a:spcAft>
                <a:spcPts val="0"/>
              </a:spcAft>
            </a:pPr>
            <a:r>
              <a:rPr lang="en-US" altLang="de-DE" sz="1800" dirty="0"/>
              <a:t>6 companies expressed a preference that it should be possible for more than one user identity to be in the User Identity Profile. </a:t>
            </a:r>
          </a:p>
          <a:p>
            <a:pPr marL="1314450" lvl="3" indent="-457200">
              <a:spcBef>
                <a:spcPts val="0"/>
              </a:spcBef>
              <a:spcAft>
                <a:spcPts val="0"/>
              </a:spcAft>
            </a:pPr>
            <a:r>
              <a:rPr lang="en-US" altLang="de-DE" sz="1800" dirty="0"/>
              <a:t>2 companies were neutral or indicated that the question is out of scope.</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Q5: Should it be possible to include more than one User Identity in the User Identity Profile (S2-2406014)?</a:t>
            </a:r>
            <a:endParaRPr lang="en-US" altLang="de-DE" sz="1400" dirty="0"/>
          </a:p>
          <a:p>
            <a:pPr marL="1314450" lvl="3" indent="-457200">
              <a:spcBef>
                <a:spcPts val="0"/>
              </a:spcBef>
              <a:spcAft>
                <a:spcPts val="0"/>
              </a:spcAft>
            </a:pPr>
            <a:r>
              <a:rPr lang="en-US" altLang="de-DE" sz="1600" dirty="0"/>
              <a:t>Yes:</a:t>
            </a:r>
          </a:p>
          <a:p>
            <a:pPr marL="1314450" lvl="3" indent="-457200">
              <a:spcBef>
                <a:spcPts val="0"/>
              </a:spcBef>
              <a:spcAft>
                <a:spcPts val="0"/>
              </a:spcAft>
            </a:pPr>
            <a:r>
              <a:rPr lang="en-US" altLang="de-DE" sz="1600" dirty="0"/>
              <a:t>No:</a:t>
            </a:r>
          </a:p>
          <a:p>
            <a:pPr marL="857250" lvl="2" indent="-457200">
              <a:spcBef>
                <a:spcPts val="0"/>
              </a:spcBef>
              <a:spcAft>
                <a:spcPts val="0"/>
              </a:spcAft>
            </a:pPr>
            <a:endParaRPr lang="en-US" altLang="de-DE" dirty="0"/>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4871216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467644" cy="632637"/>
          </a:xfrm>
        </p:spPr>
        <p:txBody>
          <a:bodyPr/>
          <a:lstStyle/>
          <a:p>
            <a:pPr algn="l"/>
            <a:r>
              <a:rPr lang="en-US" altLang="de-DE" b="1" dirty="0"/>
              <a:t>KI#1 – AM Policies</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66966" y="1276500"/>
            <a:ext cx="8810067" cy="4545153"/>
          </a:xfrm>
          <a:prstGeom prst="rect">
            <a:avLst/>
          </a:prstGeom>
        </p:spPr>
        <p:txBody>
          <a:bodyPr>
            <a:noAutofit/>
          </a:bodyPr>
          <a:lstStyle/>
          <a:p>
            <a:pPr marL="457200" lvl="1" indent="-457200">
              <a:spcBef>
                <a:spcPts val="0"/>
              </a:spcBef>
              <a:spcAft>
                <a:spcPts val="0"/>
              </a:spcAft>
              <a:buBlip>
                <a:blip r:embed="rId2"/>
              </a:buBlip>
            </a:pPr>
            <a:r>
              <a:rPr lang="en-US" altLang="ko-KR" sz="2800" b="1" dirty="0">
                <a:solidFill>
                  <a:prstClr val="black"/>
                </a:solidFill>
              </a:rPr>
              <a:t>Background</a:t>
            </a:r>
          </a:p>
          <a:p>
            <a:pPr marL="857250" lvl="2" indent="-457200">
              <a:spcBef>
                <a:spcPts val="0"/>
              </a:spcBef>
              <a:spcAft>
                <a:spcPts val="0"/>
              </a:spcAft>
            </a:pPr>
            <a:r>
              <a:rPr lang="en-US" altLang="de-DE" dirty="0"/>
              <a:t>In round 1 of the NWM, Q-1.23 asked: “Can user specific AMF policies be stored in the User Identity Profile?”.</a:t>
            </a:r>
          </a:p>
          <a:p>
            <a:pPr marL="1314450" lvl="3" indent="-457200">
              <a:spcBef>
                <a:spcPts val="0"/>
              </a:spcBef>
              <a:spcAft>
                <a:spcPts val="0"/>
              </a:spcAft>
            </a:pPr>
            <a:r>
              <a:rPr lang="en-US" altLang="de-DE" sz="1800" dirty="0"/>
              <a:t>16 Companies responded.</a:t>
            </a:r>
          </a:p>
          <a:p>
            <a:pPr marL="1314450" lvl="3" indent="-457200">
              <a:spcBef>
                <a:spcPts val="0"/>
              </a:spcBef>
              <a:spcAft>
                <a:spcPts val="0"/>
              </a:spcAft>
            </a:pPr>
            <a:r>
              <a:rPr lang="en-US" altLang="de-DE" sz="1800" dirty="0"/>
              <a:t>11 companies answered no.</a:t>
            </a:r>
          </a:p>
          <a:p>
            <a:pPr marL="1314450" lvl="3" indent="-457200">
              <a:spcBef>
                <a:spcPts val="0"/>
              </a:spcBef>
              <a:spcAft>
                <a:spcPts val="0"/>
              </a:spcAft>
            </a:pPr>
            <a:r>
              <a:rPr lang="en-US" altLang="de-DE" sz="1800" dirty="0"/>
              <a:t>2 companies question the use case and/or require clarification</a:t>
            </a:r>
          </a:p>
          <a:p>
            <a:pPr marL="1314450" lvl="3" indent="-457200">
              <a:spcBef>
                <a:spcPts val="0"/>
              </a:spcBef>
              <a:spcAft>
                <a:spcPts val="0"/>
              </a:spcAft>
            </a:pPr>
            <a:r>
              <a:rPr lang="en-US" altLang="de-DE" sz="1800" dirty="0"/>
              <a:t>3 companies answered yes.</a:t>
            </a:r>
          </a:p>
          <a:p>
            <a:pPr marL="457200" lvl="1" indent="-457200">
              <a:spcBef>
                <a:spcPts val="0"/>
              </a:spcBef>
              <a:spcAft>
                <a:spcPts val="0"/>
              </a:spcAft>
              <a:buBlip>
                <a:blip r:embed="rId2"/>
              </a:buBlip>
            </a:pPr>
            <a:r>
              <a:rPr lang="en-US" altLang="ko-KR" sz="2800" b="1" dirty="0" err="1">
                <a:solidFill>
                  <a:prstClr val="black"/>
                </a:solidFill>
              </a:rPr>
              <a:t>SoH</a:t>
            </a:r>
            <a:r>
              <a:rPr lang="en-US" altLang="ko-KR" sz="2800" b="1" dirty="0">
                <a:solidFill>
                  <a:prstClr val="black"/>
                </a:solidFill>
              </a:rPr>
              <a:t> Questions</a:t>
            </a:r>
          </a:p>
          <a:p>
            <a:pPr marL="857250" lvl="2" indent="-457200">
              <a:spcBef>
                <a:spcPts val="0"/>
              </a:spcBef>
              <a:spcAft>
                <a:spcPts val="0"/>
              </a:spcAft>
            </a:pPr>
            <a:r>
              <a:rPr lang="en-US" altLang="de-DE" dirty="0"/>
              <a:t>Q6: Should it be possible to influence URSP rules based on an active user identity (S2-2406048)?</a:t>
            </a:r>
            <a:endParaRPr lang="en-US" altLang="de-DE" sz="1400" dirty="0"/>
          </a:p>
          <a:p>
            <a:pPr marL="1314450" lvl="3" indent="-457200">
              <a:spcBef>
                <a:spcPts val="0"/>
              </a:spcBef>
              <a:spcAft>
                <a:spcPts val="0"/>
              </a:spcAft>
            </a:pPr>
            <a:r>
              <a:rPr lang="en-US" altLang="de-DE" sz="1800" dirty="0"/>
              <a:t>Yes:</a:t>
            </a:r>
          </a:p>
          <a:p>
            <a:pPr marL="1314450" lvl="3" indent="-457200">
              <a:spcBef>
                <a:spcPts val="0"/>
              </a:spcBef>
              <a:spcAft>
                <a:spcPts val="0"/>
              </a:spcAft>
            </a:pPr>
            <a:r>
              <a:rPr lang="en-US" altLang="de-DE" sz="1800" dirty="0"/>
              <a:t>No:</a:t>
            </a:r>
          </a:p>
          <a:p>
            <a:pPr marL="400050" lvl="2" indent="0">
              <a:spcBef>
                <a:spcPts val="0"/>
              </a:spcBef>
              <a:spcAft>
                <a:spcPts val="0"/>
              </a:spcAft>
              <a:buNone/>
            </a:pPr>
            <a:r>
              <a:rPr lang="en-US" altLang="de-DE" dirty="0"/>
              <a:t> </a:t>
            </a:r>
          </a:p>
          <a:p>
            <a:pPr marL="0" lvl="1" indent="0">
              <a:spcBef>
                <a:spcPts val="0"/>
              </a:spcBef>
              <a:spcAft>
                <a:spcPts val="0"/>
              </a:spcAft>
              <a:buNone/>
            </a:pPr>
            <a:endParaRPr lang="de-DE" altLang="ko-KR" sz="2800" dirty="0">
              <a:solidFill>
                <a:prstClr val="black"/>
              </a:solidFill>
            </a:endParaRPr>
          </a:p>
        </p:txBody>
      </p:sp>
    </p:spTree>
    <p:extLst>
      <p:ext uri="{BB962C8B-B14F-4D97-AF65-F5344CB8AC3E}">
        <p14:creationId xmlns:p14="http://schemas.microsoft.com/office/powerpoint/2010/main" val="2635130378"/>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291602" cy="632637"/>
          </a:xfrm>
        </p:spPr>
        <p:txBody>
          <a:bodyPr/>
          <a:lstStyle/>
          <a:p>
            <a:pPr algn="l"/>
            <a:r>
              <a:rPr lang="en-US" altLang="de-DE" b="1" dirty="0"/>
              <a:t>KI#1 - SMS</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74650" y="922423"/>
            <a:ext cx="8810067" cy="5645791"/>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Generally, 3 options for handling SMS have been discussed.</a:t>
            </a:r>
          </a:p>
          <a:p>
            <a:pPr marL="1314450" lvl="3" indent="-457200">
              <a:spcBef>
                <a:spcPts val="0"/>
              </a:spcBef>
              <a:spcAft>
                <a:spcPts val="0"/>
              </a:spcAft>
              <a:buFont typeface="+mj-lt"/>
              <a:buAutoNum type="arabicPeriod"/>
            </a:pPr>
            <a:r>
              <a:rPr lang="en-US" altLang="de-DE" sz="1200" dirty="0"/>
              <a:t>The SMS Service is not impacted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disabled when the user becomes active (i.e. delivery of the SMS service continues based on the subscription).</a:t>
            </a:r>
          </a:p>
          <a:p>
            <a:pPr marL="1314450" lvl="3" indent="-457200">
              <a:spcBef>
                <a:spcPts val="0"/>
              </a:spcBef>
              <a:spcAft>
                <a:spcPts val="0"/>
              </a:spcAft>
              <a:buFont typeface="+mj-lt"/>
              <a:buAutoNum type="arabicPeriod"/>
            </a:pPr>
            <a:r>
              <a:rPr lang="en-US" altLang="de-DE" sz="1200" dirty="0"/>
              <a:t>The SMS Service is provided based on a GPSI in the User Identity Profile when the user becomes active (i.e. delivery of the SMS service continues based on the subscription).</a:t>
            </a:r>
          </a:p>
          <a:p>
            <a:pPr marL="857250" lvl="2" indent="-457200">
              <a:spcBef>
                <a:spcPts val="0"/>
              </a:spcBef>
              <a:spcAft>
                <a:spcPts val="0"/>
              </a:spcAft>
            </a:pPr>
            <a:r>
              <a:rPr lang="en-US" altLang="de-DE" sz="1200" dirty="0"/>
              <a:t>Round 1 and Round 2 of the NWM point to option 1 above. That is, when a user is active with a subscription, the SMS service is not impacted. (Questions 1.9, 1.19 1.30, 1.31)</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600" dirty="0"/>
              <a:t>Q7: When a user id is active, should there be 5GS impact in order to provide the SMS service?</a:t>
            </a:r>
          </a:p>
          <a:p>
            <a:pPr marL="1314450" lvl="3" indent="-457200">
              <a:spcBef>
                <a:spcPts val="0"/>
              </a:spcBef>
              <a:spcAft>
                <a:spcPts val="0"/>
              </a:spcAft>
            </a:pPr>
            <a:r>
              <a:rPr lang="en-US" altLang="de-DE" sz="1200" dirty="0"/>
              <a:t>Yes (e.g. S2-2406264 , S2-2406371):</a:t>
            </a:r>
          </a:p>
          <a:p>
            <a:pPr marL="1314450" lvl="3" indent="-457200">
              <a:spcBef>
                <a:spcPts val="0"/>
              </a:spcBef>
              <a:spcAft>
                <a:spcPts val="0"/>
              </a:spcAft>
            </a:pPr>
            <a:r>
              <a:rPr lang="en-US" altLang="de-DE" sz="1200" dirty="0"/>
              <a:t>No (e.g. S2-2406251, S2-2406816):</a:t>
            </a:r>
          </a:p>
          <a:p>
            <a:pPr marL="857250" lvl="2" indent="-457200">
              <a:spcBef>
                <a:spcPts val="0"/>
              </a:spcBef>
              <a:spcAft>
                <a:spcPts val="0"/>
              </a:spcAft>
            </a:pPr>
            <a:r>
              <a:rPr lang="en-US" altLang="de-DE" sz="1600" dirty="0"/>
              <a:t>Q7a: If the answer to Q7 is yes, should it be possible for the SMS Service disabled based on the active user?</a:t>
            </a:r>
          </a:p>
          <a:p>
            <a:pPr marL="1314450" lvl="3" indent="-457200">
              <a:spcBef>
                <a:spcPts val="0"/>
              </a:spcBef>
              <a:spcAft>
                <a:spcPts val="0"/>
              </a:spcAft>
            </a:pPr>
            <a:r>
              <a:rPr lang="en-US" altLang="de-DE" sz="1200" dirty="0"/>
              <a:t>Yes (S2-2406371):</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Q7b: If the answer to Q7 is yes, should delivery of </a:t>
            </a:r>
            <a:r>
              <a:rPr lang="en-US" altLang="de-DE" sz="1600"/>
              <a:t>the SMS </a:t>
            </a:r>
            <a:r>
              <a:rPr lang="en-US" altLang="de-DE" sz="1600" dirty="0"/>
              <a:t>Service continue based on information from the UIP of the active user?</a:t>
            </a:r>
          </a:p>
          <a:p>
            <a:pPr marL="1314450" lvl="3" indent="-457200">
              <a:spcBef>
                <a:spcPts val="0"/>
              </a:spcBef>
              <a:spcAft>
                <a:spcPts val="0"/>
              </a:spcAft>
            </a:pPr>
            <a:r>
              <a:rPr lang="en-US" altLang="de-DE" sz="1200" dirty="0"/>
              <a:t>Yes (S2-2406264 ):</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600" dirty="0"/>
              <a:t>Q8: Should SA2 send an LS to SA1 to let them know that the 3 options above have been discussed and ask them for their opinion?</a:t>
            </a:r>
            <a:endParaRPr lang="en-US" altLang="de-DE" sz="1100" dirty="0"/>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6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39755393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291602" cy="632637"/>
          </a:xfrm>
        </p:spPr>
        <p:txBody>
          <a:bodyPr/>
          <a:lstStyle/>
          <a:p>
            <a:pPr algn="l"/>
            <a:r>
              <a:rPr lang="en-US" altLang="de-DE" b="1" dirty="0"/>
              <a:t>KI#1 - IMS</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59283" y="770023"/>
            <a:ext cx="8810067" cy="5630777"/>
          </a:xfrm>
          <a:prstGeom prst="rect">
            <a:avLst/>
          </a:prstGeom>
        </p:spPr>
        <p:txBody>
          <a:bodyPr>
            <a:noAutofit/>
          </a:bodyPr>
          <a:lstStyle/>
          <a:p>
            <a:pPr marL="457200" lvl="1" indent="-457200">
              <a:spcBef>
                <a:spcPts val="0"/>
              </a:spcBef>
              <a:spcAft>
                <a:spcPts val="0"/>
              </a:spcAft>
              <a:buBlip>
                <a:blip r:embed="rId2"/>
              </a:buBlip>
            </a:pPr>
            <a:r>
              <a:rPr lang="en-US" altLang="ko-KR" b="1" dirty="0">
                <a:solidFill>
                  <a:prstClr val="black"/>
                </a:solidFill>
              </a:rPr>
              <a:t>Background</a:t>
            </a:r>
          </a:p>
          <a:p>
            <a:pPr marL="857250" lvl="2" indent="-457200">
              <a:spcBef>
                <a:spcPts val="0"/>
              </a:spcBef>
              <a:spcAft>
                <a:spcPts val="0"/>
              </a:spcAft>
            </a:pPr>
            <a:r>
              <a:rPr lang="en-US" altLang="de-DE" sz="1400" dirty="0"/>
              <a:t>Generally, 3 options for handling IMS have been discussed.</a:t>
            </a:r>
          </a:p>
          <a:p>
            <a:pPr marL="1314450" lvl="3" indent="-457200">
              <a:spcBef>
                <a:spcPts val="0"/>
              </a:spcBef>
              <a:spcAft>
                <a:spcPts val="0"/>
              </a:spcAft>
              <a:buFont typeface="+mj-lt"/>
              <a:buAutoNum type="arabicPeriod"/>
            </a:pPr>
            <a:r>
              <a:rPr lang="en-US" altLang="de-DE" sz="1400" dirty="0"/>
              <a:t>The IMS Service is not impacted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disabled when the user becomes active (i.e. delivery of the IMS service continues based on the subscription).</a:t>
            </a:r>
          </a:p>
          <a:p>
            <a:pPr marL="1314450" lvl="3" indent="-457200">
              <a:spcBef>
                <a:spcPts val="0"/>
              </a:spcBef>
              <a:spcAft>
                <a:spcPts val="0"/>
              </a:spcAft>
              <a:buFont typeface="+mj-lt"/>
              <a:buAutoNum type="arabicPeriod"/>
            </a:pPr>
            <a:r>
              <a:rPr lang="en-US" altLang="de-DE" sz="1400" dirty="0"/>
              <a:t>The IMS Service is provided based on a information in the User Identity Profile when the user becomes active (i.e. delivery of the IMS service continues based on the subscription).</a:t>
            </a:r>
          </a:p>
          <a:p>
            <a:pPr marL="857250" lvl="2" indent="-457200">
              <a:spcBef>
                <a:spcPts val="0"/>
              </a:spcBef>
              <a:spcAft>
                <a:spcPts val="0"/>
              </a:spcAft>
            </a:pPr>
            <a:r>
              <a:rPr lang="en-US" altLang="de-DE" sz="1400" dirty="0"/>
              <a:t>Round 1 and Round 2 of the NWM point to option 1 above. That is, when a user is active with a subscription, the IMS service is not impacted. (Questions 1.10, 1.18, 1.32, 1.33)</a:t>
            </a:r>
          </a:p>
          <a:p>
            <a:pPr marL="457200" lvl="1" indent="-457200">
              <a:spcBef>
                <a:spcPts val="0"/>
              </a:spcBef>
              <a:spcAft>
                <a:spcPts val="0"/>
              </a:spcAft>
              <a:buBlip>
                <a:blip r:embed="rId2"/>
              </a:buBlip>
            </a:pPr>
            <a:r>
              <a:rPr lang="en-US" altLang="ko-KR" b="1" dirty="0" err="1">
                <a:solidFill>
                  <a:prstClr val="black"/>
                </a:solidFill>
              </a:rPr>
              <a:t>SoH</a:t>
            </a:r>
            <a:r>
              <a:rPr lang="en-US" altLang="ko-KR" b="1" dirty="0">
                <a:solidFill>
                  <a:prstClr val="black"/>
                </a:solidFill>
              </a:rPr>
              <a:t> Questions</a:t>
            </a:r>
          </a:p>
          <a:p>
            <a:pPr marL="857250" lvl="2" indent="-457200">
              <a:spcBef>
                <a:spcPts val="0"/>
              </a:spcBef>
              <a:spcAft>
                <a:spcPts val="0"/>
              </a:spcAft>
            </a:pPr>
            <a:r>
              <a:rPr lang="en-US" altLang="de-DE" sz="1400" dirty="0"/>
              <a:t>Q9: When a user id is active, should there be 5GS impact in order to provide the IMS service?</a:t>
            </a:r>
          </a:p>
          <a:p>
            <a:pPr marL="1314450" lvl="3" indent="-457200">
              <a:spcBef>
                <a:spcPts val="0"/>
              </a:spcBef>
              <a:spcAft>
                <a:spcPts val="0"/>
              </a:spcAft>
            </a:pPr>
            <a:r>
              <a:rPr lang="en-US" altLang="de-DE" sz="1100" dirty="0"/>
              <a:t>Yes (e.g. S2-2406264):</a:t>
            </a:r>
          </a:p>
          <a:p>
            <a:pPr marL="1314450" lvl="3" indent="-457200">
              <a:spcBef>
                <a:spcPts val="0"/>
              </a:spcBef>
              <a:spcAft>
                <a:spcPts val="0"/>
              </a:spcAft>
            </a:pPr>
            <a:r>
              <a:rPr lang="en-US" altLang="de-DE" sz="1100" dirty="0"/>
              <a:t>No (e.g. S2-2406251, S2-2406816):</a:t>
            </a:r>
          </a:p>
          <a:p>
            <a:pPr marL="857250" lvl="2" indent="-457200">
              <a:spcBef>
                <a:spcPts val="0"/>
              </a:spcBef>
              <a:spcAft>
                <a:spcPts val="0"/>
              </a:spcAft>
            </a:pPr>
            <a:r>
              <a:rPr lang="en-US" altLang="de-DE" sz="1400" dirty="0"/>
              <a:t>Q9a: If the answer to Q9 is yes, should it be possible for the IMS Service disabled based on the active user?</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r>
              <a:rPr lang="en-US" altLang="de-DE" sz="1400" dirty="0"/>
              <a:t>Q9b: If the answer to Q9 is yes, should delivery of the IMS Service continue based on information from the UIP of the active user?</a:t>
            </a:r>
          </a:p>
          <a:p>
            <a:pPr marL="1314450" lvl="3" indent="-457200">
              <a:spcBef>
                <a:spcPts val="0"/>
              </a:spcBef>
              <a:spcAft>
                <a:spcPts val="0"/>
              </a:spcAft>
            </a:pPr>
            <a:r>
              <a:rPr lang="en-US" altLang="de-DE" sz="1100" dirty="0"/>
              <a:t>Yes (S2-2406264 ):</a:t>
            </a:r>
          </a:p>
          <a:p>
            <a:pPr marL="1314450" lvl="3" indent="-457200">
              <a:spcBef>
                <a:spcPts val="0"/>
              </a:spcBef>
              <a:spcAft>
                <a:spcPts val="0"/>
              </a:spcAft>
            </a:pPr>
            <a:r>
              <a:rPr lang="en-US" altLang="de-DE" sz="1100" dirty="0"/>
              <a:t>No:</a:t>
            </a:r>
            <a:endParaRPr lang="en-US" altLang="de-DE" sz="1600" dirty="0"/>
          </a:p>
          <a:p>
            <a:pPr marL="857250" lvl="2" indent="-457200">
              <a:spcBef>
                <a:spcPts val="0"/>
              </a:spcBef>
              <a:spcAft>
                <a:spcPts val="0"/>
              </a:spcAft>
            </a:pPr>
            <a:r>
              <a:rPr lang="en-US" altLang="de-DE" sz="1400" dirty="0"/>
              <a:t>Q10: Should SA2 send an LS to SA1 to let them know that the 3 options above have been discussed and ask them for their opinion?</a:t>
            </a:r>
          </a:p>
          <a:p>
            <a:pPr marL="1314450" lvl="3" indent="-457200">
              <a:spcBef>
                <a:spcPts val="0"/>
              </a:spcBef>
              <a:spcAft>
                <a:spcPts val="0"/>
              </a:spcAft>
            </a:pPr>
            <a:r>
              <a:rPr lang="en-US" altLang="de-DE" sz="1100" dirty="0"/>
              <a:t>Yes:</a:t>
            </a:r>
          </a:p>
          <a:p>
            <a:pPr marL="1314450" lvl="3" indent="-457200">
              <a:spcBef>
                <a:spcPts val="0"/>
              </a:spcBef>
              <a:spcAft>
                <a:spcPts val="0"/>
              </a:spcAft>
            </a:pPr>
            <a:r>
              <a:rPr lang="en-US" altLang="de-DE" sz="1100" dirty="0"/>
              <a:t>No:</a:t>
            </a:r>
          </a:p>
          <a:p>
            <a:pPr marL="857250" lvl="2" indent="-457200">
              <a:spcBef>
                <a:spcPts val="0"/>
              </a:spcBef>
              <a:spcAft>
                <a:spcPts val="0"/>
              </a:spcAft>
            </a:pPr>
            <a:endParaRPr lang="en-US" altLang="de-DE" sz="1800" dirty="0"/>
          </a:p>
          <a:p>
            <a:pPr marL="0" lvl="1" indent="0">
              <a:spcBef>
                <a:spcPts val="0"/>
              </a:spcBef>
              <a:spcAft>
                <a:spcPts val="0"/>
              </a:spcAft>
              <a:buNone/>
            </a:pPr>
            <a:endParaRPr lang="de-DE" altLang="ko-KR" dirty="0">
              <a:solidFill>
                <a:prstClr val="black"/>
              </a:solidFill>
            </a:endParaRPr>
          </a:p>
        </p:txBody>
      </p:sp>
    </p:spTree>
    <p:extLst>
      <p:ext uri="{BB962C8B-B14F-4D97-AF65-F5344CB8AC3E}">
        <p14:creationId xmlns:p14="http://schemas.microsoft.com/office/powerpoint/2010/main" val="26873585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08008F81-10B0-3B3C-1010-7EB60C4DA5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99F677F2-503F-A021-6199-6A1F72C15153}"/>
              </a:ext>
            </a:extLst>
          </p:cNvPr>
          <p:cNvSpPr>
            <a:spLocks noGrp="1"/>
          </p:cNvSpPr>
          <p:nvPr>
            <p:ph type="title"/>
          </p:nvPr>
        </p:nvSpPr>
        <p:spPr>
          <a:xfrm>
            <a:off x="159283" y="289786"/>
            <a:ext cx="7291602" cy="632637"/>
          </a:xfrm>
        </p:spPr>
        <p:txBody>
          <a:bodyPr/>
          <a:lstStyle/>
          <a:p>
            <a:pPr algn="l"/>
            <a:r>
              <a:rPr lang="en-US" altLang="de-DE" b="1" dirty="0"/>
              <a:t>KI#3 - Exposure</a:t>
            </a:r>
            <a:endParaRPr lang="en-US" dirty="0"/>
          </a:p>
        </p:txBody>
      </p:sp>
      <p:sp>
        <p:nvSpPr>
          <p:cNvPr id="6" name="Content Placeholder 7">
            <a:extLst>
              <a:ext uri="{FF2B5EF4-FFF2-40B4-BE49-F238E27FC236}">
                <a16:creationId xmlns:a16="http://schemas.microsoft.com/office/drawing/2014/main" xmlns="" id="{B567B7A5-ECEB-F660-585A-332D9FB928E8}"/>
              </a:ext>
            </a:extLst>
          </p:cNvPr>
          <p:cNvSpPr>
            <a:spLocks noGrp="1"/>
          </p:cNvSpPr>
          <p:nvPr>
            <p:ph sz="half" idx="4294967295"/>
          </p:nvPr>
        </p:nvSpPr>
        <p:spPr>
          <a:xfrm>
            <a:off x="174650" y="786956"/>
            <a:ext cx="8810067" cy="5546110"/>
          </a:xfrm>
          <a:prstGeom prst="rect">
            <a:avLst/>
          </a:prstGeom>
        </p:spPr>
        <p:txBody>
          <a:bodyPr>
            <a:noAutofit/>
          </a:bodyPr>
          <a:lstStyle/>
          <a:p>
            <a:pPr marL="457200" lvl="1" indent="-457200">
              <a:spcBef>
                <a:spcPts val="0"/>
              </a:spcBef>
              <a:spcAft>
                <a:spcPts val="0"/>
              </a:spcAft>
              <a:buBlip>
                <a:blip r:embed="rId2"/>
              </a:buBlip>
            </a:pPr>
            <a:r>
              <a:rPr lang="en-US" altLang="ko-KR" sz="2000" b="1" dirty="0">
                <a:solidFill>
                  <a:prstClr val="black"/>
                </a:solidFill>
              </a:rPr>
              <a:t>Background</a:t>
            </a:r>
          </a:p>
          <a:p>
            <a:pPr marL="857250" lvl="2" indent="-457200">
              <a:spcBef>
                <a:spcPts val="0"/>
              </a:spcBef>
              <a:spcAft>
                <a:spcPts val="0"/>
              </a:spcAft>
            </a:pPr>
            <a:r>
              <a:rPr lang="en-US" altLang="de-DE" sz="1200" dirty="0"/>
              <a:t>Question Q-3.4 of the NWM asked “Should it be possible to expose authentication results, via an NEF API?”</a:t>
            </a:r>
          </a:p>
          <a:p>
            <a:pPr marL="1314450" lvl="3" indent="-457200">
              <a:spcBef>
                <a:spcPts val="0"/>
              </a:spcBef>
              <a:spcAft>
                <a:spcPts val="0"/>
              </a:spcAft>
            </a:pPr>
            <a:r>
              <a:rPr lang="en-US" altLang="de-DE" sz="1100" dirty="0"/>
              <a:t>15 Companies responded., 9 companies responded yes, 6 companies responded no.</a:t>
            </a:r>
          </a:p>
          <a:p>
            <a:pPr marL="857250" lvl="2" indent="-457200">
              <a:spcBef>
                <a:spcPts val="0"/>
              </a:spcBef>
              <a:spcAft>
                <a:spcPts val="0"/>
              </a:spcAft>
            </a:pPr>
            <a:r>
              <a:rPr lang="en-US" altLang="de-DE" sz="1200" dirty="0"/>
              <a:t>Question Q-3.5 of the NWM asked “Should it be possible to expose, to an authorized AF, whether a user is active, via an NEF API?”</a:t>
            </a:r>
          </a:p>
          <a:p>
            <a:pPr marL="1314450" lvl="3" indent="-457200">
              <a:spcBef>
                <a:spcPts val="0"/>
              </a:spcBef>
              <a:spcAft>
                <a:spcPts val="0"/>
              </a:spcAft>
            </a:pPr>
            <a:r>
              <a:rPr lang="en-US" altLang="de-DE" sz="1100" dirty="0"/>
              <a:t>14 Companies responded., 7 companies responded no., 6 companies responded yes., 1 companies requires further discussion.</a:t>
            </a:r>
          </a:p>
          <a:p>
            <a:pPr marL="857250" lvl="2" indent="-457200">
              <a:spcBef>
                <a:spcPts val="0"/>
              </a:spcBef>
              <a:spcAft>
                <a:spcPts val="0"/>
              </a:spcAft>
            </a:pPr>
            <a:r>
              <a:rPr lang="en-US" altLang="de-DE" sz="1200" dirty="0"/>
              <a:t>Question Q-3.6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15 Companies responded., 9 companies responded no., 5 companies responded yes., 1 company is open to discussing.</a:t>
            </a:r>
          </a:p>
          <a:p>
            <a:pPr marL="857250" lvl="2" indent="-457200">
              <a:spcBef>
                <a:spcPts val="0"/>
              </a:spcBef>
              <a:spcAft>
                <a:spcPts val="0"/>
              </a:spcAft>
            </a:pPr>
            <a:r>
              <a:rPr lang="en-US" altLang="de-DE" sz="1200" dirty="0"/>
              <a:t>Question Q-3.7 of the NWM asked “Should it be possible to expose, to an authorized AF, the identities of the subscriptions that are linked to a user identity, via an NEF API?”</a:t>
            </a:r>
          </a:p>
          <a:p>
            <a:pPr marL="1314450" lvl="3" indent="-457200">
              <a:spcBef>
                <a:spcPts val="0"/>
              </a:spcBef>
              <a:spcAft>
                <a:spcPts val="0"/>
              </a:spcAft>
            </a:pPr>
            <a:r>
              <a:rPr lang="en-US" altLang="de-DE" sz="1100" dirty="0"/>
              <a:t>13 Companies responded., 5 companies responded no., 5 companies responded that some information can be read., 3 companies questioned the use case.</a:t>
            </a:r>
          </a:p>
          <a:p>
            <a:pPr marL="457200" lvl="1" indent="-457200">
              <a:spcBef>
                <a:spcPts val="0"/>
              </a:spcBef>
              <a:spcAft>
                <a:spcPts val="0"/>
              </a:spcAft>
              <a:buBlip>
                <a:blip r:embed="rId2"/>
              </a:buBlip>
            </a:pPr>
            <a:r>
              <a:rPr lang="en-US" altLang="ko-KR" sz="2000" b="1" dirty="0" err="1">
                <a:solidFill>
                  <a:prstClr val="black"/>
                </a:solidFill>
              </a:rPr>
              <a:t>SoH</a:t>
            </a:r>
            <a:r>
              <a:rPr lang="en-US" altLang="ko-KR" sz="2000" b="1" dirty="0">
                <a:solidFill>
                  <a:prstClr val="black"/>
                </a:solidFill>
              </a:rPr>
              <a:t> Questions</a:t>
            </a:r>
          </a:p>
          <a:p>
            <a:pPr marL="857250" lvl="2" indent="-457200">
              <a:spcBef>
                <a:spcPts val="0"/>
              </a:spcBef>
              <a:spcAft>
                <a:spcPts val="0"/>
              </a:spcAft>
            </a:pPr>
            <a:r>
              <a:rPr lang="en-US" altLang="de-DE" sz="1200" dirty="0"/>
              <a:t>Q11: Should it be possible to expose authentication results,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Q12: Should it be possible to expose, to an authorized AF, whether a user is active,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Q13: Should it be possible to expose, to an authorized AF, the identities of the subscriptions that are linked to a user identity, 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r>
              <a:rPr lang="en-US" altLang="de-DE" sz="1200" dirty="0"/>
              <a:t>Q14: Should it be possible to expose, to an authorized AF, the </a:t>
            </a:r>
            <a:r>
              <a:rPr lang="en-US" altLang="de-DE" sz="1200" dirty="0"/>
              <a:t>user identities </a:t>
            </a:r>
            <a:r>
              <a:rPr lang="en-US" altLang="de-DE" sz="1200" dirty="0" smtClean="0"/>
              <a:t>that </a:t>
            </a:r>
            <a:r>
              <a:rPr lang="en-US" altLang="de-DE" sz="1200" dirty="0"/>
              <a:t>are linked to a </a:t>
            </a:r>
            <a:r>
              <a:rPr lang="en-US" altLang="de-DE" sz="1200"/>
              <a:t>user </a:t>
            </a:r>
            <a:r>
              <a:rPr lang="en-US" altLang="de-DE" sz="1200" smtClean="0"/>
              <a:t>subscription, </a:t>
            </a:r>
            <a:r>
              <a:rPr lang="en-US" altLang="de-DE" sz="1200" dirty="0"/>
              <a:t>via an NEF API (S2-2406618)?</a:t>
            </a:r>
          </a:p>
          <a:p>
            <a:pPr marL="1314450" lvl="3" indent="-457200">
              <a:spcBef>
                <a:spcPts val="0"/>
              </a:spcBef>
              <a:spcAft>
                <a:spcPts val="0"/>
              </a:spcAft>
            </a:pPr>
            <a:r>
              <a:rPr lang="en-US" altLang="de-DE" sz="1200" dirty="0"/>
              <a:t>Yes:</a:t>
            </a:r>
          </a:p>
          <a:p>
            <a:pPr marL="1314450" lvl="3" indent="-457200">
              <a:spcBef>
                <a:spcPts val="0"/>
              </a:spcBef>
              <a:spcAft>
                <a:spcPts val="0"/>
              </a:spcAft>
            </a:pPr>
            <a:r>
              <a:rPr lang="en-US" altLang="de-DE" sz="1200" dirty="0"/>
              <a:t>No:</a:t>
            </a:r>
          </a:p>
          <a:p>
            <a:pPr marL="857250" lvl="2" indent="-457200">
              <a:spcBef>
                <a:spcPts val="0"/>
              </a:spcBef>
              <a:spcAft>
                <a:spcPts val="0"/>
              </a:spcAft>
            </a:pPr>
            <a:endParaRPr lang="en-US" altLang="de-DE" sz="1200" dirty="0"/>
          </a:p>
          <a:p>
            <a:pPr marL="0" lvl="1" indent="0">
              <a:spcBef>
                <a:spcPts val="0"/>
              </a:spcBef>
              <a:spcAft>
                <a:spcPts val="0"/>
              </a:spcAft>
              <a:buNone/>
            </a:pPr>
            <a:endParaRPr lang="de-DE" altLang="ko-KR" sz="2000" dirty="0">
              <a:solidFill>
                <a:prstClr val="black"/>
              </a:solidFill>
            </a:endParaRPr>
          </a:p>
        </p:txBody>
      </p:sp>
    </p:spTree>
    <p:extLst>
      <p:ext uri="{BB962C8B-B14F-4D97-AF65-F5344CB8AC3E}">
        <p14:creationId xmlns:p14="http://schemas.microsoft.com/office/powerpoint/2010/main" val="81883703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E10A3-DB35-414F-83C1-BF5FB864734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cc30912-d230-4cc2-b11f-bb5ca2a6b6f5"/>
    <ds:schemaRef ds:uri="09cef1fd-e61b-4dbf-b745-21988b13f978"/>
    <ds:schemaRef ds:uri="http://www.w3.org/XML/1998/namespace"/>
    <ds:schemaRef ds:uri="http://purl.org/dc/dcmitype/"/>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4677</TotalTime>
  <Words>2051</Words>
  <Application>Microsoft Office PowerPoint</Application>
  <PresentationFormat>全屏显示(4:3)</PresentationFormat>
  <Paragraphs>176</Paragraphs>
  <Slides>12</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12</vt:i4>
      </vt:variant>
    </vt:vector>
  </HeadingPairs>
  <TitlesOfParts>
    <vt:vector size="17" baseType="lpstr">
      <vt:lpstr>宋体</vt:lpstr>
      <vt:lpstr>Arial</vt:lpstr>
      <vt:lpstr>Calibri</vt:lpstr>
      <vt:lpstr>Times New Roman</vt:lpstr>
      <vt:lpstr>Office Theme</vt:lpstr>
      <vt:lpstr>SoH Questions for FS_UIA_ARC</vt:lpstr>
      <vt:lpstr>Proposed Way Forward</vt:lpstr>
      <vt:lpstr>KI#1 - Activating a User Identity</vt:lpstr>
      <vt:lpstr>KI#1 – Where is the UIP Stored?</vt:lpstr>
      <vt:lpstr>KI#1 - One or More User Identities in a UIP</vt:lpstr>
      <vt:lpstr>KI#1 – AM Policies</vt:lpstr>
      <vt:lpstr>KI#1 - SMS</vt:lpstr>
      <vt:lpstr>KI#1 - IMS</vt:lpstr>
      <vt:lpstr>KI#3 - Exposure</vt:lpstr>
      <vt:lpstr>KI#4 (1/3)</vt:lpstr>
      <vt:lpstr>KI#4 (2/3)</vt:lpstr>
      <vt:lpstr>KI#4 (3/3)</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zte-v3</cp:lastModifiedBy>
  <cp:revision>2001</cp:revision>
  <dcterms:created xsi:type="dcterms:W3CDTF">2008-08-30T09:32:10Z</dcterms:created>
  <dcterms:modified xsi:type="dcterms:W3CDTF">2024-05-27T06:41:34Z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MSIP_Label_cf20372f-9ab3-4551-9149-9f9b12e2c27e_Enabled">
    <vt:lpwstr>true</vt:lpwstr>
  </property>
  <property fmtid="{D5CDD505-2E9C-101B-9397-08002B2CF9AE}" pid="14" name="MSIP_Label_cf20372f-9ab3-4551-9149-9f9b12e2c27e_SetDate">
    <vt:lpwstr>2023-09-04T08:35:13Z</vt:lpwstr>
  </property>
  <property fmtid="{D5CDD505-2E9C-101B-9397-08002B2CF9AE}" pid="15" name="MSIP_Label_cf20372f-9ab3-4551-9149-9f9b12e2c27e_Method">
    <vt:lpwstr>Privileged</vt:lpwstr>
  </property>
  <property fmtid="{D5CDD505-2E9C-101B-9397-08002B2CF9AE}" pid="16" name="MSIP_Label_cf20372f-9ab3-4551-9149-9f9b12e2c27e_Name">
    <vt:lpwstr>DIS OPEN</vt:lpwstr>
  </property>
  <property fmtid="{D5CDD505-2E9C-101B-9397-08002B2CF9AE}" pid="17" name="MSIP_Label_cf20372f-9ab3-4551-9149-9f9b12e2c27e_SiteId">
    <vt:lpwstr>6e603289-5e46-4e26-ac7c-03a85420a9a5</vt:lpwstr>
  </property>
  <property fmtid="{D5CDD505-2E9C-101B-9397-08002B2CF9AE}" pid="18" name="MSIP_Label_cf20372f-9ab3-4551-9149-9f9b12e2c27e_ActionId">
    <vt:lpwstr>6ff34d0e-ee55-4bcf-b7be-adf1b7050f61</vt:lpwstr>
  </property>
  <property fmtid="{D5CDD505-2E9C-101B-9397-08002B2CF9AE}" pid="19" name="MSIP_Label_cf20372f-9ab3-4551-9149-9f9b12e2c27e_ContentBits">
    <vt:lpwstr>0</vt:lpwstr>
  </property>
</Properties>
</file>