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6"/>
  </p:notesMasterIdLst>
  <p:handoutMasterIdLst>
    <p:handoutMasterId r:id="rId17"/>
  </p:handoutMasterIdLst>
  <p:sldIdLst>
    <p:sldId id="303" r:id="rId5"/>
    <p:sldId id="928" r:id="rId6"/>
    <p:sldId id="929" r:id="rId7"/>
    <p:sldId id="930" r:id="rId8"/>
    <p:sldId id="931" r:id="rId9"/>
    <p:sldId id="937" r:id="rId10"/>
    <p:sldId id="932" r:id="rId11"/>
    <p:sldId id="933" r:id="rId12"/>
    <p:sldId id="934" r:id="rId13"/>
    <p:sldId id="935" r:id="rId14"/>
    <p:sldId id="936" r:id="rId15"/>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client id="{A9EB3AAB-37AD-4290-A393-42B71870D632}" v="7" dt="2024-05-26T20:21:27.890"/>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varScale="1">
        <p:scale>
          <a:sx n="82" d="100"/>
          <a:sy n="82" d="100"/>
        </p:scale>
        <p:origin x="129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(1/2)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KI#4 (2/2)</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5GC be able to apply QoS settings based on identifying the user ID that is associated with an IP Address/</a:t>
            </a:r>
            <a:r>
              <a:rPr lang="en-US" altLang="de-DE" sz="1800"/>
              <a:t>MAC Address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200" b="1" dirty="0">
                <a:solidFill>
                  <a:prstClr val="black"/>
                </a:solidFill>
              </a:rPr>
              <a:t>Background</a:t>
            </a:r>
            <a:endParaRPr lang="en-US" altLang="ko-KR" sz="1400" b="1" dirty="0">
              <a:solidFill>
                <a:prstClr val="black"/>
              </a:solidFill>
            </a:endParaRP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000" dirty="0"/>
              <a:t>15 companies responded.</a:t>
            </a:r>
          </a:p>
          <a:p>
            <a:pPr marL="1314450" lvl="3" indent="-457200">
              <a:spcBef>
                <a:spcPts val="0"/>
              </a:spcBef>
              <a:spcAft>
                <a:spcPts val="0"/>
              </a:spcAft>
            </a:pPr>
            <a:r>
              <a:rPr lang="en-US" altLang="de-DE" sz="1000" dirty="0"/>
              <a:t>12 companies indicated that the user identifier is provided in NAS signaling. </a:t>
            </a:r>
          </a:p>
          <a:p>
            <a:pPr marL="1771650" lvl="4" indent="-457200">
              <a:spcBef>
                <a:spcPts val="0"/>
              </a:spcBef>
              <a:spcAft>
                <a:spcPts val="0"/>
              </a:spcAft>
            </a:pPr>
            <a:r>
              <a:rPr lang="en-US" altLang="de-DE" sz="1000" dirty="0"/>
              <a:t>3 of these companies expressed a clear preference for the user identifier being provided during PDU Session Establishment. </a:t>
            </a:r>
          </a:p>
          <a:p>
            <a:pPr marL="1771650" lvl="4" indent="-457200">
              <a:spcBef>
                <a:spcPts val="0"/>
              </a:spcBef>
              <a:spcAft>
                <a:spcPts val="0"/>
              </a:spcAft>
            </a:pPr>
            <a:r>
              <a:rPr lang="en-US" altLang="de-DE" sz="1000" dirty="0"/>
              <a:t>4 of these companies expressed a preference for the user identifier being provided during registration.</a:t>
            </a:r>
          </a:p>
          <a:p>
            <a:pPr marL="1314450" lvl="3" indent="-457200">
              <a:spcBef>
                <a:spcPts val="0"/>
              </a:spcBef>
              <a:spcAft>
                <a:spcPts val="0"/>
              </a:spcAft>
            </a:pPr>
            <a:r>
              <a:rPr lang="en-US" altLang="de-DE" sz="10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00" dirty="0"/>
              <a:t>17 Companies responded.</a:t>
            </a:r>
          </a:p>
          <a:p>
            <a:pPr marL="1314450" lvl="3" indent="-457200">
              <a:spcBef>
                <a:spcPts val="0"/>
              </a:spcBef>
              <a:spcAft>
                <a:spcPts val="0"/>
              </a:spcAft>
            </a:pPr>
            <a:r>
              <a:rPr lang="en-US" altLang="de-DE" sz="1000" dirty="0"/>
              <a:t>7 companies answered, “NAS-MM”.</a:t>
            </a:r>
          </a:p>
          <a:p>
            <a:pPr marL="1314450" lvl="3" indent="-457200">
              <a:spcBef>
                <a:spcPts val="0"/>
              </a:spcBef>
              <a:spcAft>
                <a:spcPts val="0"/>
              </a:spcAft>
            </a:pPr>
            <a:r>
              <a:rPr lang="en-US" altLang="de-DE" sz="1000" dirty="0"/>
              <a:t>4 companies answered, “NAS-SM”.</a:t>
            </a:r>
          </a:p>
          <a:p>
            <a:pPr marL="1314450" lvl="3" indent="-457200">
              <a:spcBef>
                <a:spcPts val="0"/>
              </a:spcBef>
              <a:spcAft>
                <a:spcPts val="0"/>
              </a:spcAft>
            </a:pPr>
            <a:r>
              <a:rPr lang="en-US" altLang="de-DE" sz="1000" dirty="0"/>
              <a:t>4 companies prefer no NAS impact, 3 of the 4 prefer NAS-SM if there is impact.</a:t>
            </a:r>
          </a:p>
          <a:p>
            <a:pPr marL="1314450" lvl="3" indent="-457200">
              <a:spcBef>
                <a:spcPts val="0"/>
              </a:spcBef>
              <a:spcAft>
                <a:spcPts val="0"/>
              </a:spcAft>
            </a:pPr>
            <a:r>
              <a:rPr lang="en-US" altLang="de-DE" sz="1000" dirty="0"/>
              <a:t>1 company indicated that both NAS-MM and NAS-SM may need to be supported.</a:t>
            </a:r>
          </a:p>
          <a:p>
            <a:pPr marL="1314450" lvl="3" indent="-457200">
              <a:spcBef>
                <a:spcPts val="0"/>
              </a:spcBef>
              <a:spcAft>
                <a:spcPts val="0"/>
              </a:spcAft>
            </a:pPr>
            <a:r>
              <a:rPr lang="en-US" altLang="de-DE" sz="1000" dirty="0"/>
              <a:t>1 company prefers more discussion but comments that NAS-SM seems not appropriate.</a:t>
            </a:r>
          </a:p>
          <a:p>
            <a:pPr marL="457200" lvl="1" indent="-457200">
              <a:spcBef>
                <a:spcPts val="0"/>
              </a:spcBef>
              <a:spcAft>
                <a:spcPts val="0"/>
              </a:spcAft>
              <a:buBlip>
                <a:blip r:embed="rId2"/>
              </a:buBlip>
            </a:pPr>
            <a:r>
              <a:rPr lang="en-US" altLang="ko-KR" sz="1400" b="1" dirty="0" err="1">
                <a:solidFill>
                  <a:prstClr val="black"/>
                </a:solidFill>
              </a:rPr>
              <a:t>SoH</a:t>
            </a:r>
            <a:r>
              <a:rPr lang="en-US" altLang="ko-KR" sz="1400" b="1" dirty="0">
                <a:solidFill>
                  <a:prstClr val="black"/>
                </a:solidFill>
              </a:rPr>
              <a:t> Questions</a:t>
            </a:r>
          </a:p>
          <a:p>
            <a:pPr marL="857250" lvl="2" indent="-457200">
              <a:spcBef>
                <a:spcPts val="0"/>
              </a:spcBef>
              <a:spcAft>
                <a:spcPts val="0"/>
              </a:spcAft>
            </a:pPr>
            <a:r>
              <a:rPr lang="en-US" altLang="de-DE" sz="1100" dirty="0"/>
              <a:t>Q1a: Should NAS Signaling be used activate a user identity (S2-2306251, 5929, 6012, 6040, 6371, 6480, 6545, 6616, 6816)?</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Q1b: Should an application layer procedure be used activate a user identity (S2-2306391)?</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Q2a: If NAS Signaling is used, is NAS-MM (e.g. registration, S2-2406039)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NAS-SM (e.g. PDU Session Establishment, S2-2406480)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both NAS-MM (e.g. registration) and NAS-SM (e.g. PDU Session Establishment) preferred (e.g. S2-2406703)?</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1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identity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Policies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based on an active 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SMS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a:t>
            </a:r>
            <a:r>
              <a:rPr lang="en-US" altLang="de-DE" sz="1600"/>
              <a:t>the SMS </a:t>
            </a:r>
            <a:r>
              <a:rPr lang="en-US" altLang="de-DE" sz="1600" dirty="0"/>
              <a:t>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4668</TotalTime>
  <Words>2029</Words>
  <Application>Microsoft Office PowerPoint</Application>
  <PresentationFormat>On-screen Show (4:3)</PresentationFormat>
  <Paragraphs>164</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Policies</vt:lpstr>
      <vt:lpstr>KI#1 - SMS</vt:lpstr>
      <vt:lpstr>KI#1 - IMS</vt:lpstr>
      <vt:lpstr>KI#3 - Exposure</vt:lpstr>
      <vt:lpstr>KI#4 (1/2)</vt:lpstr>
      <vt:lpstr>KI#4 (2/2)</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Mike Starsinic</cp:lastModifiedBy>
  <cp:revision>2000</cp:revision>
  <dcterms:created xsi:type="dcterms:W3CDTF">2008-08-30T09:32:10Z</dcterms:created>
  <dcterms:modified xsi:type="dcterms:W3CDTF">2024-05-27T05:58:01Z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