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21"/>
  </p:notesMasterIdLst>
  <p:handoutMasterIdLst>
    <p:handoutMasterId r:id="rId22"/>
  </p:handoutMasterIdLst>
  <p:sldIdLst>
    <p:sldId id="303" r:id="rId5"/>
    <p:sldId id="914" r:id="rId6"/>
    <p:sldId id="915" r:id="rId7"/>
    <p:sldId id="916" r:id="rId8"/>
    <p:sldId id="917" r:id="rId9"/>
    <p:sldId id="919" r:id="rId10"/>
    <p:sldId id="921" r:id="rId11"/>
    <p:sldId id="920" r:id="rId12"/>
    <p:sldId id="922" r:id="rId13"/>
    <p:sldId id="923" r:id="rId14"/>
    <p:sldId id="924" r:id="rId15"/>
    <p:sldId id="925" r:id="rId16"/>
    <p:sldId id="913" r:id="rId17"/>
    <p:sldId id="911" r:id="rId18"/>
    <p:sldId id="918" r:id="rId19"/>
    <p:sldId id="912" r:id="rId2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FEB838-F90B-4561-B05C-C9F0A9CCC60D}" v="67" dt="2024-05-20T22:11:02.45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82" d="100"/>
          <a:sy n="82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E4FEB838-F90B-4561-B05C-C9F0A9CCC60D}"/>
    <pc:docChg chg="undo custSel addSld delSld modSld sldOrd modMainMaster">
      <pc:chgData name="Michael Starsinic" userId="de4e700c-740d-481a-8831-c9f0c79f23d1" providerId="ADAL" clId="{E4FEB838-F90B-4561-B05C-C9F0A9CCC60D}" dt="2024-05-20T22:14:25.807" v="2987" actId="20577"/>
      <pc:docMkLst>
        <pc:docMk/>
      </pc:docMkLst>
      <pc:sldChg chg="modSp mod">
        <pc:chgData name="Michael Starsinic" userId="de4e700c-740d-481a-8831-c9f0c79f23d1" providerId="ADAL" clId="{E4FEB838-F90B-4561-B05C-C9F0A9CCC60D}" dt="2024-05-20T17:38:17.247" v="41" actId="6549"/>
        <pc:sldMkLst>
          <pc:docMk/>
          <pc:sldMk cId="0" sldId="303"/>
        </pc:sldMkLst>
        <pc:spChg chg="mod">
          <ac:chgData name="Michael Starsinic" userId="de4e700c-740d-481a-8831-c9f0c79f23d1" providerId="ADAL" clId="{E4FEB838-F90B-4561-B05C-C9F0A9CCC60D}" dt="2024-05-20T17:38:17.247" v="41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 del">
        <pc:chgData name="Michael Starsinic" userId="de4e700c-740d-481a-8831-c9f0c79f23d1" providerId="ADAL" clId="{E4FEB838-F90B-4561-B05C-C9F0A9CCC60D}" dt="2024-05-20T18:24:30.025" v="140" actId="47"/>
        <pc:sldMkLst>
          <pc:docMk/>
          <pc:sldMk cId="1429849110" sldId="911"/>
        </pc:sldMkLst>
      </pc:sldChg>
      <pc:sldChg chg="modSp mod">
        <pc:chgData name="Michael Starsinic" userId="de4e700c-740d-481a-8831-c9f0c79f23d1" providerId="ADAL" clId="{E4FEB838-F90B-4561-B05C-C9F0A9CCC60D}" dt="2024-05-20T21:24:04.824" v="2633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E4FEB838-F90B-4561-B05C-C9F0A9CCC60D}" dt="2024-05-20T21:24:04.824" v="2633" actId="2057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E4FEB838-F90B-4561-B05C-C9F0A9CCC60D}" dt="2024-05-20T17:49:36.023" v="116" actId="20577"/>
        <pc:sldMkLst>
          <pc:docMk/>
          <pc:sldMk cId="1099006151" sldId="915"/>
        </pc:sldMkLst>
        <pc:spChg chg="mod">
          <ac:chgData name="Michael Starsinic" userId="de4e700c-740d-481a-8831-c9f0c79f23d1" providerId="ADAL" clId="{E4FEB838-F90B-4561-B05C-C9F0A9CCC60D}" dt="2024-05-20T17:49:36.023" v="116" actId="20577"/>
          <ac:spMkLst>
            <pc:docMk/>
            <pc:sldMk cId="1099006151" sldId="915"/>
            <ac:spMk id="9" creationId="{0BC5C2A2-2189-BB75-BB4D-73E39FD25132}"/>
          </ac:spMkLst>
        </pc:spChg>
        <pc:graphicFrameChg chg="modGraphic">
          <ac:chgData name="Michael Starsinic" userId="de4e700c-740d-481a-8831-c9f0c79f23d1" providerId="ADAL" clId="{E4FEB838-F90B-4561-B05C-C9F0A9CCC60D}" dt="2024-05-20T17:42:35.436" v="106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  <pc:sldChg chg="addSp delSp modSp add mod">
        <pc:chgData name="Michael Starsinic" userId="de4e700c-740d-481a-8831-c9f0c79f23d1" providerId="ADAL" clId="{E4FEB838-F90B-4561-B05C-C9F0A9CCC60D}" dt="2024-05-20T17:54:29.433" v="135" actId="20577"/>
        <pc:sldMkLst>
          <pc:docMk/>
          <pc:sldMk cId="2137393378" sldId="916"/>
        </pc:sldMkLst>
        <pc:spChg chg="del">
          <ac:chgData name="Michael Starsinic" userId="de4e700c-740d-481a-8831-c9f0c79f23d1" providerId="ADAL" clId="{E4FEB838-F90B-4561-B05C-C9F0A9CCC60D}" dt="2024-05-20T17:52:39.318" v="134" actId="478"/>
          <ac:spMkLst>
            <pc:docMk/>
            <pc:sldMk cId="2137393378" sldId="916"/>
            <ac:spMk id="2" creationId="{322A2A35-B83D-B470-C288-A2A787ABFED3}"/>
          </ac:spMkLst>
        </pc:spChg>
        <pc:spChg chg="mod">
          <ac:chgData name="Michael Starsinic" userId="de4e700c-740d-481a-8831-c9f0c79f23d1" providerId="ADAL" clId="{E4FEB838-F90B-4561-B05C-C9F0A9CCC60D}" dt="2024-05-20T17:54:29.433" v="135" actId="20577"/>
          <ac:spMkLst>
            <pc:docMk/>
            <pc:sldMk cId="2137393378" sldId="916"/>
            <ac:spMk id="9" creationId="{0BC5C2A2-2189-BB75-BB4D-73E39FD25132}"/>
          </ac:spMkLst>
        </pc:spChg>
        <pc:graphicFrameChg chg="add mod modGraphic">
          <ac:chgData name="Michael Starsinic" userId="de4e700c-740d-481a-8831-c9f0c79f23d1" providerId="ADAL" clId="{E4FEB838-F90B-4561-B05C-C9F0A9CCC60D}" dt="2024-05-20T17:52:33.729" v="133" actId="403"/>
          <ac:graphicFrameMkLst>
            <pc:docMk/>
            <pc:sldMk cId="2137393378" sldId="916"/>
            <ac:graphicFrameMk id="3" creationId="{E34541C1-96A2-5EDF-4343-F2B3603ABF39}"/>
          </ac:graphicFrameMkLst>
        </pc:graphicFrameChg>
        <pc:graphicFrameChg chg="del">
          <ac:chgData name="Michael Starsinic" userId="de4e700c-740d-481a-8831-c9f0c79f23d1" providerId="ADAL" clId="{E4FEB838-F90B-4561-B05C-C9F0A9CCC60D}" dt="2024-05-20T17:49:48.462" v="118" actId="478"/>
          <ac:graphicFrameMkLst>
            <pc:docMk/>
            <pc:sldMk cId="2137393378" sldId="916"/>
            <ac:graphicFrameMk id="10" creationId="{6A7D1DE9-2957-5B6E-5B16-E59CC323ABE9}"/>
          </ac:graphicFrameMkLst>
        </pc:graphicFrameChg>
      </pc:sldChg>
      <pc:sldChg chg="modSp add mod">
        <pc:chgData name="Michael Starsinic" userId="de4e700c-740d-481a-8831-c9f0c79f23d1" providerId="ADAL" clId="{E4FEB838-F90B-4561-B05C-C9F0A9CCC60D}" dt="2024-05-20T22:14:25.807" v="2987" actId="20577"/>
        <pc:sldMkLst>
          <pc:docMk/>
          <pc:sldMk cId="3539635595" sldId="917"/>
        </pc:sldMkLst>
        <pc:spChg chg="mod">
          <ac:chgData name="Michael Starsinic" userId="de4e700c-740d-481a-8831-c9f0c79f23d1" providerId="ADAL" clId="{E4FEB838-F90B-4561-B05C-C9F0A9CCC60D}" dt="2024-05-20T18:33:59.586" v="841" actId="20577"/>
          <ac:spMkLst>
            <pc:docMk/>
            <pc:sldMk cId="3539635595" sldId="917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4:25.807" v="2987" actId="20577"/>
          <ac:spMkLst>
            <pc:docMk/>
            <pc:sldMk cId="3539635595" sldId="917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E4FEB838-F90B-4561-B05C-C9F0A9CCC60D}" dt="2024-05-20T18:24:32.441" v="141"/>
        <pc:sldMkLst>
          <pc:docMk/>
          <pc:sldMk cId="2262093186" sldId="918"/>
        </pc:sldMkLst>
      </pc:sldChg>
      <pc:sldChg chg="modSp add mod ord">
        <pc:chgData name="Michael Starsinic" userId="de4e700c-740d-481a-8831-c9f0c79f23d1" providerId="ADAL" clId="{E4FEB838-F90B-4561-B05C-C9F0A9CCC60D}" dt="2024-05-20T21:15:57.338" v="2571" actId="20577"/>
        <pc:sldMkLst>
          <pc:docMk/>
          <pc:sldMk cId="850533126" sldId="919"/>
        </pc:sldMkLst>
        <pc:spChg chg="mod">
          <ac:chgData name="Michael Starsinic" userId="de4e700c-740d-481a-8831-c9f0c79f23d1" providerId="ADAL" clId="{E4FEB838-F90B-4561-B05C-C9F0A9CCC60D}" dt="2024-05-20T18:46:59.812" v="1001" actId="20577"/>
          <ac:spMkLst>
            <pc:docMk/>
            <pc:sldMk cId="850533126" sldId="919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5:57.338" v="2571" actId="20577"/>
          <ac:spMkLst>
            <pc:docMk/>
            <pc:sldMk cId="850533126" sldId="919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1:19:08.777" v="259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E4FEB838-F90B-4561-B05C-C9F0A9CCC60D}" dt="2024-05-20T19:22:56.744" v="1509" actId="20577"/>
          <ac:spMkLst>
            <pc:docMk/>
            <pc:sldMk cId="779726403" sldId="920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9:08.777" v="259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add mod ord">
        <pc:chgData name="Michael Starsinic" userId="de4e700c-740d-481a-8831-c9f0c79f23d1" providerId="ADAL" clId="{E4FEB838-F90B-4561-B05C-C9F0A9CCC60D}" dt="2024-05-20T21:20:10.473" v="2612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E4FEB838-F90B-4561-B05C-C9F0A9CCC60D}" dt="2024-05-20T19:22:54.122" v="1508" actId="20577"/>
          <ac:spMkLst>
            <pc:docMk/>
            <pc:sldMk cId="2720428564" sldId="921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20:10.473" v="2612" actId="20577"/>
          <ac:spMkLst>
            <pc:docMk/>
            <pc:sldMk cId="2720428564" sldId="921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0:42:55.537" v="2242" actId="20577"/>
        <pc:sldMkLst>
          <pc:docMk/>
          <pc:sldMk cId="3533651759" sldId="922"/>
        </pc:sldMkLst>
        <pc:spChg chg="mod">
          <ac:chgData name="Michael Starsinic" userId="de4e700c-740d-481a-8831-c9f0c79f23d1" providerId="ADAL" clId="{E4FEB838-F90B-4561-B05C-C9F0A9CCC60D}" dt="2024-05-20T19:23:01.289" v="1511" actId="20577"/>
          <ac:spMkLst>
            <pc:docMk/>
            <pc:sldMk cId="3533651759" sldId="922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55.537" v="2242" actId="20577"/>
          <ac:spMkLst>
            <pc:docMk/>
            <pc:sldMk cId="3533651759" sldId="922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08:41.808" v="2939" actId="20577"/>
        <pc:sldMkLst>
          <pc:docMk/>
          <pc:sldMk cId="629191245" sldId="923"/>
        </pc:sldMkLst>
        <pc:spChg chg="mod">
          <ac:chgData name="Michael Starsinic" userId="de4e700c-740d-481a-8831-c9f0c79f23d1" providerId="ADAL" clId="{E4FEB838-F90B-4561-B05C-C9F0A9CCC60D}" dt="2024-05-20T22:08:41.808" v="2939" actId="20577"/>
          <ac:spMkLst>
            <pc:docMk/>
            <pc:sldMk cId="629191245" sldId="923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26.615" v="2237"/>
          <ac:spMkLst>
            <pc:docMk/>
            <pc:sldMk cId="629191245" sldId="923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2:42.572" v="2970" actId="313"/>
        <pc:sldMkLst>
          <pc:docMk/>
          <pc:sldMk cId="2877100642" sldId="924"/>
        </pc:sldMkLst>
        <pc:spChg chg="mod">
          <ac:chgData name="Michael Starsinic" userId="de4e700c-740d-481a-8831-c9f0c79f23d1" providerId="ADAL" clId="{E4FEB838-F90B-4561-B05C-C9F0A9CCC60D}" dt="2024-05-20T22:08:31.024" v="2932" actId="6549"/>
          <ac:spMkLst>
            <pc:docMk/>
            <pc:sldMk cId="2877100642" sldId="924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2:42.572" v="2970" actId="313"/>
          <ac:spMkLst>
            <pc:docMk/>
            <pc:sldMk cId="2877100642" sldId="924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0:31.469" v="2968" actId="20577"/>
        <pc:sldMkLst>
          <pc:docMk/>
          <pc:sldMk cId="3053618125" sldId="925"/>
        </pc:sldMkLst>
        <pc:spChg chg="mod">
          <ac:chgData name="Michael Starsinic" userId="de4e700c-740d-481a-8831-c9f0c79f23d1" providerId="ADAL" clId="{E4FEB838-F90B-4561-B05C-C9F0A9CCC60D}" dt="2024-05-20T22:08:23.259" v="2927" actId="6549"/>
          <ac:spMkLst>
            <pc:docMk/>
            <pc:sldMk cId="3053618125" sldId="925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0:31.469" v="2968" actId="20577"/>
          <ac:spMkLst>
            <pc:docMk/>
            <pc:sldMk cId="3053618125" sldId="925"/>
            <ac:spMk id="6" creationId="{B567B7A5-ECEB-F660-585A-332D9FB928E8}"/>
          </ac:spMkLst>
        </pc:spChg>
      </pc:sldChg>
      <pc:sldMasterChg chg="modSp mod modSldLayout">
        <pc:chgData name="Michael Starsinic" userId="de4e700c-740d-481a-8831-c9f0c79f23d1" providerId="ADAL" clId="{E4FEB838-F90B-4561-B05C-C9F0A9CCC60D}" dt="2024-05-20T17:37:55.821" v="26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E4FEB838-F90B-4561-B05C-C9F0A9CCC60D}" dt="2024-05-20T17:37:40.271" v="1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E4FEB838-F90B-4561-B05C-C9F0A9CCC60D}" dt="2024-05-20T17:37:55.821" v="2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E4FEB838-F90B-4561-B05C-C9F0A9CCC60D}" dt="2024-05-20T17:37:55.821" v="26" actId="20577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5577B28-25A7-4E9A-9237-25216CBA1223}"/>
    <pc:docChg chg="custSel modSld">
      <pc:chgData name="Michael Starsinic" userId="de4e700c-740d-481a-8831-c9f0c79f23d1" providerId="ADAL" clId="{45577B28-25A7-4E9A-9237-25216CBA1223}" dt="2024-03-27T15:32:02.976" v="119" actId="947"/>
      <pc:docMkLst>
        <pc:docMk/>
      </pc:docMkLst>
      <pc:sldChg chg="modSp mod">
        <pc:chgData name="Michael Starsinic" userId="de4e700c-740d-481a-8831-c9f0c79f23d1" providerId="ADAL" clId="{45577B28-25A7-4E9A-9237-25216CBA1223}" dt="2024-03-27T15:32:02.976" v="119" actId="947"/>
        <pc:sldMkLst>
          <pc:docMk/>
          <pc:sldMk cId="4026685248" sldId="914"/>
        </pc:sldMkLst>
        <pc:spChg chg="mod">
          <ac:chgData name="Michael Starsinic" userId="de4e700c-740d-481a-8831-c9f0c79f23d1" providerId="ADAL" clId="{45577B28-25A7-4E9A-9237-25216CBA1223}" dt="2024-03-27T15:32:02.976" v="119" actId="94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45577B28-25A7-4E9A-9237-25216CBA1223}" dt="2024-03-27T15:31:50.867" v="118" actId="1076"/>
        <pc:sldMkLst>
          <pc:docMk/>
          <pc:sldMk cId="1099006151" sldId="915"/>
        </pc:sldMkLst>
        <pc:spChg chg="mod">
          <ac:chgData name="Michael Starsinic" userId="de4e700c-740d-481a-8831-c9f0c79f23d1" providerId="ADAL" clId="{45577B28-25A7-4E9A-9237-25216CBA1223}" dt="2024-03-27T15:31:50.867" v="118" actId="1076"/>
          <ac:spMkLst>
            <pc:docMk/>
            <pc:sldMk cId="1099006151" sldId="915"/>
            <ac:spMk id="2" creationId="{322A2A35-B83D-B470-C288-A2A787ABFED3}"/>
          </ac:spMkLst>
        </pc:spChg>
        <pc:graphicFrameChg chg="mod modGraphic">
          <ac:chgData name="Michael Starsinic" userId="de4e700c-740d-481a-8831-c9f0c79f23d1" providerId="ADAL" clId="{45577B28-25A7-4E9A-9237-25216CBA1223}" dt="2024-03-27T15:31:39.444" v="117" actId="94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4A45DB5-1D5E-439A-A45E-DAFDE14CFD5C}"/>
    <pc:docChg chg="modSld">
      <pc:chgData name="Michael Starsinic" userId="de4e700c-740d-481a-8831-c9f0c79f23d1" providerId="ADAL" clId="{44A45DB5-1D5E-439A-A45E-DAFDE14CFD5C}" dt="2024-03-27T12:09:42.262" v="6" actId="20577"/>
      <pc:docMkLst>
        <pc:docMk/>
      </pc:docMkLst>
      <pc:sldChg chg="modSp mod">
        <pc:chgData name="Michael Starsinic" userId="de4e700c-740d-481a-8831-c9f0c79f23d1" providerId="ADAL" clId="{44A45DB5-1D5E-439A-A45E-DAFDE14CFD5C}" dt="2024-03-27T12:09:42.262" v="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44A45DB5-1D5E-439A-A45E-DAFDE14CFD5C}" dt="2024-03-27T12:09:42.262" v="6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13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22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WG2#163 Conference Call May 22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703.zip" TargetMode="External"/><Relationship Id="rId3" Type="http://schemas.openxmlformats.org/officeDocument/2006/relationships/hyperlink" Target="https://www.3gpp.org/ftp/tsg_sa/WG2_Arch/TSGS2_163_Jeju_2024-05/Docs/S2-2406170.zip" TargetMode="External"/><Relationship Id="rId7" Type="http://schemas.openxmlformats.org/officeDocument/2006/relationships/hyperlink" Target="https://www.3gpp.org/ftp/tsg_sa/WG2_Arch/TSGS2_163_Jeju_2024-05/Docs/S2-240661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358.zip" TargetMode="External"/><Relationship Id="rId5" Type="http://schemas.openxmlformats.org/officeDocument/2006/relationships/hyperlink" Target="https://www.3gpp.org/ftp/tsg_sa/WG2_Arch/TSGS2_163_Jeju_2024-05/Docs/S2-2406253.zip" TargetMode="External"/><Relationship Id="rId4" Type="http://schemas.openxmlformats.org/officeDocument/2006/relationships/hyperlink" Target="https://www.3gpp.org/ftp/tsg_sa/WG2_Arch/TSGS2_163_Jeju_2024-05/Docs/S2-2405930.zip" TargetMode="External"/><Relationship Id="rId9" Type="http://schemas.openxmlformats.org/officeDocument/2006/relationships/hyperlink" Target="https://www.3gpp.org/ftp/tsg_sa/WG2_Arch/TSGS2_163_Jeju_2024-05/Docs/S2-2406815.zip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683.zip" TargetMode="External"/><Relationship Id="rId3" Type="http://schemas.openxmlformats.org/officeDocument/2006/relationships/hyperlink" Target="https://www.3gpp.org/ftp/tsg_sa/WG2_Arch/TSGS2_163_Jeju_2024-05/Docs/S2-2406170.zip" TargetMode="External"/><Relationship Id="rId7" Type="http://schemas.openxmlformats.org/officeDocument/2006/relationships/hyperlink" Target="https://www.3gpp.org/ftp/tsg_sa/WG2_Arch/TSGS2_163_Jeju_2024-05/Docs/S2-240625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10.zip" TargetMode="External"/><Relationship Id="rId5" Type="http://schemas.openxmlformats.org/officeDocument/2006/relationships/hyperlink" Target="https://www.3gpp.org/ftp/tsg_sa/WG2_Arch/TSGS2_163_Jeju_2024-05/Docs/S2-2405931.zip" TargetMode="External"/><Relationship Id="rId10" Type="http://schemas.openxmlformats.org/officeDocument/2006/relationships/hyperlink" Target="https://www.3gpp.org/ftp/tsg_sa/WG2_Arch/TSGS2_163_Jeju_2024-05/Docs/S2-2406814.zip" TargetMode="External"/><Relationship Id="rId4" Type="http://schemas.openxmlformats.org/officeDocument/2006/relationships/hyperlink" Target="https://www.3gpp.org/ftp/tsg_sa/WG2_Arch/TSGS2_163_Jeju_2024-05/Docs/S2-2406171.zip" TargetMode="External"/><Relationship Id="rId9" Type="http://schemas.openxmlformats.org/officeDocument/2006/relationships/hyperlink" Target="https://www.3gpp.org/ftp/tsg_sa/WG2_Arch/TSGS2_163_Jeju_2024-05/Docs/S2-2406739.zip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047.zip" TargetMode="External"/><Relationship Id="rId13" Type="http://schemas.openxmlformats.org/officeDocument/2006/relationships/hyperlink" Target="https://www.3gpp.org/ftp/tsg_sa/WG2_Arch/TSGS2_163_Jeju_2024-05/Docs/S2-2406396.zip" TargetMode="External"/><Relationship Id="rId3" Type="http://schemas.openxmlformats.org/officeDocument/2006/relationships/hyperlink" Target="https://www.3gpp.org/ftp/tsg_sa/WG2_Arch/TSGS2_163_Jeju_2024-05/Docs/S2-2406813.zip" TargetMode="External"/><Relationship Id="rId7" Type="http://schemas.openxmlformats.org/officeDocument/2006/relationships/hyperlink" Target="https://www.3gpp.org/ftp/tsg_sa/WG2_Arch/TSGS2_163_Jeju_2024-05/Docs/S2-2406018.zip" TargetMode="External"/><Relationship Id="rId12" Type="http://schemas.openxmlformats.org/officeDocument/2006/relationships/hyperlink" Target="https://www.3gpp.org/ftp/tsg_sa/WG2_Arch/TSGS2_163_Jeju_2024-05/Docs/S2-240626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5932.zip" TargetMode="External"/><Relationship Id="rId11" Type="http://schemas.openxmlformats.org/officeDocument/2006/relationships/hyperlink" Target="https://www.3gpp.org/ftp/tsg_sa/WG2_Arch/TSGS2_163_Jeju_2024-05/Docs/S2-2406254.zip" TargetMode="External"/><Relationship Id="rId5" Type="http://schemas.openxmlformats.org/officeDocument/2006/relationships/hyperlink" Target="https://www.3gpp.org/ftp/tsg_sa/WG2_Arch/TSGS2_163_Jeju_2024-05/Docs/S2-2406780.zip" TargetMode="External"/><Relationship Id="rId10" Type="http://schemas.openxmlformats.org/officeDocument/2006/relationships/hyperlink" Target="https://www.3gpp.org/ftp/tsg_sa/WG2_Arch/TSGS2_163_Jeju_2024-05/Docs/S2-2406310.zip" TargetMode="External"/><Relationship Id="rId4" Type="http://schemas.openxmlformats.org/officeDocument/2006/relationships/hyperlink" Target="https://www.3gpp.org/ftp/tsg_sa/WG2_Arch/TSGS2_163_Jeju_2024-05/Docs/S2-2406546.zip" TargetMode="External"/><Relationship Id="rId9" Type="http://schemas.openxmlformats.org/officeDocument/2006/relationships/hyperlink" Target="https://www.3gpp.org/ftp/tsg_sa/WG2_Arch/TSGS2_163_Jeju_2024-05/Docs/S2-2406372.zi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2_Edinburgh_2023-12/Docs/SP-23180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4.zip" TargetMode="External"/><Relationship Id="rId2" Type="http://schemas.openxmlformats.org/officeDocument/2006/relationships/hyperlink" Target="https://www.3gpp.org/ftp/tsg_sa/WG2_Arch/TSGS2_163_Jeju_2024-05/Docs/S2-2406249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81.zip" TargetMode="External"/><Relationship Id="rId4" Type="http://schemas.openxmlformats.org/officeDocument/2006/relationships/hyperlink" Target="https://www.3gpp.org/ftp/tsg_sa/WG2_Arch/TSGS2_163_Jeju_2024-05/Docs/S2-2406287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5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48.zip" TargetMode="External"/><Relationship Id="rId4" Type="http://schemas.openxmlformats.org/officeDocument/2006/relationships/hyperlink" Target="https://www.3gpp.org/ftp/tsg_sa/WG2_Arch/TSGS2_163_Jeju_2024-05/Docs/S2-2406467.zi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684.zip" TargetMode="External"/><Relationship Id="rId4" Type="http://schemas.openxmlformats.org/officeDocument/2006/relationships/hyperlink" Target="https://www.3gpp.org/ftp/tsg_sa/WG2_Arch/TSGS2_163_Jeju_2024-05/Docs/S2-2406370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01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480.zip" TargetMode="External"/><Relationship Id="rId4" Type="http://schemas.openxmlformats.org/officeDocument/2006/relationships/hyperlink" Target="https://www.3gpp.org/ftp/tsg_sa/WG2_Arch/TSGS2_163_Jeju_2024-05/Docs/S2-2406039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391.zip" TargetMode="External"/><Relationship Id="rId4" Type="http://schemas.openxmlformats.org/officeDocument/2006/relationships/hyperlink" Target="https://www.3gpp.org/ftp/tsg_sa/WG2_Arch/TSGS2_163_Jeju_2024-05/Docs/S2-2406048.zi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480.zip" TargetMode="External"/><Relationship Id="rId3" Type="http://schemas.openxmlformats.org/officeDocument/2006/relationships/hyperlink" Target="https://www.3gpp.org/ftp/tsg_sa/WG2_Arch/TSGS2_163_Jeju_2024-05/Docs/S2-2406264.zip" TargetMode="External"/><Relationship Id="rId7" Type="http://schemas.openxmlformats.org/officeDocument/2006/relationships/hyperlink" Target="https://www.3gpp.org/ftp/tsg_sa/WG2_Arch/TSGS2_163_Jeju_2024-05/Docs/S2-2406371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40.zip" TargetMode="External"/><Relationship Id="rId11" Type="http://schemas.openxmlformats.org/officeDocument/2006/relationships/hyperlink" Target="https://www.3gpp.org/ftp/tsg_sa/WG2_Arch/TSGS2_163_Jeju_2024-05/Docs/S2-2406816.zip" TargetMode="External"/><Relationship Id="rId5" Type="http://schemas.openxmlformats.org/officeDocument/2006/relationships/hyperlink" Target="https://www.3gpp.org/ftp/tsg_sa/WG2_Arch/TSGS2_163_Jeju_2024-05/Docs/S2-2406012.zip" TargetMode="External"/><Relationship Id="rId10" Type="http://schemas.openxmlformats.org/officeDocument/2006/relationships/hyperlink" Target="https://www.3gpp.org/ftp/tsg_sa/WG2_Arch/TSGS2_163_Jeju_2024-05/Docs/S2-2406616.zip" TargetMode="External"/><Relationship Id="rId4" Type="http://schemas.openxmlformats.org/officeDocument/2006/relationships/hyperlink" Target="https://www.3gpp.org/ftp/tsg_sa/WG2_Arch/TSGS2_163_Jeju_2024-05/Docs/S2-2405929.zip" TargetMode="External"/><Relationship Id="rId9" Type="http://schemas.openxmlformats.org/officeDocument/2006/relationships/hyperlink" Target="https://www.3gpp.org/ftp/tsg_sa/WG2_Arch/TSGS2_163_Jeju_2024-05/Docs/S2-2406545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pre-SA2 #163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#2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S2-2406170</a:t>
            </a:r>
            <a:r>
              <a:rPr lang="en-US" altLang="ko-KR" dirty="0">
                <a:solidFill>
                  <a:prstClr val="black"/>
                </a:solidFill>
              </a:rPr>
              <a:t>) - Conclusion on KI#2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KI#2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6170?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S2-2405930</a:t>
            </a:r>
            <a:r>
              <a:rPr lang="en-US" altLang="ko-KR" dirty="0">
                <a:solidFill>
                  <a:prstClr val="black"/>
                </a:solidFill>
              </a:rPr>
              <a:t>) - Conclusion Paper for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 , </a:t>
            </a:r>
            <a:r>
              <a:rPr lang="en-US" altLang="ko-KR" dirty="0">
                <a:solidFill>
                  <a:prstClr val="black"/>
                </a:solidFill>
                <a:hlinkClick r:id="rId5"/>
              </a:rPr>
              <a:t>S2-2406253</a:t>
            </a:r>
            <a:r>
              <a:rPr lang="en-US" altLang="ko-KR" dirty="0">
                <a:solidFill>
                  <a:prstClr val="black"/>
                </a:solidFill>
              </a:rPr>
              <a:t>) - Key Issue #2, New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(China Mobile,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S2-2406358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KI#2 interim conclusion principles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S2-2406617</a:t>
            </a:r>
            <a:r>
              <a:rPr lang="en-US" altLang="ko-KR" dirty="0">
                <a:solidFill>
                  <a:prstClr val="black"/>
                </a:solidFill>
              </a:rPr>
              <a:t>) - KI#2, conclusion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(Samsung,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S2-2406703</a:t>
            </a:r>
            <a:r>
              <a:rPr lang="en-US" altLang="ko-KR" dirty="0">
                <a:solidFill>
                  <a:prstClr val="black"/>
                </a:solidFill>
              </a:rPr>
              <a:t>) - KI#2_Conclusion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S2-2406815</a:t>
            </a:r>
            <a:r>
              <a:rPr lang="en-US" altLang="ko-KR" dirty="0">
                <a:solidFill>
                  <a:prstClr val="black"/>
                </a:solidFill>
              </a:rPr>
              <a:t>) - Interim conclusions for KI#2 Authentication and Authorization of Users and Restrictions on Users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919124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#3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S2-2406618</a:t>
            </a:r>
            <a:r>
              <a:rPr lang="en-US" altLang="ko-KR" sz="1800" dirty="0">
                <a:solidFill>
                  <a:prstClr val="black"/>
                </a:solidFill>
              </a:rPr>
              <a:t>) - KI#3,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Use this paper as the KI#3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</a:t>
            </a:r>
            <a:r>
              <a:rPr lang="en-US" altLang="ko-KR" sz="1800" dirty="0">
                <a:solidFill>
                  <a:prstClr val="black"/>
                </a:solidFill>
              </a:rPr>
              <a:t>A few papers (6739, 6171) discuss the meaning of verification result. Can we use the paper to discuss the definition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Rapporteur Proposal: Do not open the following papers on the CC, but ask if the following papers me merged into 6618?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(Nokia,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S2-2405931</a:t>
            </a:r>
            <a:r>
              <a:rPr lang="en-US" altLang="ko-KR" sz="1800" dirty="0">
                <a:solidFill>
                  <a:prstClr val="black"/>
                </a:solidFill>
              </a:rPr>
              <a:t>) - Conclusion Paper for KI#3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(Apple,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S2-2406010</a:t>
            </a:r>
            <a:r>
              <a:rPr lang="en-US" altLang="ko-KR" sz="1800" dirty="0">
                <a:solidFill>
                  <a:prstClr val="black"/>
                </a:solidFill>
              </a:rPr>
              <a:t>) - KI#3 ;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NEC , </a:t>
            </a:r>
            <a:r>
              <a:rPr lang="en-US" altLang="ko-KR" sz="1800" dirty="0">
                <a:solidFill>
                  <a:prstClr val="black"/>
                </a:solidFill>
                <a:hlinkClick r:id="rId7"/>
              </a:rPr>
              <a:t>S2-2406253</a:t>
            </a:r>
            <a:r>
              <a:rPr lang="en-US" altLang="ko-KR" sz="1800" dirty="0">
                <a:solidFill>
                  <a:prstClr val="black"/>
                </a:solidFill>
              </a:rPr>
              <a:t>) - Key Issue #3,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8"/>
              </a:rPr>
              <a:t>S2-2406683</a:t>
            </a:r>
            <a:r>
              <a:rPr lang="en-US" altLang="ko-KR" sz="1800" dirty="0">
                <a:solidFill>
                  <a:prstClr val="black"/>
                </a:solidFill>
              </a:rPr>
              <a:t>) - </a:t>
            </a:r>
            <a:r>
              <a:rPr lang="it-IT" altLang="ko-KR" sz="1800" dirty="0">
                <a:solidFill>
                  <a:prstClr val="black"/>
                </a:solidFill>
              </a:rPr>
              <a:t>FS_UIA_ARC KI#3: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9"/>
              </a:rPr>
              <a:t>S2-2406739</a:t>
            </a:r>
            <a:r>
              <a:rPr lang="en-US" altLang="ko-KR" sz="18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(Xiaomi, </a:t>
            </a:r>
            <a:r>
              <a:rPr lang="en-US" altLang="ko-KR" sz="1800" dirty="0">
                <a:solidFill>
                  <a:prstClr val="black"/>
                </a:solidFill>
                <a:hlinkClick r:id="rId10"/>
              </a:rPr>
              <a:t>S2-2406814</a:t>
            </a:r>
            <a:r>
              <a:rPr lang="en-US" altLang="ko-KR" sz="1800" dirty="0">
                <a:solidFill>
                  <a:prstClr val="black"/>
                </a:solidFill>
              </a:rPr>
              <a:t>) - Interim conclusions for KI#3 Exposure of User Identity Profile Information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87710064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#4 Related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289648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(Xiaomi, </a:t>
            </a:r>
            <a:r>
              <a:rPr lang="en-US" altLang="ko-KR" sz="1600" dirty="0">
                <a:solidFill>
                  <a:prstClr val="black"/>
                </a:solidFill>
                <a:hlinkClick r:id="rId3"/>
              </a:rPr>
              <a:t>S2-2406813</a:t>
            </a:r>
            <a:r>
              <a:rPr lang="en-US" altLang="ko-KR" sz="1600" dirty="0">
                <a:solidFill>
                  <a:prstClr val="black"/>
                </a:solidFill>
              </a:rPr>
              <a:t>) - Interim conclusions for KI#4 Identifying non-3GPP Devices Connecting behind a UE or 5G-RG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/>
              <a:t>Rapporteur Proposal: Use this paper as the KI#4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Rapporteur Proposal: Based on the NWM, the proposal was to proceed under the assumption that the user identifier will be bound to a non-3GPP device. The details of how the binding is done needs to be discussed more between now and SA2 #163. If time permits on the CC, can we open the following papers and only discuss how the user identifier will be bound to a non-3GPP device?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(Huawei, </a:t>
            </a:r>
            <a:r>
              <a:rPr lang="en-US" altLang="ko-KR" sz="1600" dirty="0">
                <a:solidFill>
                  <a:prstClr val="black"/>
                </a:solidFill>
                <a:hlinkClick r:id="rId4"/>
              </a:rPr>
              <a:t>S2-2406546</a:t>
            </a:r>
            <a:r>
              <a:rPr lang="en-US" altLang="ko-KR" sz="1600" dirty="0">
                <a:solidFill>
                  <a:prstClr val="black"/>
                </a:solidFill>
              </a:rPr>
              <a:t>) - Conclusion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CableLabs</a:t>
            </a:r>
            <a:r>
              <a:rPr lang="en-US" altLang="ko-KR" sz="1600" dirty="0">
                <a:solidFill>
                  <a:prstClr val="black"/>
                </a:solidFill>
              </a:rPr>
              <a:t>, </a:t>
            </a:r>
            <a:r>
              <a:rPr lang="en-US" altLang="ko-KR" sz="1600" dirty="0">
                <a:solidFill>
                  <a:prstClr val="black"/>
                </a:solidFill>
                <a:hlinkClick r:id="rId5"/>
              </a:rPr>
              <a:t>S2-2406780</a:t>
            </a:r>
            <a:r>
              <a:rPr lang="en-US" altLang="ko-KR" sz="1600" dirty="0">
                <a:solidFill>
                  <a:prstClr val="black"/>
                </a:solidFill>
              </a:rPr>
              <a:t>) - KI#4: Evaluation and Conclusions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(Nokia, </a:t>
            </a:r>
            <a:r>
              <a:rPr lang="en-US" altLang="ko-KR" sz="1600" dirty="0">
                <a:solidFill>
                  <a:prstClr val="black"/>
                </a:solidFill>
                <a:hlinkClick r:id="rId6"/>
              </a:rPr>
              <a:t>S2-2405932</a:t>
            </a:r>
            <a:r>
              <a:rPr lang="en-US" altLang="ko-KR" sz="1600" dirty="0">
                <a:solidFill>
                  <a:prstClr val="black"/>
                </a:solidFill>
              </a:rPr>
              <a:t>) - Conclusion Paper for KI#4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(OPPO, </a:t>
            </a:r>
            <a:r>
              <a:rPr lang="en-US" altLang="ko-KR" sz="1600" dirty="0">
                <a:solidFill>
                  <a:prstClr val="black"/>
                </a:solidFill>
                <a:hlinkClick r:id="rId7"/>
              </a:rPr>
              <a:t>S2-2406018</a:t>
            </a:r>
            <a:r>
              <a:rPr lang="en-US" altLang="ko-KR" sz="1600" dirty="0">
                <a:solidFill>
                  <a:prstClr val="black"/>
                </a:solidFill>
              </a:rPr>
              <a:t>) - KI#4 Conclusions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(Vivo, </a:t>
            </a:r>
            <a:r>
              <a:rPr lang="en-US" altLang="ko-KR" sz="1600" dirty="0">
                <a:solidFill>
                  <a:prstClr val="black"/>
                </a:solidFill>
                <a:hlinkClick r:id="rId8"/>
              </a:rPr>
              <a:t>S2-2406047</a:t>
            </a:r>
            <a:r>
              <a:rPr lang="en-US" altLang="ko-KR" sz="1600" dirty="0">
                <a:solidFill>
                  <a:prstClr val="black"/>
                </a:solidFill>
              </a:rPr>
              <a:t>) - Conclusion of device identification for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(LGE, </a:t>
            </a:r>
            <a:r>
              <a:rPr lang="en-US" altLang="ko-KR" sz="1600" dirty="0">
                <a:solidFill>
                  <a:prstClr val="black"/>
                </a:solidFill>
                <a:hlinkClick r:id="rId9"/>
              </a:rPr>
              <a:t>S2-2406372</a:t>
            </a:r>
            <a:r>
              <a:rPr lang="en-US" altLang="ko-KR" sz="16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(CATT, </a:t>
            </a:r>
            <a:r>
              <a:rPr lang="en-US" altLang="ko-KR" sz="1600" dirty="0">
                <a:solidFill>
                  <a:prstClr val="black"/>
                </a:solidFill>
                <a:hlinkClick r:id="rId10"/>
              </a:rPr>
              <a:t>S2-2406310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KI#4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600" dirty="0">
                <a:solidFill>
                  <a:prstClr val="black"/>
                </a:solidFill>
              </a:rPr>
              <a:t>, NEC , </a:t>
            </a:r>
            <a:r>
              <a:rPr lang="en-US" altLang="ko-KR" sz="1600" dirty="0">
                <a:solidFill>
                  <a:prstClr val="black"/>
                </a:solidFill>
                <a:hlinkClick r:id="rId11"/>
              </a:rPr>
              <a:t>S2-2406254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(Ericsson, </a:t>
            </a:r>
            <a:r>
              <a:rPr lang="en-US" altLang="ko-KR" sz="1600" dirty="0">
                <a:solidFill>
                  <a:prstClr val="black"/>
                </a:solidFill>
                <a:hlinkClick r:id="rId12"/>
              </a:rPr>
              <a:t>S2-2406267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(Qualcomm, </a:t>
            </a:r>
            <a:r>
              <a:rPr lang="en-US" altLang="ko-KR" sz="1600" dirty="0">
                <a:solidFill>
                  <a:prstClr val="black"/>
                </a:solidFill>
                <a:hlinkClick r:id="rId13"/>
              </a:rPr>
              <a:t>S2-2406396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Conclusions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05361812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Progress since SA2 #161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Focus was on New Solutions and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23.700-32 v0.3.0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68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 were submitted to SA2 #162: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New Key Solutions for Key Issues #1, #2, and #3. (All agreed)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23 New Key Issue #4 Solutions (5 were agreed and 18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Architectural Assumptions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Draft LS Out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Summary of Company Feedback (For Information)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Conclusion / Evaluation Paper (2 were agreed, 1 was postponed, and 10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16 Solution Updates (none were handled)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#2 and Key Issue #4 have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>
                <a:solidFill>
                  <a:prstClr val="black"/>
                </a:solidFill>
                <a:sym typeface="+mn-ea"/>
              </a:rPr>
              <a:t>Key Issue #2 and Key Issue #4 may </a:t>
            </a: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have some SA6 dependency; e.g., application layer protocol.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100" kern="0" dirty="0"/>
              <a:t>None</a:t>
            </a: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Send TR 23.700-32 to SA for one</a:t>
            </a:r>
            <a:r>
              <a:rPr lang="en-US" altLang="ko-KR" sz="1100" dirty="0"/>
              <a:t>-step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dirty="0"/>
              <a:t>Propose WI to start normative work in Q3.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In the next meeting: Critical Solution Updates, Complete Study Conclusions</a:t>
            </a:r>
            <a:endParaRPr lang="en-US" altLang="ko-KR" sz="1100" strike="sngStrike" kern="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hlinkClick r:id="rId3"/>
                        </a:rPr>
                        <a:t>SP-231804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09318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plan, TR Cover Sheet, WID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Quickly present these 2 slides and only check if people have comments.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LS Out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questions for other working groups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#3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Discuss the meaning of verification result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(1/2)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86314"/>
              </p:ext>
            </p:extLst>
          </p:nvPr>
        </p:nvGraphicFramePr>
        <p:xfrm>
          <a:off x="422359" y="1432560"/>
          <a:ext cx="8340640" cy="3608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286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 will be lower priority than KI#4 solutions and new solutions that are significantly different to existing one and proposed in a previous meeting but not handled.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Solution Updates, Complete Study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5425440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(2/2)</a:t>
            </a:r>
            <a:endParaRPr lang="en-US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4541C1-96A2-5EDF-4343-F2B3603AB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90360"/>
              </p:ext>
            </p:extLst>
          </p:nvPr>
        </p:nvGraphicFramePr>
        <p:xfrm>
          <a:off x="153891" y="1606389"/>
          <a:ext cx="8672868" cy="2126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507">
                  <a:extLst>
                    <a:ext uri="{9D8B030D-6E8A-4147-A177-3AD203B41FA5}">
                      <a16:colId xmlns:a16="http://schemas.microsoft.com/office/drawing/2014/main" val="1723997314"/>
                    </a:ext>
                  </a:extLst>
                </a:gridCol>
                <a:gridCol w="3013325">
                  <a:extLst>
                    <a:ext uri="{9D8B030D-6E8A-4147-A177-3AD203B41FA5}">
                      <a16:colId xmlns:a16="http://schemas.microsoft.com/office/drawing/2014/main" val="3636453717"/>
                    </a:ext>
                  </a:extLst>
                </a:gridCol>
                <a:gridCol w="1162500">
                  <a:extLst>
                    <a:ext uri="{9D8B030D-6E8A-4147-A177-3AD203B41FA5}">
                      <a16:colId xmlns:a16="http://schemas.microsoft.com/office/drawing/2014/main" val="1142457263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258339677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3175060186"/>
                    </a:ext>
                  </a:extLst>
                </a:gridCol>
                <a:gridCol w="1116614">
                  <a:extLst>
                    <a:ext uri="{9D8B030D-6E8A-4147-A177-3AD203B41FA5}">
                      <a16:colId xmlns:a16="http://schemas.microsoft.com/office/drawing/2014/main" val="2330762190"/>
                    </a:ext>
                  </a:extLst>
                </a:gridCol>
              </a:tblGrid>
              <a:tr h="4094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TDoc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Title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Source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Type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For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Agenda item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746549"/>
                  </a:ext>
                </a:extLst>
              </a:tr>
              <a:tr h="556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2"/>
                        </a:rPr>
                        <a:t>S2-2406249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Pre-SA2 #163 NWM Discussion for FS_UIA_ARC Rel-19 Conclusions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 (Rapporteur)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report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Information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01164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3"/>
                        </a:rPr>
                        <a:t>S2-2406284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New WID on User Identities and Authentication Architecture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WID new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369467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4"/>
                        </a:rPr>
                        <a:t>S2-2406287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Cover sheet for presentation of TR 23.700-32 to TSG SA#104 for 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 (Rapporteur)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TS or TR cover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867450"/>
                  </a:ext>
                </a:extLst>
              </a:tr>
              <a:tr h="2783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5"/>
                        </a:rPr>
                        <a:t>S2-2406781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Editorial Clean Up in TR 23.700-32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pCR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9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9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(1/2)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S2-2406285</a:t>
            </a:r>
            <a:r>
              <a:rPr lang="en-US" altLang="ko-KR" sz="1800" dirty="0">
                <a:solidFill>
                  <a:prstClr val="black"/>
                </a:solidFill>
              </a:rPr>
              <a:t>) - [DRAFT] LS on 5G-RG aspects of User Identities and Authentication Architecture.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BBF and </a:t>
            </a:r>
            <a:r>
              <a:rPr lang="en-US" altLang="ko-KR" sz="1800" dirty="0" err="1">
                <a:solidFill>
                  <a:prstClr val="black"/>
                </a:solidFill>
              </a:rPr>
              <a:t>CableLabs</a:t>
            </a:r>
            <a:r>
              <a:rPr lang="en-US" altLang="ko-KR" sz="1800" dirty="0">
                <a:solidFill>
                  <a:prstClr val="black"/>
                </a:solidFill>
              </a:rPr>
              <a:t> to let them know about Key Issue #4 conclusions.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S2-2406467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Identity Profile management by OAM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SA5 to point out that we have conclusions that might relate to OAM and Charging.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S2-2406748</a:t>
            </a:r>
            <a:r>
              <a:rPr lang="en-US" altLang="ko-KR" sz="1800" dirty="0">
                <a:solidFill>
                  <a:prstClr val="black"/>
                </a:solidFill>
              </a:rPr>
              <a:t>) -[DRAFT] LS on Management, Orchestration and Charging aspects of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>
                <a:solidFill>
                  <a:prstClr val="black"/>
                </a:solidFill>
              </a:rPr>
              <a:t>Can this be </a:t>
            </a:r>
            <a:r>
              <a:rPr lang="en-US" altLang="ko-KR" sz="1800" dirty="0">
                <a:solidFill>
                  <a:prstClr val="black"/>
                </a:solidFill>
              </a:rPr>
              <a:t>merged into 6467?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355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(2/2)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questions for other working groups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S2-2406263</a:t>
            </a:r>
            <a:r>
              <a:rPr lang="en-US" altLang="ko-KR" sz="1800" dirty="0">
                <a:solidFill>
                  <a:prstClr val="black"/>
                </a:solidFill>
              </a:rPr>
              <a:t>) - [DRAFT] LS on Clarifications related to User Identities.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SA1,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SA1 Baseline, merge the SA3 question into 6684.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(LGE,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S2-2406370</a:t>
            </a:r>
            <a:r>
              <a:rPr lang="en-US" altLang="ko-KR" sz="1800" dirty="0">
                <a:solidFill>
                  <a:prstClr val="black"/>
                </a:solidFill>
              </a:rPr>
              <a:t>) - [DRAFT] LS on privacy concern on IMS and SMS services when another user is using a UE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merge into 6263.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S2-2406684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SA3 Baseline</a:t>
            </a: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3312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(1/3)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Apple, 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S2-2406014</a:t>
            </a:r>
            <a:r>
              <a:rPr lang="en-US" altLang="ko-KR" sz="1800" dirty="0">
                <a:solidFill>
                  <a:prstClr val="black"/>
                </a:solidFill>
              </a:rPr>
              <a:t>) - Use cases for multiple user identities within one UIP.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it was Tentatively agreed that only one user identity can be included in the user identity profile, but we could continue to discuss the use cases.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S2-2406039</a:t>
            </a:r>
            <a:r>
              <a:rPr lang="en-US" altLang="ko-KR" sz="1800" dirty="0">
                <a:solidFill>
                  <a:prstClr val="black"/>
                </a:solidFill>
              </a:rPr>
              <a:t>) -Discussion on user identity activation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NAS-MM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a linked user becomes active with a subscription by providing a user identifier in a NAS-MM or a NAS-SM message. Whether a NAS-MM or a NAS-SM message is used requires more discussion.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S2-2406480</a:t>
            </a:r>
            <a:r>
              <a:rPr lang="en-US" altLang="ko-KR" sz="1800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NAS-SM</a:t>
            </a:r>
          </a:p>
        </p:txBody>
      </p:sp>
    </p:spTree>
    <p:extLst>
      <p:ext uri="{BB962C8B-B14F-4D97-AF65-F5344CB8AC3E}">
        <p14:creationId xmlns:p14="http://schemas.microsoft.com/office/powerpoint/2010/main" val="272042856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(2/3)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S2-2406264</a:t>
            </a:r>
            <a:r>
              <a:rPr lang="en-US" altLang="ko-KR" sz="1800" dirty="0">
                <a:solidFill>
                  <a:prstClr val="black"/>
                </a:solidFill>
              </a:rPr>
              <a:t>) - KI#1 conclusion related to SMS and IMS services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SMS and IMS </a:t>
            </a:r>
            <a:r>
              <a:rPr lang="en-US" altLang="ko-KR" sz="1800" dirty="0" err="1"/>
              <a:t>realted</a:t>
            </a:r>
            <a:endParaRPr lang="en-US" altLang="ko-KR" sz="18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(Vivo,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S2-2406048</a:t>
            </a:r>
            <a:r>
              <a:rPr lang="en-US" altLang="ko-KR" sz="1800" dirty="0">
                <a:solidFill>
                  <a:prstClr val="black"/>
                </a:solidFill>
              </a:rPr>
              <a:t>) - Conclusion update of policy enhancement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URSP Handling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(Qualcomm,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S2-2406391</a:t>
            </a:r>
            <a:r>
              <a:rPr lang="en-US" altLang="ko-KR" sz="1800" dirty="0">
                <a:solidFill>
                  <a:prstClr val="black"/>
                </a:solidFill>
              </a:rPr>
              <a:t>) - Conclusions on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Application Layer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77972640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(3/3)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S2-2406251</a:t>
            </a:r>
            <a:r>
              <a:rPr lang="en-US" altLang="ko-KR" dirty="0">
                <a:solidFill>
                  <a:prstClr val="black"/>
                </a:solidFill>
              </a:rPr>
              <a:t>) - Key Issue #1,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KI#1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6251?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S2-2405929</a:t>
            </a:r>
            <a:r>
              <a:rPr lang="en-US" altLang="ko-KR" dirty="0">
                <a:solidFill>
                  <a:prstClr val="black"/>
                </a:solidFill>
              </a:rPr>
              <a:t>) - Conclusion Paper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(OPPO, </a:t>
            </a:r>
            <a:r>
              <a:rPr lang="en-US" altLang="ko-KR" dirty="0">
                <a:solidFill>
                  <a:prstClr val="black"/>
                </a:solidFill>
                <a:hlinkClick r:id="rId5"/>
              </a:rPr>
              <a:t>S2-2406012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FS_UIA_ARC KI#1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(CATT,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S2-2406040</a:t>
            </a:r>
            <a:r>
              <a:rPr lang="en-US" altLang="ko-KR" dirty="0">
                <a:solidFill>
                  <a:prstClr val="black"/>
                </a:solidFill>
              </a:rPr>
              <a:t>) - Conclusions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(LGE,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S2-2406371</a:t>
            </a:r>
            <a:r>
              <a:rPr lang="en-US" altLang="ko-KR" dirty="0">
                <a:solidFill>
                  <a:prstClr val="black"/>
                </a:solidFill>
              </a:rPr>
              <a:t>) - KI#1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(Lenovo,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S2-2406480</a:t>
            </a:r>
            <a:r>
              <a:rPr lang="en-US" altLang="ko-KR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S2-2406545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10"/>
              </a:rPr>
              <a:t>S2-2406616</a:t>
            </a:r>
            <a:r>
              <a:rPr lang="en-US" altLang="ko-KR" dirty="0">
                <a:solidFill>
                  <a:prstClr val="black"/>
                </a:solidFill>
              </a:rPr>
              <a:t>) - KI#1,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11"/>
              </a:rPr>
              <a:t>S2-2406816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>
              <a:solidFill>
                <a:srgbClr val="FF3300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336517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3500</TotalTime>
  <Words>2371</Words>
  <Application>Microsoft Office PowerPoint</Application>
  <PresentationFormat>On-screen Show (4:3)</PresentationFormat>
  <Paragraphs>276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宋体</vt:lpstr>
      <vt:lpstr>Arial</vt:lpstr>
      <vt:lpstr>Calibri</vt:lpstr>
      <vt:lpstr>Times New Roman</vt:lpstr>
      <vt:lpstr>Office Theme</vt:lpstr>
      <vt:lpstr>FS_UIA_ARC pre-SA2 #163 Conference Call</vt:lpstr>
      <vt:lpstr>Agenda</vt:lpstr>
      <vt:lpstr>PowerPoint Presentation</vt:lpstr>
      <vt:lpstr>PowerPoint Presentation</vt:lpstr>
      <vt:lpstr>LS Out Proposals (1/2)</vt:lpstr>
      <vt:lpstr>LS Out Proposals (2/2)</vt:lpstr>
      <vt:lpstr>Key Issue #1 Related (1/3)</vt:lpstr>
      <vt:lpstr>Key Issue #1 Related (2/3)</vt:lpstr>
      <vt:lpstr>Key Issue #1 Related (3/3)</vt:lpstr>
      <vt:lpstr>Key Issue #2 Related </vt:lpstr>
      <vt:lpstr>Key Issue #3 Related </vt:lpstr>
      <vt:lpstr>Key Issue #4 Related</vt:lpstr>
      <vt:lpstr>Backup</vt:lpstr>
      <vt:lpstr>FS_UIA_ARC Status after SA2#161</vt:lpstr>
      <vt:lpstr>FS_UIA_ARC Status after SA2#162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IDCC</cp:lastModifiedBy>
  <cp:revision>2000</cp:revision>
  <dcterms:created xsi:type="dcterms:W3CDTF">2008-08-30T09:32:10Z</dcterms:created>
  <dcterms:modified xsi:type="dcterms:W3CDTF">2024-05-20T22:14:29Z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