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6"/>
  </p:notesMasterIdLst>
  <p:handoutMasterIdLst>
    <p:handoutMasterId r:id="rId17"/>
  </p:handoutMasterIdLst>
  <p:sldIdLst>
    <p:sldId id="303" r:id="rId5"/>
    <p:sldId id="938" r:id="rId6"/>
    <p:sldId id="929" r:id="rId7"/>
    <p:sldId id="939" r:id="rId8"/>
    <p:sldId id="940" r:id="rId9"/>
    <p:sldId id="941" r:id="rId10"/>
    <p:sldId id="942" r:id="rId11"/>
    <p:sldId id="943" r:id="rId12"/>
    <p:sldId id="944" r:id="rId13"/>
    <p:sldId id="945" r:id="rId14"/>
    <p:sldId id="947" r:id="rId15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CCFF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42" autoAdjust="0"/>
    <p:restoredTop sz="97097" autoAdjust="0"/>
  </p:normalViewPr>
  <p:slideViewPr>
    <p:cSldViewPr snapToGrid="0">
      <p:cViewPr varScale="1">
        <p:scale>
          <a:sx n="128" d="100"/>
          <a:sy n="128" d="100"/>
        </p:scale>
        <p:origin x="24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6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5/26/24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5/26/24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#163</a:t>
            </a:r>
          </a:p>
          <a:p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 27 – May 31, 2024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WG2#163, May 27 – May 31, 2024 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 err="1"/>
              <a:t>SoH</a:t>
            </a:r>
            <a:r>
              <a:rPr lang="en-US" altLang="de-DE" sz="3600" b="1" kern="0" dirty="0"/>
              <a:t> Questions for FS_MASSS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Krisztian Kiss (Rapporteur)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Apple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KI#2.1 – MPQUIC steering for non-UDP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Should multiple MPQUIC steering functionalities be defined, each one associated with a specific proxy mode (Yes), or a single MPQUIC steering functionality encompassing multiple proxy modes (No)?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Should CONNECT-TCP be also supported?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Q3: Should CONNECT-Ethernet be also supported?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Should MPQUIC-Ethernet steering functionality be allowed to be used with IP-based PDU Sessions?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Should MPQUIC-IP steering functionality be allowed to be used with Ethernet PDU Sessions if the above payload is IP?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</p:txBody>
      </p:sp>
    </p:spTree>
    <p:extLst>
      <p:ext uri="{BB962C8B-B14F-4D97-AF65-F5344CB8AC3E}">
        <p14:creationId xmlns:p14="http://schemas.microsoft.com/office/powerpoint/2010/main" val="3850115807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KI#2.2 – Simplified ATSSS over non-3GPP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Should NULL encryption IPSec tunnels be allowed for the MA PDU Session user plane traffic between UE and N3IWF?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Should "non-3GPP access without 5G NAS over non-3GPP" be supported?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Q3: If "non-3GPP access without 5G NAS over non-3GPP" is defined, should it support ATSSS-LL and define IPSec between the UE and UPF"?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If "non-3GPP access without 5G NAS over non-3GPP" is defined, should MPTCP be supported?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If "non-3GPP access without 5G NAS over non-3GPP" is defined, should it be transparent to the AMF?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</p:txBody>
      </p:sp>
    </p:spTree>
    <p:extLst>
      <p:ext uri="{BB962C8B-B14F-4D97-AF65-F5344CB8AC3E}">
        <p14:creationId xmlns:p14="http://schemas.microsoft.com/office/powerpoint/2010/main" val="323935149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KI#1.3 – DS Session Management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121206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Should a PDU Session established to support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re-use the principles of MA PDU session?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Should this capability be included in the PDU Session establishment by the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Device: Support for simultaneous or non-simultaneous data transfer?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Q3: Should this capability be included in the PDU Session establishment by the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Device: A unique identifier assigned or associated with the UE/SUPI?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</a:t>
            </a:r>
            <a:r>
              <a:rPr lang="en-US" altLang="de-DE" sz="1800" dirty="0">
                <a:ea typeface="Malgun Gothic" panose="020B0503020000020004" pitchFamily="34" charset="-127"/>
              </a:rPr>
              <a:t>S</a:t>
            </a:r>
            <a:r>
              <a:rPr lang="x-none" sz="1800">
                <a:effectLst/>
                <a:ea typeface="Malgun Gothic" panose="020B0503020000020004" pitchFamily="34" charset="-127"/>
              </a:rPr>
              <a:t>hould </a:t>
            </a:r>
            <a:r>
              <a:rPr lang="en-US" sz="1800" dirty="0">
                <a:effectLst/>
                <a:ea typeface="Malgun Gothic" panose="020B0503020000020004" pitchFamily="34" charset="-127"/>
              </a:rPr>
              <a:t>3GPP </a:t>
            </a:r>
            <a:r>
              <a:rPr lang="x-none" sz="1800">
                <a:effectLst/>
                <a:ea typeface="Malgun Gothic" panose="020B0503020000020004" pitchFamily="34" charset="-127"/>
              </a:rPr>
              <a:t>specify the details how the DualSteer Device internally controls and coordinates the DualSteer feature</a:t>
            </a:r>
            <a:r>
              <a:rPr lang="en-US" sz="1800" dirty="0">
                <a:effectLst/>
                <a:ea typeface="Malgun Gothic" panose="020B0503020000020004" pitchFamily="34" charset="-127"/>
              </a:rPr>
              <a:t> (Yes) or leave it to implementation (No)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  <a:endParaRPr lang="en-US" altLang="de-DE" sz="18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</a:t>
            </a:r>
            <a:r>
              <a:rPr lang="en-US" altLang="de-DE" sz="1800" dirty="0">
                <a:ea typeface="Malgun Gothic" panose="020B0503020000020004" pitchFamily="34" charset="-127"/>
              </a:rPr>
              <a:t>S</a:t>
            </a:r>
            <a:r>
              <a:rPr lang="x-none" sz="1800">
                <a:effectLst/>
                <a:ea typeface="Malgun Gothic" panose="020B0503020000020004" pitchFamily="34" charset="-127"/>
              </a:rPr>
              <a:t>hould </a:t>
            </a:r>
            <a:r>
              <a:rPr lang="en-US" sz="1800" dirty="0">
                <a:ea typeface="Malgun Gothic" panose="020B0503020000020004" pitchFamily="34" charset="-127"/>
              </a:rPr>
              <a:t>t</a:t>
            </a:r>
            <a:r>
              <a:rPr lang="en-US" sz="1800" dirty="0">
                <a:effectLst/>
                <a:ea typeface="Malgun Gothic" panose="020B0503020000020004" pitchFamily="34" charset="-127"/>
              </a:rPr>
              <a:t>he two UEs of the </a:t>
            </a:r>
            <a:r>
              <a:rPr lang="en-US" sz="1800" dirty="0" err="1">
                <a:effectLst/>
                <a:ea typeface="Malgun Gothic" panose="020B0503020000020004" pitchFamily="34" charset="-127"/>
              </a:rPr>
              <a:t>DualSteer</a:t>
            </a:r>
            <a:r>
              <a:rPr lang="en-US" sz="1800" dirty="0">
                <a:effectLst/>
                <a:ea typeface="Malgun Gothic" panose="020B0503020000020004" pitchFamily="34" charset="-127"/>
              </a:rPr>
              <a:t> Device share a common PDU Session ID and use the common PDU Session ID to correlate the two PDU Session establishments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6126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KI#1.3 – DS Session Management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79855" y="1067498"/>
            <a:ext cx="9303709" cy="4955615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Q6: Should the AMF be impacted for PDU Session establishment?</a:t>
            </a:r>
            <a:endParaRPr lang="en-US" altLang="de-DE" sz="1400" dirty="0"/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Q7: Should the common UPF anchor established within the PDU sessions apply to both traffic steering and switching (Yes) or traffic switching only (No)?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Q8: Should a Session Correlation Information (Correlation ID) be defined to enable the serving AMF to select the same SMF at least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traffic switching?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Q9:</a:t>
            </a:r>
            <a:r>
              <a:rPr lang="en-US" altLang="de-DE" sz="1800" dirty="0">
                <a:ea typeface="Malgun Gothic" panose="020B0503020000020004" pitchFamily="34" charset="-127"/>
              </a:rPr>
              <a:t> Should non-simultaneous transmission be enforced by HPLMN during PDU session establishment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  <a:endParaRPr lang="en-US" altLang="de-DE" sz="18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Q10: </a:t>
            </a:r>
            <a:r>
              <a:rPr lang="en-US" altLang="de-DE" sz="1800" dirty="0">
                <a:ea typeface="Malgun Gothic" panose="020B0503020000020004" pitchFamily="34" charset="-127"/>
              </a:rPr>
              <a:t>S</a:t>
            </a:r>
            <a:r>
              <a:rPr lang="x-none" sz="1800">
                <a:effectLst/>
                <a:ea typeface="Malgun Gothic" panose="020B0503020000020004" pitchFamily="34" charset="-127"/>
              </a:rPr>
              <a:t>hould </a:t>
            </a:r>
            <a:r>
              <a:rPr lang="en-US" sz="1800" dirty="0">
                <a:ea typeface="Malgun Gothic" panose="020B0503020000020004" pitchFamily="34" charset="-127"/>
              </a:rPr>
              <a:t>t</a:t>
            </a:r>
            <a:r>
              <a:rPr lang="en-US" sz="1800" dirty="0">
                <a:effectLst/>
                <a:ea typeface="Malgun Gothic" panose="020B0503020000020004" pitchFamily="34" charset="-127"/>
              </a:rPr>
              <a:t>he same PCF </a:t>
            </a:r>
            <a:r>
              <a:rPr lang="en-US" sz="1800" dirty="0">
                <a:ea typeface="Malgun Gothic" panose="020B0503020000020004" pitchFamily="34" charset="-127"/>
              </a:rPr>
              <a:t>be </a:t>
            </a:r>
            <a:r>
              <a:rPr lang="en-US" sz="1800" dirty="0">
                <a:effectLst/>
                <a:ea typeface="Malgun Gothic" panose="020B0503020000020004" pitchFamily="34" charset="-127"/>
              </a:rPr>
              <a:t>selected by the SMF for SM Policy association for the two PDU Sessions of the two SUPIs of the </a:t>
            </a:r>
            <a:r>
              <a:rPr lang="en-US" sz="1800" dirty="0" err="1">
                <a:effectLst/>
                <a:ea typeface="Malgun Gothic" panose="020B0503020000020004" pitchFamily="34" charset="-127"/>
              </a:rPr>
              <a:t>DualSteer</a:t>
            </a:r>
            <a:r>
              <a:rPr lang="en-US" sz="1800" dirty="0">
                <a:effectLst/>
                <a:ea typeface="Malgun Gothic" panose="020B0503020000020004" pitchFamily="34" charset="-127"/>
              </a:rPr>
              <a:t> Device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Q11: </a:t>
            </a:r>
            <a:r>
              <a:rPr lang="en-US" altLang="de-DE" sz="1800" dirty="0">
                <a:ea typeface="Malgun Gothic" panose="020B0503020000020004" pitchFamily="34" charset="-127"/>
              </a:rPr>
              <a:t>S</a:t>
            </a:r>
            <a:r>
              <a:rPr lang="x-none" sz="1800">
                <a:effectLst/>
                <a:ea typeface="Malgun Gothic" panose="020B0503020000020004" pitchFamily="34" charset="-127"/>
              </a:rPr>
              <a:t>hould</a:t>
            </a:r>
            <a:r>
              <a:rPr lang="en-US" sz="1800" dirty="0">
                <a:ea typeface="Malgun Gothic" panose="020B0503020000020004" pitchFamily="34" charset="-127"/>
              </a:rPr>
              <a:t> SMF use a common N4 session &amp; SM association for the </a:t>
            </a:r>
            <a:r>
              <a:rPr lang="en-US" sz="1800" dirty="0" err="1">
                <a:ea typeface="Malgun Gothic" panose="020B0503020000020004" pitchFamily="34" charset="-127"/>
              </a:rPr>
              <a:t>DualSteer</a:t>
            </a:r>
            <a:r>
              <a:rPr lang="en-US" sz="1800" dirty="0">
                <a:ea typeface="Malgun Gothic" panose="020B0503020000020004" pitchFamily="34" charset="-127"/>
              </a:rPr>
              <a:t> PDU Session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46281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KI#1.4 – DS Policy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Should URSP be extended with rules whether the service can be switched via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traffic switching?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Should URSP be extended with 'Allowed RAT combinations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communication'?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Q3: Should URSP be extended with an optional indication for the UE that in case of the other SUPI of the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 is not active yet then it needs to be activated?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For </a:t>
            </a:r>
            <a:r>
              <a:rPr lang="en-US" altLang="de-DE" sz="1800" dirty="0">
                <a:ea typeface="Malgun Gothic" panose="020B0503020000020004" pitchFamily="34" charset="-127"/>
              </a:rPr>
              <a:t>Active-Standby steering mode in </a:t>
            </a:r>
            <a:r>
              <a:rPr lang="x-none" sz="1800">
                <a:effectLst/>
                <a:ea typeface="Malgun Gothic" panose="020B0503020000020004" pitchFamily="34" charset="-127"/>
              </a:rPr>
              <a:t>DualSteer rules</a:t>
            </a:r>
            <a:r>
              <a:rPr lang="en-US" altLang="de-DE" sz="1800" dirty="0">
                <a:ea typeface="Malgun Gothic" panose="020B0503020000020004" pitchFamily="34" charset="-127"/>
              </a:rPr>
              <a:t>, should the Active and Standby paths are identified by a unique identifier associated with a UE/SUPI?</a:t>
            </a:r>
            <a:endParaRPr lang="en-US" altLang="de-DE" sz="1800" dirty="0"/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  <a:endParaRPr lang="en-US" altLang="de-DE" sz="18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Should </a:t>
            </a:r>
            <a:r>
              <a:rPr lang="en-US" altLang="de-DE" sz="1800" dirty="0">
                <a:ea typeface="Malgun Gothic" panose="020B0503020000020004" pitchFamily="34" charset="-127"/>
              </a:rPr>
              <a:t>PCF update RFSP Index of a UE considering RFSP Index of associated SUPI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24387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KI#1.4 – DS Policy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Q6: Should there be a policy defined to guide the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 whether simultaneous transmission over two 3GPP access networks is allowed?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Q7: If Smallest Delay steering mode is supported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, should it be restricted for the case when simultaneous transmission is possible?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68997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KI#1.1 – DS Subscription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Should primary and secondary SUPI be defined as part of subscription data?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If No to Q1, should the first registered SUPI be treated as primary SUPI?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Q3: Can the subscriptions reside in different UDMs?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an indication that the SUPI is part of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linked SUPI?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</p:txBody>
      </p:sp>
    </p:spTree>
    <p:extLst>
      <p:ext uri="{BB962C8B-B14F-4D97-AF65-F5344CB8AC3E}">
        <p14:creationId xmlns:p14="http://schemas.microsoft.com/office/powerpoint/2010/main" val="143592475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KI#1.1 – DS Subscription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Q6: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DNN, S-NSSAI that are allowed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switching?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Q7: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allowed information?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Q8: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Access Type/RAT/PLMN restriction?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Q9: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PCF selection information to enable selecting the same PCF for two SUPIs?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Q10: Should Access and Mobility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RFSP index dedicated to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</p:txBody>
      </p:sp>
    </p:spTree>
    <p:extLst>
      <p:ext uri="{BB962C8B-B14F-4D97-AF65-F5344CB8AC3E}">
        <p14:creationId xmlns:p14="http://schemas.microsoft.com/office/powerpoint/2010/main" val="65747901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KI#1.1 – DS Subscription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Q11: Should Session Management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Associated SUPI and Associated (DNN, S-NSSAI) combination for assisting SMF anchoring two PDU Sessions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traffic switching?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Q12: Should Session Management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Information on whether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PDU Session is allowed for a specific DNN and S-NSSAI?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Q13: Should Session Management Subscription Data be enhanced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with the following: Information on whether simultaneous transmission over two 3GPP accesses is allowed for a specific DNN and S-NSSAI?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</p:txBody>
      </p:sp>
    </p:spTree>
    <p:extLst>
      <p:ext uri="{BB962C8B-B14F-4D97-AF65-F5344CB8AC3E}">
        <p14:creationId xmlns:p14="http://schemas.microsoft.com/office/powerpoint/2010/main" val="80086111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KI#1.1 – DS Registration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80196" y="1290171"/>
            <a:ext cx="9075109" cy="4882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Q1: Should VPLMN be impacted for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registration procedure?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Q2: Should 3GPP specify whether the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 includes two PEIs?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Q3: Should there be a Registration Correlation Information defined in order to allow the UDM to determine whether the two associated SUPIs are used by the same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Q4: Should there be a Registration Correlation Information defined in order to allow the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 Device to determine which two SUPIs are associated to support </a:t>
            </a:r>
            <a:r>
              <a:rPr lang="en-US" altLang="de-DE" sz="1800" dirty="0" err="1"/>
              <a:t>DualSteer</a:t>
            </a:r>
            <a:r>
              <a:rPr lang="en-US" altLang="de-DE" sz="1800" dirty="0"/>
              <a:t>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Q5: If Registration Correlation Information is defined, should it identify each 3GPP access leg uniquely?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Yes: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No:</a:t>
            </a:r>
          </a:p>
        </p:txBody>
      </p:sp>
    </p:spTree>
    <p:extLst>
      <p:ext uri="{BB962C8B-B14F-4D97-AF65-F5344CB8AC3E}">
        <p14:creationId xmlns:p14="http://schemas.microsoft.com/office/powerpoint/2010/main" val="264715681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c30912-d230-4cc2-b11f-bb5ca2a6b6f5"/>
    <ds:schemaRef ds:uri="09cef1fd-e61b-4dbf-b745-21988b13f97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4727</TotalTime>
  <Words>1301</Words>
  <Application>Microsoft Macintosh PowerPoint</Application>
  <PresentationFormat>On-screen Show (4:3)</PresentationFormat>
  <Paragraphs>154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Malgun Gothic</vt:lpstr>
      <vt:lpstr>Arial</vt:lpstr>
      <vt:lpstr>Calibri</vt:lpstr>
      <vt:lpstr>Times New Roman</vt:lpstr>
      <vt:lpstr>Office Theme</vt:lpstr>
      <vt:lpstr>SoH Questions for FS_MASSS</vt:lpstr>
      <vt:lpstr>KI#1.3 – DS Session Management</vt:lpstr>
      <vt:lpstr>KI#1.3 – DS Session Management</vt:lpstr>
      <vt:lpstr>KI#1.4 – DS Policy</vt:lpstr>
      <vt:lpstr>KI#1.4 – DS Policy</vt:lpstr>
      <vt:lpstr>KI#1.1 – DS Subscription</vt:lpstr>
      <vt:lpstr>KI#1.1 – DS Subscription</vt:lpstr>
      <vt:lpstr>KI#1.1 – DS Subscription</vt:lpstr>
      <vt:lpstr>KI#1.1 – DS Registration</vt:lpstr>
      <vt:lpstr>KI#2.1 – MPQUIC steering for non-UDP</vt:lpstr>
      <vt:lpstr>KI#2.2 – Simplified ATSSS over non-3GPP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Krisztian Kiss</cp:lastModifiedBy>
  <cp:revision>2003</cp:revision>
  <dcterms:created xsi:type="dcterms:W3CDTF">2008-08-30T09:32:10Z</dcterms:created>
  <dcterms:modified xsi:type="dcterms:W3CDTF">2024-05-26T16:11:21Z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