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38" r:id="rId6"/>
    <p:sldId id="929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7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2" autoAdjust="0"/>
    <p:restoredTop sz="97097" autoAdjust="0"/>
  </p:normalViewPr>
  <p:slideViewPr>
    <p:cSldViewPr snapToGrid="0">
      <p:cViewPr varScale="1">
        <p:scale>
          <a:sx n="116" d="100"/>
          <a:sy n="116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27-May-24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27-May-24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KI#2.1 – MPQUIC steering for non-UDP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multiple MPQUIC steering functionalities be defined, each one associated with a specific proxy mode (Yes), or a single MPQUIC steering functionality encompassing multiple proxy modes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9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5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CONNECT-TCP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/>
              <a:t>: </a:t>
            </a:r>
            <a:r>
              <a:rPr lang="en-US" altLang="de-DE" sz="1400" dirty="0">
                <a:solidFill>
                  <a:srgbClr val="FF0000"/>
                </a:solidFill>
              </a:rPr>
              <a:t>9/10 - Huawei </a:t>
            </a:r>
            <a:r>
              <a:rPr lang="en-US" altLang="de-DE" sz="1400" dirty="0" smtClean="0">
                <a:solidFill>
                  <a:srgbClr val="FF0000"/>
                </a:solidFill>
              </a:rPr>
              <a:t>object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5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 smtClean="0"/>
              <a:t>Q3</a:t>
            </a:r>
            <a:r>
              <a:rPr lang="en-US" altLang="de-DE" sz="1800" dirty="0"/>
              <a:t>: Should CONNECT-Ethernet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11 – DT object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4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 MPQUIC-Ethernet steering functionality be allowed to be used with IP-based PDU Sessions</a:t>
            </a:r>
            <a:r>
              <a:rPr lang="en-US" altLang="de-DE" sz="1800" dirty="0" smtClean="0"/>
              <a:t>? – </a:t>
            </a:r>
            <a:r>
              <a:rPr lang="en-US" altLang="de-DE" sz="1800" dirty="0" smtClean="0">
                <a:solidFill>
                  <a:srgbClr val="FF0000"/>
                </a:solidFill>
              </a:rPr>
              <a:t>Not asked based on the Q3 outcome</a:t>
            </a:r>
            <a:endParaRPr lang="en-US" altLang="de-DE" sz="18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 MPQUIC-IP steering functionality be allowed to be used with Ethernet PDU Sessions if the above payload is IP?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9</a:t>
            </a:r>
            <a:endParaRPr lang="en-US" alt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158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KI#2.2 – Simplified ATSSS over non-3GPP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</a:t>
            </a:r>
            <a:r>
              <a:rPr lang="en-US" altLang="de-DE" sz="1800" dirty="0" smtClean="0">
                <a:solidFill>
                  <a:srgbClr val="FF0000"/>
                </a:solidFill>
              </a:rPr>
              <a:t>In case MPQUIC is applied</a:t>
            </a:r>
            <a:r>
              <a:rPr lang="en-US" altLang="de-DE" sz="1800" dirty="0" smtClean="0"/>
              <a:t>, should </a:t>
            </a:r>
            <a:r>
              <a:rPr lang="en-US" altLang="de-DE" sz="1800" dirty="0"/>
              <a:t>NULL encryption IPSec tunnels be allowed for the MA PDU Session user plane traffic between UE and N3IWF</a:t>
            </a:r>
            <a:r>
              <a:rPr lang="en-US" altLang="de-DE" sz="1800" dirty="0" smtClean="0"/>
              <a:t>? </a:t>
            </a:r>
            <a:r>
              <a:rPr lang="en-US" altLang="de-DE" sz="1800" dirty="0" smtClean="0">
                <a:solidFill>
                  <a:srgbClr val="FF0000"/>
                </a:solidFill>
              </a:rPr>
              <a:t>No</a:t>
            </a:r>
            <a:endParaRPr lang="en-US" altLang="de-DE" sz="18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srgbClr val="FF0000"/>
                </a:solidFill>
              </a:rPr>
              <a:t>Yes</a:t>
            </a:r>
            <a:r>
              <a:rPr lang="en-US" altLang="de-DE" sz="1400" dirty="0" smtClean="0">
                <a:solidFill>
                  <a:srgbClr val="FF0000"/>
                </a:solidFill>
              </a:rPr>
              <a:t>: 11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>
                <a:solidFill>
                  <a:srgbClr val="FF0000"/>
                </a:solidFill>
              </a:rPr>
              <a:t>9</a:t>
            </a:r>
            <a:r>
              <a:rPr lang="en-US" altLang="de-DE" sz="1400" dirty="0" smtClean="0">
                <a:solidFill>
                  <a:srgbClr val="FF0000"/>
                </a:solidFill>
              </a:rPr>
              <a:t> – Huawei object, Interdigital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 smtClean="0"/>
              <a:t>Q2: </a:t>
            </a:r>
            <a:r>
              <a:rPr lang="en-US" altLang="de-DE" sz="1800" dirty="0"/>
              <a:t>Should "non-3GPP access without 5G NAS over non-3GPP" be </a:t>
            </a:r>
            <a:r>
              <a:rPr lang="en-US" altLang="de-DE" sz="1800" dirty="0" smtClean="0"/>
              <a:t>supported? –</a:t>
            </a:r>
            <a:r>
              <a:rPr lang="en-US" altLang="de-DE" sz="1800" dirty="0" smtClean="0">
                <a:solidFill>
                  <a:srgbClr val="FF0000"/>
                </a:solidFill>
              </a:rPr>
              <a:t>No decision</a:t>
            </a:r>
            <a:endParaRPr lang="en-US" altLang="de-DE" sz="18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9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</a:t>
            </a:r>
            <a:r>
              <a:rPr lang="en-US" altLang="de-DE" sz="1400" dirty="0" smtClean="0"/>
              <a:t>: </a:t>
            </a:r>
            <a:r>
              <a:rPr lang="en-US" altLang="de-DE" sz="1400" dirty="0" smtClean="0">
                <a:solidFill>
                  <a:srgbClr val="FF0000"/>
                </a:solidFill>
              </a:rPr>
              <a:t>9 – </a:t>
            </a:r>
            <a:r>
              <a:rPr lang="en-US" altLang="de-DE" sz="1400" dirty="0" err="1" smtClean="0">
                <a:solidFill>
                  <a:srgbClr val="FF0000"/>
                </a:solidFill>
              </a:rPr>
              <a:t>Cablelabs</a:t>
            </a:r>
            <a:r>
              <a:rPr lang="en-US" altLang="de-DE" sz="1400" dirty="0" smtClean="0">
                <a:solidFill>
                  <a:srgbClr val="FF0000"/>
                </a:solidFill>
              </a:rPr>
              <a:t> object</a:t>
            </a:r>
            <a:endParaRPr lang="en-US" altLang="de-DE" sz="14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 smtClean="0"/>
              <a:t>Q3</a:t>
            </a:r>
            <a:r>
              <a:rPr lang="en-US" altLang="de-DE" sz="1800" dirty="0"/>
              <a:t>: If "non-3GPP access without 5G NAS over non-3GPP" is defined, should it support ATSSS-LL and define IPSec between the UE and UPF"?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"non-3GPP access without 5G NAS over non-3GPP" is defined, should MPTCP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"non-3GPP access without 5G NAS over non-3GPP" is defined, should it be transparent to the AMF?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2393514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121206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a PDU Session established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re-use the principles of MA PDU session?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this capability be included in the PDU Session establishment by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Device: Support for simultaneous or non-simultaneous data transfer?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this capability be included in the PDU Session establishment by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Device: A unique identifier assigned or associated with the UE/SUPI?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3GPP </a:t>
            </a:r>
            <a:r>
              <a:rPr lang="x-none" sz="1800">
                <a:effectLst/>
                <a:ea typeface="Malgun Gothic" panose="020B0503020000020004" pitchFamily="34" charset="-127"/>
              </a:rPr>
              <a:t>specify the details how the DualSteer Device internally controls and coordinates the DualSteer feature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(Yes) or leave it to implementation (No)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a typeface="Malgun Gothic" panose="020B0503020000020004" pitchFamily="34" charset="-127"/>
              </a:rPr>
              <a:t>t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he two UEs of the </a:t>
            </a:r>
            <a:r>
              <a:rPr lang="en-US" sz="18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Device share a common PDU Session ID and use the common PDU Session ID to correlate the two PDU Session establishments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1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79855" y="1067498"/>
            <a:ext cx="9303709" cy="49556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 AMF be impacted for PDU Session establishment?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the common UPF anchor established within the PDU sessions apply to both traffic steering and switching (Yes) or traffic switching only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 Session Correlation Information (Correlation ID) be defined to enable the serving AMF to select the same SMF at least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</a:t>
            </a:r>
            <a:r>
              <a:rPr lang="en-US" altLang="de-DE" sz="1800" dirty="0">
                <a:ea typeface="Malgun Gothic" panose="020B0503020000020004" pitchFamily="34" charset="-127"/>
              </a:rPr>
              <a:t> Should non-simultaneous transmission be enforced by HPLMN during PDU session establishment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a typeface="Malgun Gothic" panose="020B0503020000020004" pitchFamily="34" charset="-127"/>
              </a:rPr>
              <a:t>t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he same PCF </a:t>
            </a:r>
            <a:r>
              <a:rPr lang="en-US" sz="1800" dirty="0">
                <a:ea typeface="Malgun Gothic" panose="020B0503020000020004" pitchFamily="34" charset="-127"/>
              </a:rPr>
              <a:t>be 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selected by the SMF for SM Policy association for the two PDU Sessions of the two SUPIs of the </a:t>
            </a:r>
            <a:r>
              <a:rPr lang="en-US" sz="18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Device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</a:t>
            </a:r>
            <a:r>
              <a:rPr lang="en-US" sz="1800" dirty="0">
                <a:ea typeface="Malgun Gothic" panose="020B0503020000020004" pitchFamily="34" charset="-127"/>
              </a:rPr>
              <a:t> SMF use a common N4 session &amp; SM association for the </a:t>
            </a:r>
            <a:r>
              <a:rPr lang="en-US" sz="1800" dirty="0" err="1"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a typeface="Malgun Gothic" panose="020B0503020000020004" pitchFamily="34" charset="-127"/>
              </a:rPr>
              <a:t> PDU Session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628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URSP be extended with rules whether the service can be switched via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URSP be extended with an optional indication for the UE that in case of the other SUPI of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is not active yet then it needs to be activated?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For </a:t>
            </a:r>
            <a:r>
              <a:rPr lang="en-US" altLang="de-DE" sz="1800" dirty="0">
                <a:ea typeface="Malgun Gothic" panose="020B0503020000020004" pitchFamily="34" charset="-127"/>
              </a:rPr>
              <a:t>Active-Standby steering mode in </a:t>
            </a:r>
            <a:r>
              <a:rPr lang="x-none" sz="1800">
                <a:effectLst/>
                <a:ea typeface="Malgun Gothic" panose="020B0503020000020004" pitchFamily="34" charset="-127"/>
              </a:rPr>
              <a:t>DualSteer rules</a:t>
            </a:r>
            <a:r>
              <a:rPr lang="en-US" altLang="de-DE" sz="1800" dirty="0">
                <a:ea typeface="Malgun Gothic" panose="020B0503020000020004" pitchFamily="34" charset="-127"/>
              </a:rPr>
              <a:t>, should the Active and Standby paths are identified by a unique identifier associated with a UE/SUPI?</a:t>
            </a:r>
            <a:endParaRPr lang="en-US" altLang="de-DE" sz="18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</a:t>
            </a:r>
            <a:r>
              <a:rPr lang="en-US" altLang="de-DE" sz="1800" dirty="0">
                <a:ea typeface="Malgun Gothic" panose="020B0503020000020004" pitchFamily="34" charset="-127"/>
              </a:rPr>
              <a:t>PCF update RFSP Index of a UE considering RFSP Index of associated SUPI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If Smallest Delay steering mode is supported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it be restricted for the case when simultaneous transmission is possible?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99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Can the subscriptions reside in different UDMs?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an indication that the SUPI is part of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linked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DNN, S-NSSAI that are allowed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allowed information?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Access Type/RAT/PLMN restriction?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PCF selection information to enable selecting the same PCF for two SUPIs?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RFSP index dedicated to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6574790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Associated SUPI and Associated (DNN, S-NSSAI) combination for assisting SMF anchoring two PDU Sessions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Q12: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PDU Session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Q13: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simultaneous transmission over two 3GPP accesses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8008611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09cef1fd-e61b-4dbf-b745-21988b13f978"/>
    <ds:schemaRef ds:uri="http://schemas.microsoft.com/office/infopath/2007/PartnerControls"/>
    <ds:schemaRef ds:uri="http://schemas.microsoft.com/office/2006/documentManagement/types"/>
    <ds:schemaRef ds:uri="dcc30912-d230-4cc2-b11f-bb5ca2a6b6f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6043</TotalTime>
  <Words>1148</Words>
  <Application>Microsoft Office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</vt:lpstr>
      <vt:lpstr>宋体</vt:lpstr>
      <vt:lpstr>Arial</vt:lpstr>
      <vt:lpstr>Calibri</vt:lpstr>
      <vt:lpstr>Times New Roman</vt:lpstr>
      <vt:lpstr>Office Theme</vt:lpstr>
      <vt:lpstr>SoH Questions for FS_MASSS</vt:lpstr>
      <vt:lpstr>KI#1.3 – DS Session Management</vt:lpstr>
      <vt:lpstr>KI#1.3 – DS Session Management</vt:lpstr>
      <vt:lpstr>KI#1.4 – DS Policy</vt:lpstr>
      <vt:lpstr>KI#1.4 – DS Policy</vt:lpstr>
      <vt:lpstr>KI#1.1 – DS Subscription</vt:lpstr>
      <vt:lpstr>KI#1.1 – DS Subscription</vt:lpstr>
      <vt:lpstr>KI#1.1 – DS Subscription</vt:lpstr>
      <vt:lpstr>KI#1.1 – DS Registration</vt:lpstr>
      <vt:lpstr>KI#2.1 – MPQUIC steering for non-UDP</vt:lpstr>
      <vt:lpstr>KI#2.2 – Simplified ATSSS over non-3GPP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Andy Bennett</cp:lastModifiedBy>
  <cp:revision>2012</cp:revision>
  <dcterms:created xsi:type="dcterms:W3CDTF">2008-08-30T09:32:10Z</dcterms:created>
  <dcterms:modified xsi:type="dcterms:W3CDTF">2024-05-28T05:17:38Z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