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0" r:id="rId2"/>
  </p:sldMasterIdLst>
  <p:notesMasterIdLst>
    <p:notesMasterId r:id="rId7"/>
  </p:notesMasterIdLst>
  <p:handoutMasterIdLst>
    <p:handoutMasterId r:id="rId8"/>
  </p:handoutMasterIdLst>
  <p:sldIdLst>
    <p:sldId id="303" r:id="rId3"/>
    <p:sldId id="812" r:id="rId4"/>
    <p:sldId id="818" r:id="rId5"/>
    <p:sldId id="810" r:id="rId6"/>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6" autoAdjust="0"/>
    <p:restoredTop sz="96357" autoAdjust="0"/>
  </p:normalViewPr>
  <p:slideViewPr>
    <p:cSldViewPr snapToGrid="0">
      <p:cViewPr varScale="1">
        <p:scale>
          <a:sx n="92" d="100"/>
          <a:sy n="92" d="100"/>
        </p:scale>
        <p:origin x="206" y="53"/>
      </p:cViewPr>
      <p:guideLst/>
    </p:cSldViewPr>
  </p:slideViewPr>
  <p:notesTextViewPr>
    <p:cViewPr>
      <p:scale>
        <a:sx n="1" d="1"/>
        <a:sy n="1" d="1"/>
      </p:scale>
      <p:origin x="0" y="0"/>
    </p:cViewPr>
  </p:notesTextViewPr>
  <p:notesViewPr>
    <p:cSldViewPr snapToGrid="0">
      <p:cViewPr varScale="1">
        <p:scale>
          <a:sx n="81" d="100"/>
          <a:sy n="81" d="100"/>
        </p:scale>
        <p:origin x="2256" y="3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handoutMaster" Target="handoutMasters/handoutMaster1.xml"/><Relationship Id="rId3" Type="http://schemas.openxmlformats.org/officeDocument/2006/relationships/slide" Target="slides/slide1.xml"/><Relationship Id="rId7" Type="http://schemas.openxmlformats.org/officeDocument/2006/relationships/notesMaster" Target="notesMasters/notesMaster1.xml"/><Relationship Id="rId12" Type="http://schemas.openxmlformats.org/officeDocument/2006/relationships/tableStyles" Target="tableStyle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heme" Target="theme/theme1.xml"/><Relationship Id="rId5" Type="http://schemas.openxmlformats.org/officeDocument/2006/relationships/slide" Target="slides/slide3.xml"/><Relationship Id="rId10"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a:extLst>
              <a:ext uri="{FF2B5EF4-FFF2-40B4-BE49-F238E27FC236}">
                <a16:creationId xmlns:a16="http://schemas.microsoft.com/office/drawing/2014/main" id="{E6D3C6DD-B465-4BBB-A498-19F77EC98887}"/>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a:extLst>
              <a:ext uri="{FF2B5EF4-FFF2-40B4-BE49-F238E27FC236}">
                <a16:creationId xmlns:a16="http://schemas.microsoft.com/office/drawing/2014/main" id="{623126FB-8EDD-46C0-A2AD-9983862075CF}"/>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4B5E997-3CBD-4B8E-AB1A-9176C94880A7}" type="datetimeFigureOut">
              <a:rPr lang="en-US" smtClean="0"/>
              <a:t>5/29/2024</a:t>
            </a:fld>
            <a:endParaRPr lang="en-US"/>
          </a:p>
        </p:txBody>
      </p:sp>
      <p:sp>
        <p:nvSpPr>
          <p:cNvPr id="4" name="页脚占位符 3">
            <a:extLst>
              <a:ext uri="{FF2B5EF4-FFF2-40B4-BE49-F238E27FC236}">
                <a16:creationId xmlns:a16="http://schemas.microsoft.com/office/drawing/2014/main" id="{503BE1A3-891B-48CF-BA30-217C7F85420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5" name="灯片编号占位符 4">
            <a:extLst>
              <a:ext uri="{FF2B5EF4-FFF2-40B4-BE49-F238E27FC236}">
                <a16:creationId xmlns:a16="http://schemas.microsoft.com/office/drawing/2014/main" id="{2938191C-F291-407D-A42E-61FDE5CD028E}"/>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9905DF1-3502-4790-A994-0CB090449861}" type="slidenum">
              <a:rPr lang="en-US" smtClean="0"/>
              <a:t>‹#›</a:t>
            </a:fld>
            <a:endParaRPr lang="en-US"/>
          </a:p>
        </p:txBody>
      </p:sp>
    </p:spTree>
    <p:extLst>
      <p:ext uri="{BB962C8B-B14F-4D97-AF65-F5344CB8AC3E}">
        <p14:creationId xmlns:p14="http://schemas.microsoft.com/office/powerpoint/2010/main" val="25188086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FAAEEED-A535-4649-9BF7-2F6417B2D9D5}" type="datetimeFigureOut">
              <a:rPr lang="en-US" smtClean="0"/>
              <a:t>5/29/2024</a:t>
            </a:fld>
            <a:endParaRPr 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endParaRPr 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A290578-853A-49A7-9C89-9D15F2571966}" type="slidenum">
              <a:rPr lang="en-US" smtClean="0"/>
              <a:t>‹#›</a:t>
            </a:fld>
            <a:endParaRPr lang="en-US"/>
          </a:p>
        </p:txBody>
      </p:sp>
    </p:spTree>
    <p:extLst>
      <p:ext uri="{BB962C8B-B14F-4D97-AF65-F5344CB8AC3E}">
        <p14:creationId xmlns:p14="http://schemas.microsoft.com/office/powerpoint/2010/main" val="420778158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marL="0" marR="0" lvl="0" indent="0" algn="r" defTabSz="930275" rtl="0" eaLnBrk="1" fontAlgn="base" latinLnBrk="0" hangingPunct="1">
              <a:lnSpc>
                <a:spcPct val="100000"/>
              </a:lnSpc>
              <a:spcBef>
                <a:spcPct val="0"/>
              </a:spcBef>
              <a:spcAft>
                <a:spcPct val="0"/>
              </a:spcAft>
              <a:buClrTx/>
              <a:buSzTx/>
              <a:buFontTx/>
              <a:buNone/>
              <a:tabLst/>
              <a:defRPr/>
            </a:pPr>
            <a:fld id="{E31A0830-7958-478F-A687-980EFBB47EC2}" type="slidenum">
              <a:rPr kumimoji="0" lang="en-GB" altLang="en-US" sz="1200" b="0" i="0" u="none" strike="noStrike" kern="1200" cap="none" spc="0" normalizeH="0" baseline="0" noProof="0" smtClean="0">
                <a:ln>
                  <a:noFill/>
                </a:ln>
                <a:solidFill>
                  <a:srgbClr val="000000"/>
                </a:solidFill>
                <a:effectLst/>
                <a:uLnTx/>
                <a:uFillTx/>
                <a:latin typeface="Times New Roman" panose="02020603050405020304" pitchFamily="18" charset="0"/>
                <a:ea typeface="+mn-ea"/>
                <a:cs typeface="Arial" panose="020B0604020202020204" pitchFamily="34" charset="0"/>
              </a:rPr>
              <a:pPr marL="0" marR="0" lvl="0" indent="0" algn="r" defTabSz="930275" rtl="0" eaLnBrk="1" fontAlgn="base" latinLnBrk="0" hangingPunct="1">
                <a:lnSpc>
                  <a:spcPct val="100000"/>
                </a:lnSpc>
                <a:spcBef>
                  <a:spcPct val="0"/>
                </a:spcBef>
                <a:spcAft>
                  <a:spcPct val="0"/>
                </a:spcAft>
                <a:buClrTx/>
                <a:buSzTx/>
                <a:buFontTx/>
                <a:buNone/>
                <a:tabLst/>
                <a:defRPr/>
              </a:pPr>
              <a:t>1</a:t>
            </a:fld>
            <a:endParaRPr kumimoji="0" lang="en-GB" altLang="en-US" sz="1200" b="0" i="0" u="none" strike="noStrike" kern="1200" cap="none" spc="0" normalizeH="0" baseline="0" noProof="0" dirty="0">
              <a:ln>
                <a:noFill/>
              </a:ln>
              <a:solidFill>
                <a:srgbClr val="000000"/>
              </a:solidFill>
              <a:effectLst/>
              <a:uLnTx/>
              <a:uFillTx/>
              <a:latin typeface="Times New Roman" panose="02020603050405020304" pitchFamily="18" charset="0"/>
              <a:ea typeface="+mn-ea"/>
              <a:cs typeface="Arial" panose="020B0604020202020204" pitchFamily="34" charset="0"/>
            </a:endParaRPr>
          </a:p>
        </p:txBody>
      </p:sp>
      <p:sp>
        <p:nvSpPr>
          <p:cNvPr id="7171" name="Rectangle 2"/>
          <p:cNvSpPr>
            <a:spLocks noGrp="1" noRot="1" noChangeAspect="1" noChangeArrowheads="1" noTextEdit="1"/>
          </p:cNvSpPr>
          <p:nvPr>
            <p:ph type="sldImg"/>
          </p:nvPr>
        </p:nvSpPr>
        <p:spPr>
          <a:xfrm>
            <a:off x="88900" y="742950"/>
            <a:ext cx="6621463"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dirty="0"/>
          </a:p>
        </p:txBody>
      </p:sp>
    </p:spTree>
    <p:extLst>
      <p:ext uri="{BB962C8B-B14F-4D97-AF65-F5344CB8AC3E}">
        <p14:creationId xmlns:p14="http://schemas.microsoft.com/office/powerpoint/2010/main" val="2343929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spcBef>
                <a:spcPct val="30000"/>
              </a:spcBef>
              <a:defRPr sz="1600">
                <a:solidFill>
                  <a:schemeClr val="tx1"/>
                </a:solidFill>
                <a:latin typeface="Times New Roman" panose="02020603050405020304" pitchFamily="18" charset="0"/>
              </a:defRPr>
            </a:lvl1pPr>
            <a:lvl2pPr marL="742950" indent="-285750" defTabSz="930275">
              <a:spcBef>
                <a:spcPct val="30000"/>
              </a:spcBef>
              <a:defRPr sz="1600">
                <a:solidFill>
                  <a:schemeClr val="tx1"/>
                </a:solidFill>
                <a:latin typeface="Times New Roman" panose="02020603050405020304" pitchFamily="18" charset="0"/>
              </a:defRPr>
            </a:lvl2pPr>
            <a:lvl3pPr marL="1143000" indent="-228600" defTabSz="930275">
              <a:spcBef>
                <a:spcPct val="30000"/>
              </a:spcBef>
              <a:defRPr sz="1600">
                <a:solidFill>
                  <a:schemeClr val="tx1"/>
                </a:solidFill>
                <a:latin typeface="Times New Roman" panose="02020603050405020304" pitchFamily="18" charset="0"/>
              </a:defRPr>
            </a:lvl3pPr>
            <a:lvl4pPr marL="1600200" indent="-228600" defTabSz="930275">
              <a:spcBef>
                <a:spcPct val="30000"/>
              </a:spcBef>
              <a:defRPr sz="1600">
                <a:solidFill>
                  <a:schemeClr val="tx1"/>
                </a:solidFill>
                <a:latin typeface="Times New Roman" panose="02020603050405020304" pitchFamily="18" charset="0"/>
              </a:defRPr>
            </a:lvl4pPr>
            <a:lvl5pPr marL="2057400" indent="-228600" defTabSz="930275">
              <a:spcBef>
                <a:spcPct val="30000"/>
              </a:spcBef>
              <a:defRPr sz="1600">
                <a:solidFill>
                  <a:schemeClr val="tx1"/>
                </a:solidFill>
                <a:latin typeface="Times New Roman" panose="02020603050405020304" pitchFamily="18" charset="0"/>
              </a:defRPr>
            </a:lvl5pPr>
            <a:lvl6pPr marL="2514600" indent="-228600" defTabSz="930275" eaLnBrk="0" fontAlgn="base" hangingPunct="0">
              <a:spcBef>
                <a:spcPct val="30000"/>
              </a:spcBef>
              <a:spcAft>
                <a:spcPct val="0"/>
              </a:spcAft>
              <a:defRPr sz="1600">
                <a:solidFill>
                  <a:schemeClr val="tx1"/>
                </a:solidFill>
                <a:latin typeface="Times New Roman" panose="02020603050405020304" pitchFamily="18" charset="0"/>
              </a:defRPr>
            </a:lvl6pPr>
            <a:lvl7pPr marL="2971800" indent="-228600" defTabSz="930275" eaLnBrk="0" fontAlgn="base" hangingPunct="0">
              <a:spcBef>
                <a:spcPct val="30000"/>
              </a:spcBef>
              <a:spcAft>
                <a:spcPct val="0"/>
              </a:spcAft>
              <a:defRPr sz="1600">
                <a:solidFill>
                  <a:schemeClr val="tx1"/>
                </a:solidFill>
                <a:latin typeface="Times New Roman" panose="02020603050405020304" pitchFamily="18" charset="0"/>
              </a:defRPr>
            </a:lvl7pPr>
            <a:lvl8pPr marL="3429000" indent="-228600" defTabSz="930275" eaLnBrk="0" fontAlgn="base" hangingPunct="0">
              <a:spcBef>
                <a:spcPct val="30000"/>
              </a:spcBef>
              <a:spcAft>
                <a:spcPct val="0"/>
              </a:spcAft>
              <a:defRPr sz="1600">
                <a:solidFill>
                  <a:schemeClr val="tx1"/>
                </a:solidFill>
                <a:latin typeface="Times New Roman" panose="02020603050405020304" pitchFamily="18" charset="0"/>
              </a:defRPr>
            </a:lvl8pPr>
            <a:lvl9pPr marL="3886200" indent="-228600" defTabSz="930275" eaLnBrk="0" fontAlgn="base" hangingPunct="0">
              <a:spcBef>
                <a:spcPct val="30000"/>
              </a:spcBef>
              <a:spcAft>
                <a:spcPct val="0"/>
              </a:spcAft>
              <a:defRPr sz="1600">
                <a:solidFill>
                  <a:schemeClr val="tx1"/>
                </a:solidFill>
                <a:latin typeface="Times New Roman" panose="02020603050405020304" pitchFamily="18" charset="0"/>
              </a:defRPr>
            </a:lvl9pPr>
          </a:lstStyle>
          <a:p>
            <a:pPr>
              <a:spcBef>
                <a:spcPct val="0"/>
              </a:spcBef>
            </a:pPr>
            <a:fld id="{E31A0830-7958-478F-A687-980EFBB47EC2}" type="slidenum">
              <a:rPr lang="en-GB" altLang="en-US" sz="1200" smtClean="0"/>
              <a:pPr>
                <a:spcBef>
                  <a:spcPct val="0"/>
                </a:spcBef>
              </a:pPr>
              <a:t>4</a:t>
            </a:fld>
            <a:endParaRPr lang="en-GB" altLang="en-US" sz="1200"/>
          </a:p>
        </p:txBody>
      </p:sp>
      <p:sp>
        <p:nvSpPr>
          <p:cNvPr id="7171" name="Rectangle 2"/>
          <p:cNvSpPr>
            <a:spLocks noGrp="1" noRot="1" noChangeAspect="1" noChangeArrowheads="1" noTextEdit="1"/>
          </p:cNvSpPr>
          <p:nvPr>
            <p:ph type="sldImg"/>
          </p:nvPr>
        </p:nvSpPr>
        <p:spPr>
          <a:xfrm>
            <a:off x="915988" y="742950"/>
            <a:ext cx="4967287" cy="3725863"/>
          </a:xfrm>
          <a:ln/>
        </p:spPr>
      </p:sp>
      <p:sp>
        <p:nvSpPr>
          <p:cNvPr id="7172" name="Rectangle 3"/>
          <p:cNvSpPr>
            <a:spLocks noGrp="1" noChangeArrowheads="1"/>
          </p:cNvSpPr>
          <p:nvPr>
            <p:ph type="body" idx="1"/>
          </p:nvPr>
        </p:nvSpPr>
        <p:spPr>
          <a:xfrm>
            <a:off x="904875" y="4718050"/>
            <a:ext cx="4987925" cy="44672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ltLang="en-US"/>
          </a:p>
        </p:txBody>
      </p:sp>
    </p:spTree>
    <p:extLst>
      <p:ext uri="{BB962C8B-B14F-4D97-AF65-F5344CB8AC3E}">
        <p14:creationId xmlns:p14="http://schemas.microsoft.com/office/powerpoint/2010/main" val="5220878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5ECC8D7-CBA9-4942-A0A8-AE98D582593C}"/>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51E92B4C-662B-4799-8F02-697DE38BA465}"/>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A2D090B7-7636-4FDB-B56B-C7B71C10C908}"/>
              </a:ext>
            </a:extLst>
          </p:cNvPr>
          <p:cNvSpPr>
            <a:spLocks noGrp="1"/>
          </p:cNvSpPr>
          <p:nvPr>
            <p:ph type="dt" sz="half" idx="10"/>
          </p:nvPr>
        </p:nvSpPr>
        <p:spPr/>
        <p:txBody>
          <a:bodyPr/>
          <a:lstStyle/>
          <a:p>
            <a:fld id="{FEFE594B-6602-4421-8BAD-9159CDAC81A7}" type="datetimeFigureOut">
              <a:rPr lang="zh-CN" altLang="en-US" smtClean="0"/>
              <a:t>2024/5/29</a:t>
            </a:fld>
            <a:endParaRPr lang="zh-CN" altLang="en-US"/>
          </a:p>
        </p:txBody>
      </p:sp>
      <p:sp>
        <p:nvSpPr>
          <p:cNvPr id="5" name="页脚占位符 4">
            <a:extLst>
              <a:ext uri="{FF2B5EF4-FFF2-40B4-BE49-F238E27FC236}">
                <a16:creationId xmlns:a16="http://schemas.microsoft.com/office/drawing/2014/main" id="{E9F9FD5D-B233-4781-BEE0-AB6355F8B00A}"/>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3E1523B5-789E-482B-9C94-392C0FFE3EE3}"/>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107758754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F3F4072-FEF9-4866-8EEE-65E8D81A2EF2}"/>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9180A820-D474-4561-975C-811C7E33D6C7}"/>
              </a:ext>
            </a:extLst>
          </p:cNvPr>
          <p:cNvSpPr>
            <a:spLocks noGrp="1"/>
          </p:cNvSpPr>
          <p:nvPr>
            <p:ph type="body" orient="vert" idx="1"/>
          </p:nvPr>
        </p:nvSpPr>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03205FBF-4E71-4C45-81B2-2C7F6C01CEDA}"/>
              </a:ext>
            </a:extLst>
          </p:cNvPr>
          <p:cNvSpPr>
            <a:spLocks noGrp="1"/>
          </p:cNvSpPr>
          <p:nvPr>
            <p:ph type="dt" sz="half" idx="10"/>
          </p:nvPr>
        </p:nvSpPr>
        <p:spPr/>
        <p:txBody>
          <a:bodyPr/>
          <a:lstStyle/>
          <a:p>
            <a:fld id="{FEFE594B-6602-4421-8BAD-9159CDAC81A7}" type="datetimeFigureOut">
              <a:rPr lang="zh-CN" altLang="en-US" smtClean="0"/>
              <a:t>2024/5/29</a:t>
            </a:fld>
            <a:endParaRPr lang="zh-CN" altLang="en-US"/>
          </a:p>
        </p:txBody>
      </p:sp>
      <p:sp>
        <p:nvSpPr>
          <p:cNvPr id="5" name="页脚占位符 4">
            <a:extLst>
              <a:ext uri="{FF2B5EF4-FFF2-40B4-BE49-F238E27FC236}">
                <a16:creationId xmlns:a16="http://schemas.microsoft.com/office/drawing/2014/main" id="{0298A7FB-F005-4701-A3A3-5D8D6929A023}"/>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10CEA949-89E0-4F0D-9A3D-C2717899AEB1}"/>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759953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D3132534-78A8-46B2-8151-4D6DBAFBFA90}"/>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E388D9A2-6F62-4C0D-B2F8-C8331FB9B480}"/>
              </a:ext>
            </a:extLst>
          </p:cNvPr>
          <p:cNvSpPr>
            <a:spLocks noGrp="1"/>
          </p:cNvSpPr>
          <p:nvPr>
            <p:ph type="body" orient="vert" idx="1"/>
          </p:nvPr>
        </p:nvSpPr>
        <p:spPr>
          <a:xfrm>
            <a:off x="838200" y="365125"/>
            <a:ext cx="7734300" cy="5811838"/>
          </a:xfrm>
        </p:spPr>
        <p:txBody>
          <a:bodyPr vert="eaVert"/>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E7372871-EB58-42B3-A11D-F8EF0FC758EA}"/>
              </a:ext>
            </a:extLst>
          </p:cNvPr>
          <p:cNvSpPr>
            <a:spLocks noGrp="1"/>
          </p:cNvSpPr>
          <p:nvPr>
            <p:ph type="dt" sz="half" idx="10"/>
          </p:nvPr>
        </p:nvSpPr>
        <p:spPr/>
        <p:txBody>
          <a:bodyPr/>
          <a:lstStyle/>
          <a:p>
            <a:fld id="{FEFE594B-6602-4421-8BAD-9159CDAC81A7}" type="datetimeFigureOut">
              <a:rPr lang="zh-CN" altLang="en-US" smtClean="0"/>
              <a:t>2024/5/29</a:t>
            </a:fld>
            <a:endParaRPr lang="zh-CN" altLang="en-US"/>
          </a:p>
        </p:txBody>
      </p:sp>
      <p:sp>
        <p:nvSpPr>
          <p:cNvPr id="5" name="页脚占位符 4">
            <a:extLst>
              <a:ext uri="{FF2B5EF4-FFF2-40B4-BE49-F238E27FC236}">
                <a16:creationId xmlns:a16="http://schemas.microsoft.com/office/drawing/2014/main" id="{CADC6A23-58C8-424C-A46B-BBE446EE7B69}"/>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5B869A2D-539F-4F2C-844A-26B3E2187F4F}"/>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74886332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4" name="Text Box 14"/>
          <p:cNvSpPr txBox="1">
            <a:spLocks noChangeArrowheads="1"/>
          </p:cNvSpPr>
          <p:nvPr userDrawn="1"/>
        </p:nvSpPr>
        <p:spPr bwMode="auto">
          <a:xfrm>
            <a:off x="397933" y="85318"/>
            <a:ext cx="7747000"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endParaRPr lang="sv-SE" altLang="en-US" sz="1200" b="1" dirty="0">
              <a:latin typeface="Arial "/>
            </a:endParaRPr>
          </a:p>
          <a:p>
            <a:r>
              <a:rPr lang="de-DE" altLang="ko-KR" sz="1200" b="1" kern="1200" dirty="0">
                <a:solidFill>
                  <a:schemeClr val="tx1"/>
                </a:solidFill>
                <a:latin typeface="Arial "/>
                <a:ea typeface="+mn-ea"/>
                <a:cs typeface="Arial" panose="020B0604020202020204" pitchFamily="34" charset="0"/>
              </a:rPr>
              <a:t>3GPP TSG SA WG2 Meeting #163</a:t>
            </a:r>
          </a:p>
          <a:p>
            <a:r>
              <a:rPr lang="en-US" altLang="ko-KR" sz="1200" b="1" kern="1200" dirty="0" err="1">
                <a:solidFill>
                  <a:schemeClr val="tx1"/>
                </a:solidFill>
                <a:latin typeface="Arial "/>
                <a:ea typeface="+mn-ea"/>
                <a:cs typeface="Arial" panose="020B0604020202020204" pitchFamily="34" charset="0"/>
              </a:rPr>
              <a:t>Jeju</a:t>
            </a:r>
            <a:r>
              <a:rPr lang="en-US" altLang="ko-KR" sz="1200" b="1" kern="1200" dirty="0">
                <a:solidFill>
                  <a:schemeClr val="tx1"/>
                </a:solidFill>
                <a:latin typeface="Arial "/>
                <a:ea typeface="+mn-ea"/>
                <a:cs typeface="Arial" panose="020B0604020202020204" pitchFamily="34" charset="0"/>
              </a:rPr>
              <a:t>, Korea, May 27 – May 31, 2024</a:t>
            </a:r>
            <a:endParaRPr lang="sv-SE" altLang="en-US" sz="1200" b="1" kern="1200" dirty="0">
              <a:solidFill>
                <a:schemeClr val="tx1"/>
              </a:solidFill>
              <a:latin typeface="Arial "/>
              <a:ea typeface="+mn-ea"/>
              <a:cs typeface="Arial" panose="020B0604020202020204" pitchFamily="34" charset="0"/>
            </a:endParaRPr>
          </a:p>
        </p:txBody>
      </p:sp>
      <p:sp>
        <p:nvSpPr>
          <p:cNvPr id="2" name="Title 1"/>
          <p:cNvSpPr>
            <a:spLocks noGrp="1"/>
          </p:cNvSpPr>
          <p:nvPr>
            <p:ph type="ctrTitle"/>
          </p:nvPr>
        </p:nvSpPr>
        <p:spPr>
          <a:xfrm>
            <a:off x="914400" y="2130427"/>
            <a:ext cx="10363200" cy="1470025"/>
          </a:xfrm>
        </p:spPr>
        <p:txBody>
          <a:bodyPr/>
          <a:lstStyle/>
          <a:p>
            <a:r>
              <a:rPr lang="en-US" dirty="0"/>
              <a:t>Click to edit Master title style</a:t>
            </a:r>
            <a:endParaRPr lang="en-GB" dirty="0"/>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dirty="0"/>
              <a:t>Click to edit Master subtitle style</a:t>
            </a:r>
            <a:endParaRPr lang="en-GB" dirty="0"/>
          </a:p>
        </p:txBody>
      </p:sp>
    </p:spTree>
    <p:extLst>
      <p:ext uri="{BB962C8B-B14F-4D97-AF65-F5344CB8AC3E}">
        <p14:creationId xmlns:p14="http://schemas.microsoft.com/office/powerpoint/2010/main" val="1054436635"/>
      </p:ext>
    </p:extLst>
  </p:cSld>
  <p:clrMapOvr>
    <a:masterClrMapping/>
  </p:clrMapOvr>
  <p:transition spd="slow"/>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endParaRPr lang="en-GB" dirty="0"/>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endParaRPr lang="en-GB" dirty="0"/>
          </a:p>
        </p:txBody>
      </p:sp>
    </p:spTree>
    <p:extLst>
      <p:ext uri="{BB962C8B-B14F-4D97-AF65-F5344CB8AC3E}">
        <p14:creationId xmlns:p14="http://schemas.microsoft.com/office/powerpoint/2010/main" val="1612589250"/>
      </p:ext>
    </p:extLst>
  </p:cSld>
  <p:clrMapOvr>
    <a:masterClrMapping/>
  </p:clrMapOvr>
  <p:transition spd="slow"/>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Tree>
    <p:extLst>
      <p:ext uri="{BB962C8B-B14F-4D97-AF65-F5344CB8AC3E}">
        <p14:creationId xmlns:p14="http://schemas.microsoft.com/office/powerpoint/2010/main" val="2023226488"/>
      </p:ext>
    </p:extLst>
  </p:cSld>
  <p:clrMapOvr>
    <a:masterClrMapping/>
  </p:clrMapOvr>
  <p:transition spd="slow"/>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6D673DB3-D288-4A22-9D98-87249C6A40A7}"/>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E60C3A3E-2914-4F7C-B06B-354350CD5A67}"/>
              </a:ext>
            </a:extLst>
          </p:cNvPr>
          <p:cNvSpPr>
            <a:spLocks noGrp="1"/>
          </p:cNvSpPr>
          <p:nvPr>
            <p:ph idx="1"/>
          </p:nvPr>
        </p:nvSpPr>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C97535B6-8E43-4962-99FB-18A2347A923F}"/>
              </a:ext>
            </a:extLst>
          </p:cNvPr>
          <p:cNvSpPr>
            <a:spLocks noGrp="1"/>
          </p:cNvSpPr>
          <p:nvPr>
            <p:ph type="dt" sz="half" idx="10"/>
          </p:nvPr>
        </p:nvSpPr>
        <p:spPr/>
        <p:txBody>
          <a:bodyPr/>
          <a:lstStyle/>
          <a:p>
            <a:fld id="{FEFE594B-6602-4421-8BAD-9159CDAC81A7}" type="datetimeFigureOut">
              <a:rPr lang="zh-CN" altLang="en-US" smtClean="0"/>
              <a:t>2024/5/29</a:t>
            </a:fld>
            <a:endParaRPr lang="zh-CN" altLang="en-US"/>
          </a:p>
        </p:txBody>
      </p:sp>
      <p:sp>
        <p:nvSpPr>
          <p:cNvPr id="5" name="页脚占位符 4">
            <a:extLst>
              <a:ext uri="{FF2B5EF4-FFF2-40B4-BE49-F238E27FC236}">
                <a16:creationId xmlns:a16="http://schemas.microsoft.com/office/drawing/2014/main" id="{CDC5A2D2-B7CF-4A24-8219-85D03C9FA37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7546A36-21DA-468D-ACC2-DA855E282EEA}"/>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32447417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EFB29EC8-1710-4918-A3E1-8C6CEA681B77}"/>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2E84D834-C2B7-4AF9-B29B-E7C27BFFB3E8}"/>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编辑母版文本样式</a:t>
            </a:r>
          </a:p>
        </p:txBody>
      </p:sp>
      <p:sp>
        <p:nvSpPr>
          <p:cNvPr id="4" name="日期占位符 3">
            <a:extLst>
              <a:ext uri="{FF2B5EF4-FFF2-40B4-BE49-F238E27FC236}">
                <a16:creationId xmlns:a16="http://schemas.microsoft.com/office/drawing/2014/main" id="{E68C6705-9124-4CFA-96D0-D9A5AEC119AE}"/>
              </a:ext>
            </a:extLst>
          </p:cNvPr>
          <p:cNvSpPr>
            <a:spLocks noGrp="1"/>
          </p:cNvSpPr>
          <p:nvPr>
            <p:ph type="dt" sz="half" idx="10"/>
          </p:nvPr>
        </p:nvSpPr>
        <p:spPr/>
        <p:txBody>
          <a:bodyPr/>
          <a:lstStyle/>
          <a:p>
            <a:fld id="{FEFE594B-6602-4421-8BAD-9159CDAC81A7}" type="datetimeFigureOut">
              <a:rPr lang="zh-CN" altLang="en-US" smtClean="0"/>
              <a:t>2024/5/29</a:t>
            </a:fld>
            <a:endParaRPr lang="zh-CN" altLang="en-US"/>
          </a:p>
        </p:txBody>
      </p:sp>
      <p:sp>
        <p:nvSpPr>
          <p:cNvPr id="5" name="页脚占位符 4">
            <a:extLst>
              <a:ext uri="{FF2B5EF4-FFF2-40B4-BE49-F238E27FC236}">
                <a16:creationId xmlns:a16="http://schemas.microsoft.com/office/drawing/2014/main" id="{E9BBF780-5C85-433F-9958-6E63A0CDBDBC}"/>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FE79FF3C-0247-423B-A5E5-673D7459B623}"/>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63512256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AB7B356-2D1A-4B02-879A-1A7682C41E0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3B40D7B1-6CFF-4063-9AEC-CDA64D0D3499}"/>
              </a:ext>
            </a:extLst>
          </p:cNvPr>
          <p:cNvSpPr>
            <a:spLocks noGrp="1"/>
          </p:cNvSpPr>
          <p:nvPr>
            <p:ph sz="half" idx="1"/>
          </p:nvPr>
        </p:nvSpPr>
        <p:spPr>
          <a:xfrm>
            <a:off x="838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内容占位符 3">
            <a:extLst>
              <a:ext uri="{FF2B5EF4-FFF2-40B4-BE49-F238E27FC236}">
                <a16:creationId xmlns:a16="http://schemas.microsoft.com/office/drawing/2014/main" id="{138F1751-1136-4735-80D0-897492142860}"/>
              </a:ext>
            </a:extLst>
          </p:cNvPr>
          <p:cNvSpPr>
            <a:spLocks noGrp="1"/>
          </p:cNvSpPr>
          <p:nvPr>
            <p:ph sz="half" idx="2"/>
          </p:nvPr>
        </p:nvSpPr>
        <p:spPr>
          <a:xfrm>
            <a:off x="6172200" y="1825625"/>
            <a:ext cx="5181600" cy="435133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日期占位符 4">
            <a:extLst>
              <a:ext uri="{FF2B5EF4-FFF2-40B4-BE49-F238E27FC236}">
                <a16:creationId xmlns:a16="http://schemas.microsoft.com/office/drawing/2014/main" id="{C6843868-9FC0-462B-9BA8-20F71CE669B4}"/>
              </a:ext>
            </a:extLst>
          </p:cNvPr>
          <p:cNvSpPr>
            <a:spLocks noGrp="1"/>
          </p:cNvSpPr>
          <p:nvPr>
            <p:ph type="dt" sz="half" idx="10"/>
          </p:nvPr>
        </p:nvSpPr>
        <p:spPr/>
        <p:txBody>
          <a:bodyPr/>
          <a:lstStyle/>
          <a:p>
            <a:fld id="{FEFE594B-6602-4421-8BAD-9159CDAC81A7}" type="datetimeFigureOut">
              <a:rPr lang="zh-CN" altLang="en-US" smtClean="0"/>
              <a:t>2024/5/29</a:t>
            </a:fld>
            <a:endParaRPr lang="zh-CN" altLang="en-US"/>
          </a:p>
        </p:txBody>
      </p:sp>
      <p:sp>
        <p:nvSpPr>
          <p:cNvPr id="6" name="页脚占位符 5">
            <a:extLst>
              <a:ext uri="{FF2B5EF4-FFF2-40B4-BE49-F238E27FC236}">
                <a16:creationId xmlns:a16="http://schemas.microsoft.com/office/drawing/2014/main" id="{C64E4AFC-2463-4D00-84DF-D96896A198DB}"/>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732E0AF5-DF71-4BA8-869D-77B1BAAE13A8}"/>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147726980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128E86F4-D78C-4AF8-AF7B-0371043F278A}"/>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D2835A2C-3F55-415A-9D9D-086D31E7242F}"/>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4" name="内容占位符 3">
            <a:extLst>
              <a:ext uri="{FF2B5EF4-FFF2-40B4-BE49-F238E27FC236}">
                <a16:creationId xmlns:a16="http://schemas.microsoft.com/office/drawing/2014/main" id="{92F42461-35C1-4E69-B5AE-4C86452A2BDE}"/>
              </a:ext>
            </a:extLst>
          </p:cNvPr>
          <p:cNvSpPr>
            <a:spLocks noGrp="1"/>
          </p:cNvSpPr>
          <p:nvPr>
            <p:ph sz="half" idx="2"/>
          </p:nvPr>
        </p:nvSpPr>
        <p:spPr>
          <a:xfrm>
            <a:off x="839788" y="2505075"/>
            <a:ext cx="5157787"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5" name="文本占位符 4">
            <a:extLst>
              <a:ext uri="{FF2B5EF4-FFF2-40B4-BE49-F238E27FC236}">
                <a16:creationId xmlns:a16="http://schemas.microsoft.com/office/drawing/2014/main" id="{9DB79BCA-653B-4799-8D71-D1DF4A34891B}"/>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编辑母版文本样式</a:t>
            </a:r>
          </a:p>
        </p:txBody>
      </p:sp>
      <p:sp>
        <p:nvSpPr>
          <p:cNvPr id="6" name="内容占位符 5">
            <a:extLst>
              <a:ext uri="{FF2B5EF4-FFF2-40B4-BE49-F238E27FC236}">
                <a16:creationId xmlns:a16="http://schemas.microsoft.com/office/drawing/2014/main" id="{0820CF44-3713-4491-86D6-7C11F12C27B8}"/>
              </a:ext>
            </a:extLst>
          </p:cNvPr>
          <p:cNvSpPr>
            <a:spLocks noGrp="1"/>
          </p:cNvSpPr>
          <p:nvPr>
            <p:ph sz="quarter" idx="4"/>
          </p:nvPr>
        </p:nvSpPr>
        <p:spPr>
          <a:xfrm>
            <a:off x="6172200" y="2505075"/>
            <a:ext cx="5183188" cy="3684588"/>
          </a:xfrm>
        </p:spPr>
        <p:txBody>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7" name="日期占位符 6">
            <a:extLst>
              <a:ext uri="{FF2B5EF4-FFF2-40B4-BE49-F238E27FC236}">
                <a16:creationId xmlns:a16="http://schemas.microsoft.com/office/drawing/2014/main" id="{275B969F-512A-4721-9B13-FE743CAD5B63}"/>
              </a:ext>
            </a:extLst>
          </p:cNvPr>
          <p:cNvSpPr>
            <a:spLocks noGrp="1"/>
          </p:cNvSpPr>
          <p:nvPr>
            <p:ph type="dt" sz="half" idx="10"/>
          </p:nvPr>
        </p:nvSpPr>
        <p:spPr/>
        <p:txBody>
          <a:bodyPr/>
          <a:lstStyle/>
          <a:p>
            <a:fld id="{FEFE594B-6602-4421-8BAD-9159CDAC81A7}" type="datetimeFigureOut">
              <a:rPr lang="zh-CN" altLang="en-US" smtClean="0"/>
              <a:t>2024/5/29</a:t>
            </a:fld>
            <a:endParaRPr lang="zh-CN" altLang="en-US"/>
          </a:p>
        </p:txBody>
      </p:sp>
      <p:sp>
        <p:nvSpPr>
          <p:cNvPr id="8" name="页脚占位符 7">
            <a:extLst>
              <a:ext uri="{FF2B5EF4-FFF2-40B4-BE49-F238E27FC236}">
                <a16:creationId xmlns:a16="http://schemas.microsoft.com/office/drawing/2014/main" id="{685C9223-41DA-4D7D-898C-8BBDE33C6976}"/>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6348A9D4-6080-410F-BD13-52357689D8EF}"/>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124659556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10D571B-E0B9-42D5-9188-509678789D47}"/>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C1B55D24-AF42-4C62-88A8-629722568715}"/>
              </a:ext>
            </a:extLst>
          </p:cNvPr>
          <p:cNvSpPr>
            <a:spLocks noGrp="1"/>
          </p:cNvSpPr>
          <p:nvPr>
            <p:ph type="dt" sz="half" idx="10"/>
          </p:nvPr>
        </p:nvSpPr>
        <p:spPr/>
        <p:txBody>
          <a:bodyPr/>
          <a:lstStyle/>
          <a:p>
            <a:fld id="{FEFE594B-6602-4421-8BAD-9159CDAC81A7}" type="datetimeFigureOut">
              <a:rPr lang="zh-CN" altLang="en-US" smtClean="0"/>
              <a:t>2024/5/29</a:t>
            </a:fld>
            <a:endParaRPr lang="zh-CN" altLang="en-US"/>
          </a:p>
        </p:txBody>
      </p:sp>
      <p:sp>
        <p:nvSpPr>
          <p:cNvPr id="4" name="页脚占位符 3">
            <a:extLst>
              <a:ext uri="{FF2B5EF4-FFF2-40B4-BE49-F238E27FC236}">
                <a16:creationId xmlns:a16="http://schemas.microsoft.com/office/drawing/2014/main" id="{46BA4E15-1B44-478F-A6A2-5FEDD4DA4A24}"/>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11A7F54A-1817-4035-A943-7FD0B633C4CC}"/>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39901385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28E684A-B2C2-4D30-AB71-BA5FD58C727C}"/>
              </a:ext>
            </a:extLst>
          </p:cNvPr>
          <p:cNvSpPr>
            <a:spLocks noGrp="1"/>
          </p:cNvSpPr>
          <p:nvPr>
            <p:ph type="dt" sz="half" idx="10"/>
          </p:nvPr>
        </p:nvSpPr>
        <p:spPr/>
        <p:txBody>
          <a:bodyPr/>
          <a:lstStyle/>
          <a:p>
            <a:fld id="{FEFE594B-6602-4421-8BAD-9159CDAC81A7}" type="datetimeFigureOut">
              <a:rPr lang="zh-CN" altLang="en-US" smtClean="0"/>
              <a:t>2024/5/29</a:t>
            </a:fld>
            <a:endParaRPr lang="zh-CN" altLang="en-US"/>
          </a:p>
        </p:txBody>
      </p:sp>
      <p:sp>
        <p:nvSpPr>
          <p:cNvPr id="3" name="页脚占位符 2">
            <a:extLst>
              <a:ext uri="{FF2B5EF4-FFF2-40B4-BE49-F238E27FC236}">
                <a16:creationId xmlns:a16="http://schemas.microsoft.com/office/drawing/2014/main" id="{A7DE5B70-9ABC-425E-A02E-78326133C63B}"/>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FA1C89A9-3AD2-430C-A4A1-427B4D2DA545}"/>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18248221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54C36C7-C142-4019-AC26-B1FC9A41AF08}"/>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1890F08D-F06D-4F48-B5DF-9110BDD4EA5A}"/>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文本占位符 3">
            <a:extLst>
              <a:ext uri="{FF2B5EF4-FFF2-40B4-BE49-F238E27FC236}">
                <a16:creationId xmlns:a16="http://schemas.microsoft.com/office/drawing/2014/main" id="{87283C88-B792-43A5-96DF-4C00A450EC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ED6E7F11-89E5-4824-9D99-5FF4C731FB90}"/>
              </a:ext>
            </a:extLst>
          </p:cNvPr>
          <p:cNvSpPr>
            <a:spLocks noGrp="1"/>
          </p:cNvSpPr>
          <p:nvPr>
            <p:ph type="dt" sz="half" idx="10"/>
          </p:nvPr>
        </p:nvSpPr>
        <p:spPr/>
        <p:txBody>
          <a:bodyPr/>
          <a:lstStyle/>
          <a:p>
            <a:fld id="{FEFE594B-6602-4421-8BAD-9159CDAC81A7}" type="datetimeFigureOut">
              <a:rPr lang="zh-CN" altLang="en-US" smtClean="0"/>
              <a:t>2024/5/29</a:t>
            </a:fld>
            <a:endParaRPr lang="zh-CN" altLang="en-US"/>
          </a:p>
        </p:txBody>
      </p:sp>
      <p:sp>
        <p:nvSpPr>
          <p:cNvPr id="6" name="页脚占位符 5">
            <a:extLst>
              <a:ext uri="{FF2B5EF4-FFF2-40B4-BE49-F238E27FC236}">
                <a16:creationId xmlns:a16="http://schemas.microsoft.com/office/drawing/2014/main" id="{BAF0F70E-B348-4AEF-AFD1-0EA806E2827F}"/>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4A089DFC-D1F4-4901-A23D-04CC14630949}"/>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40825179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5B76671-45D5-4AEA-89C4-920B26A8667A}"/>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A4BEF530-BE2F-478D-AB26-B538868C9BE6}"/>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D29DA543-39D5-4214-B9F1-84BCA74F534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编辑母版文本样式</a:t>
            </a:r>
          </a:p>
        </p:txBody>
      </p:sp>
      <p:sp>
        <p:nvSpPr>
          <p:cNvPr id="5" name="日期占位符 4">
            <a:extLst>
              <a:ext uri="{FF2B5EF4-FFF2-40B4-BE49-F238E27FC236}">
                <a16:creationId xmlns:a16="http://schemas.microsoft.com/office/drawing/2014/main" id="{00CAA2D3-292B-4971-BC8E-186C58BD1521}"/>
              </a:ext>
            </a:extLst>
          </p:cNvPr>
          <p:cNvSpPr>
            <a:spLocks noGrp="1"/>
          </p:cNvSpPr>
          <p:nvPr>
            <p:ph type="dt" sz="half" idx="10"/>
          </p:nvPr>
        </p:nvSpPr>
        <p:spPr/>
        <p:txBody>
          <a:bodyPr/>
          <a:lstStyle/>
          <a:p>
            <a:fld id="{FEFE594B-6602-4421-8BAD-9159CDAC81A7}" type="datetimeFigureOut">
              <a:rPr lang="zh-CN" altLang="en-US" smtClean="0"/>
              <a:t>2024/5/29</a:t>
            </a:fld>
            <a:endParaRPr lang="zh-CN" altLang="en-US"/>
          </a:p>
        </p:txBody>
      </p:sp>
      <p:sp>
        <p:nvSpPr>
          <p:cNvPr id="6" name="页脚占位符 5">
            <a:extLst>
              <a:ext uri="{FF2B5EF4-FFF2-40B4-BE49-F238E27FC236}">
                <a16:creationId xmlns:a16="http://schemas.microsoft.com/office/drawing/2014/main" id="{146B8323-94A4-4957-8D66-55FDDF63BB8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9CFB3AF5-DEBE-49DB-A924-F0E5CC140923}"/>
              </a:ext>
            </a:extLst>
          </p:cNvPr>
          <p:cNvSpPr>
            <a:spLocks noGrp="1"/>
          </p:cNvSpPr>
          <p:nvPr>
            <p:ph type="sldNum" sz="quarter" idx="12"/>
          </p:nvPr>
        </p:nvSpPr>
        <p:spPr/>
        <p:txBody>
          <a:body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9142599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image" Target="../media/image2.png"/><Relationship Id="rId5" Type="http://schemas.openxmlformats.org/officeDocument/2006/relationships/image" Target="../media/image1.jpe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6AABB0C0-AF63-429C-BF40-D12D89CFFA4B}"/>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0D48AD09-8BDA-482C-B126-2239C54CE72A}"/>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编辑母版文本样式</a:t>
            </a:r>
          </a:p>
          <a:p>
            <a:pPr lvl="1"/>
            <a:r>
              <a:rPr lang="zh-CN" altLang="en-US"/>
              <a:t>第二级</a:t>
            </a:r>
          </a:p>
          <a:p>
            <a:pPr lvl="2"/>
            <a:r>
              <a:rPr lang="zh-CN" altLang="en-US"/>
              <a:t>第三级</a:t>
            </a:r>
          </a:p>
          <a:p>
            <a:pPr lvl="3"/>
            <a:r>
              <a:rPr lang="zh-CN" altLang="en-US"/>
              <a:t>第四级</a:t>
            </a:r>
          </a:p>
          <a:p>
            <a:pPr lvl="4"/>
            <a:r>
              <a:rPr lang="zh-CN" altLang="en-US"/>
              <a:t>第五级</a:t>
            </a:r>
          </a:p>
        </p:txBody>
      </p:sp>
      <p:sp>
        <p:nvSpPr>
          <p:cNvPr id="4" name="日期占位符 3">
            <a:extLst>
              <a:ext uri="{FF2B5EF4-FFF2-40B4-BE49-F238E27FC236}">
                <a16:creationId xmlns:a16="http://schemas.microsoft.com/office/drawing/2014/main" id="{3FF15F66-F207-4DAF-A0D3-CA97E3409B69}"/>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EFE594B-6602-4421-8BAD-9159CDAC81A7}" type="datetimeFigureOut">
              <a:rPr lang="zh-CN" altLang="en-US" smtClean="0"/>
              <a:t>2024/5/29</a:t>
            </a:fld>
            <a:endParaRPr lang="zh-CN" altLang="en-US"/>
          </a:p>
        </p:txBody>
      </p:sp>
      <p:sp>
        <p:nvSpPr>
          <p:cNvPr id="5" name="页脚占位符 4">
            <a:extLst>
              <a:ext uri="{FF2B5EF4-FFF2-40B4-BE49-F238E27FC236}">
                <a16:creationId xmlns:a16="http://schemas.microsoft.com/office/drawing/2014/main" id="{21A58FDD-5A4F-4127-911A-369183F6E2D3}"/>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5F6F4BE9-99A5-449D-AA05-CE18EC878D6D}"/>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BF81DD5-6386-42D2-ACFA-349C2AD526BE}" type="slidenum">
              <a:rPr lang="zh-CN" altLang="en-US" smtClean="0"/>
              <a:t>‹#›</a:t>
            </a:fld>
            <a:endParaRPr lang="zh-CN" altLang="en-US"/>
          </a:p>
        </p:txBody>
      </p:sp>
    </p:spTree>
    <p:extLst>
      <p:ext uri="{BB962C8B-B14F-4D97-AF65-F5344CB8AC3E}">
        <p14:creationId xmlns:p14="http://schemas.microsoft.com/office/powerpoint/2010/main" val="245270654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AutoShape 14"/>
          <p:cNvSpPr>
            <a:spLocks noChangeArrowheads="1"/>
          </p:cNvSpPr>
          <p:nvPr userDrawn="1"/>
        </p:nvSpPr>
        <p:spPr bwMode="auto">
          <a:xfrm>
            <a:off x="787401" y="6373813"/>
            <a:ext cx="8225367" cy="323850"/>
          </a:xfrm>
          <a:prstGeom prst="homePlate">
            <a:avLst>
              <a:gd name="adj" fmla="val 91541"/>
            </a:avLst>
          </a:prstGeom>
          <a:solidFill>
            <a:srgbClr val="72AF2F">
              <a:alpha val="94901"/>
            </a:srgbClr>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nchor="ct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defRPr/>
            </a:pPr>
            <a:endParaRPr lang="en-US" altLang="en-US" sz="1000" dirty="0"/>
          </a:p>
        </p:txBody>
      </p:sp>
      <p:sp>
        <p:nvSpPr>
          <p:cNvPr id="1027" name="Title Placeholder 1"/>
          <p:cNvSpPr>
            <a:spLocks noGrp="1"/>
          </p:cNvSpPr>
          <p:nvPr>
            <p:ph type="title"/>
          </p:nvPr>
        </p:nvSpPr>
        <p:spPr bwMode="auto">
          <a:xfrm>
            <a:off x="651933" y="228600"/>
            <a:ext cx="9103784"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endParaRPr lang="en-GB" altLang="en-US"/>
          </a:p>
        </p:txBody>
      </p:sp>
      <p:sp>
        <p:nvSpPr>
          <p:cNvPr id="1028" name="Text Placeholder 2"/>
          <p:cNvSpPr>
            <a:spLocks noGrp="1"/>
          </p:cNvSpPr>
          <p:nvPr>
            <p:ph type="body" idx="1"/>
          </p:nvPr>
        </p:nvSpPr>
        <p:spPr bwMode="auto">
          <a:xfrm>
            <a:off x="647700" y="1454151"/>
            <a:ext cx="11184467" cy="4830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dirty="0"/>
              <a:t>Click to edit Master text styles</a:t>
            </a:r>
          </a:p>
          <a:p>
            <a:pPr lvl="1"/>
            <a:r>
              <a:rPr lang="en-US" altLang="en-US" dirty="0"/>
              <a:t>Second level</a:t>
            </a:r>
          </a:p>
          <a:p>
            <a:pPr lvl="2"/>
            <a:r>
              <a:rPr lang="en-US" altLang="en-US" dirty="0"/>
              <a:t>Third level</a:t>
            </a:r>
          </a:p>
          <a:p>
            <a:pPr lvl="3"/>
            <a:r>
              <a:rPr lang="en-US" altLang="en-US" dirty="0"/>
              <a:t>Fourth level</a:t>
            </a:r>
          </a:p>
          <a:p>
            <a:pPr lvl="4"/>
            <a:r>
              <a:rPr lang="en-US" altLang="en-US" dirty="0"/>
              <a:t>Fifth level</a:t>
            </a:r>
            <a:endParaRPr lang="en-GB" altLang="en-US" dirty="0"/>
          </a:p>
        </p:txBody>
      </p:sp>
      <p:sp>
        <p:nvSpPr>
          <p:cNvPr id="14" name="TextBox 13"/>
          <p:cNvSpPr txBox="1"/>
          <p:nvPr userDrawn="1"/>
        </p:nvSpPr>
        <p:spPr>
          <a:xfrm>
            <a:off x="717551" y="6462714"/>
            <a:ext cx="7297560" cy="242887"/>
          </a:xfrm>
          <a:prstGeom prst="rect">
            <a:avLst/>
          </a:prstGeom>
          <a:noFill/>
        </p:spPr>
        <p:txBody>
          <a:bodyPr anchor="ctr">
            <a:normAutofit fontScale="92500" lnSpcReduction="10000"/>
          </a:bodyPr>
          <a:lstStyle/>
          <a:p>
            <a:pPr marL="0" marR="0" lvl="0" indent="0" algn="l" defTabSz="914400" rtl="0" eaLnBrk="0" fontAlgn="base" latinLnBrk="0" hangingPunct="0">
              <a:lnSpc>
                <a:spcPct val="100000"/>
              </a:lnSpc>
              <a:spcBef>
                <a:spcPct val="0"/>
              </a:spcBef>
              <a:spcAft>
                <a:spcPct val="0"/>
              </a:spcAft>
              <a:buClrTx/>
              <a:buSzTx/>
              <a:buFontTx/>
              <a:buNone/>
              <a:tabLst/>
              <a:defRPr/>
            </a:pPr>
            <a:r>
              <a:rPr lang="en-GB" altLang="de-DE" sz="1200" dirty="0">
                <a:solidFill>
                  <a:schemeClr val="bg1"/>
                </a:solidFill>
              </a:rPr>
              <a:t>TSG SA WG2</a:t>
            </a:r>
            <a:r>
              <a:rPr lang="en-US" altLang="de-DE" sz="1200" dirty="0">
                <a:solidFill>
                  <a:schemeClr val="bg1"/>
                </a:solidFill>
              </a:rPr>
              <a:t>#161  Athens, Greece, 26th Feb – 1st Mar 2024</a:t>
            </a:r>
            <a:endParaRPr lang="en-GB" altLang="ko-KR" sz="1200" spc="300" dirty="0">
              <a:solidFill>
                <a:schemeClr val="bg1"/>
              </a:solidFill>
            </a:endParaRPr>
          </a:p>
        </p:txBody>
      </p:sp>
      <p:sp>
        <p:nvSpPr>
          <p:cNvPr id="12" name="Oval 11"/>
          <p:cNvSpPr/>
          <p:nvPr userDrawn="1"/>
        </p:nvSpPr>
        <p:spPr bwMode="auto">
          <a:xfrm>
            <a:off x="11091334" y="6383338"/>
            <a:ext cx="681567" cy="296862"/>
          </a:xfrm>
          <a:prstGeom prst="ellipse">
            <a:avLst/>
          </a:prstGeom>
          <a:solidFill>
            <a:schemeClr val="bg1">
              <a:alpha val="50000"/>
            </a:schemeClr>
          </a:solidFill>
          <a:ln w="9525" cap="flat" cmpd="sng" algn="ctr">
            <a:noFill/>
            <a:prstDash val="solid"/>
            <a:round/>
            <a:headEnd type="none" w="med" len="med"/>
            <a:tailEnd type="none" w="med" len="med"/>
          </a:ln>
          <a:effectLst/>
        </p:spPr>
        <p:txBody>
          <a:bodyPr/>
          <a:lstStyle>
            <a:lvl1pPr eaLnBrk="0" hangingPunct="0">
              <a:defRPr sz="1000">
                <a:solidFill>
                  <a:schemeClr val="tx1"/>
                </a:solidFill>
                <a:latin typeface="Arial" panose="020B0604020202020204" pitchFamily="34" charset="0"/>
                <a:cs typeface="Arial" panose="020B0604020202020204" pitchFamily="34" charset="0"/>
              </a:defRPr>
            </a:lvl1pPr>
            <a:lvl2pPr marL="742950" indent="-285750" eaLnBrk="0" hangingPunct="0">
              <a:defRPr sz="1000">
                <a:solidFill>
                  <a:schemeClr val="tx1"/>
                </a:solidFill>
                <a:latin typeface="Arial" panose="020B0604020202020204" pitchFamily="34" charset="0"/>
                <a:cs typeface="Arial" panose="020B0604020202020204" pitchFamily="34" charset="0"/>
              </a:defRPr>
            </a:lvl2pPr>
            <a:lvl3pPr marL="1143000" indent="-228600" eaLnBrk="0" hangingPunct="0">
              <a:defRPr sz="1000">
                <a:solidFill>
                  <a:schemeClr val="tx1"/>
                </a:solidFill>
                <a:latin typeface="Arial" panose="020B0604020202020204" pitchFamily="34" charset="0"/>
                <a:cs typeface="Arial" panose="020B0604020202020204" pitchFamily="34" charset="0"/>
              </a:defRPr>
            </a:lvl3pPr>
            <a:lvl4pPr marL="1600200" indent="-228600" eaLnBrk="0" hangingPunct="0">
              <a:defRPr sz="1000">
                <a:solidFill>
                  <a:schemeClr val="tx1"/>
                </a:solidFill>
                <a:latin typeface="Arial" panose="020B0604020202020204" pitchFamily="34" charset="0"/>
                <a:cs typeface="Arial" panose="020B0604020202020204" pitchFamily="34" charset="0"/>
              </a:defRPr>
            </a:lvl4pPr>
            <a:lvl5pPr marL="2057400" indent="-228600" eaLnBrk="0" hangingPunct="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algn="ctr">
              <a:defRPr/>
            </a:pPr>
            <a:fld id="{1E10F64A-668A-451F-BD49-32A860AAC750}" type="slidenum">
              <a:rPr lang="en-GB" altLang="en-US" sz="1000" b="1" smtClean="0"/>
              <a:pPr algn="ctr">
                <a:defRPr/>
              </a:pPr>
              <a:t>‹#›</a:t>
            </a:fld>
            <a:endParaRPr lang="en-GB" altLang="en-US" sz="1000" b="1" dirty="0"/>
          </a:p>
          <a:p>
            <a:pPr>
              <a:defRPr/>
            </a:pPr>
            <a:endParaRPr lang="en-GB" altLang="en-US" sz="1000" dirty="0"/>
          </a:p>
        </p:txBody>
      </p:sp>
      <p:sp>
        <p:nvSpPr>
          <p:cNvPr id="1031" name="Rectangle 15"/>
          <p:cNvSpPr>
            <a:spLocks noChangeArrowheads="1"/>
          </p:cNvSpPr>
          <p:nvPr userDrawn="1"/>
        </p:nvSpPr>
        <p:spPr bwMode="auto">
          <a:xfrm>
            <a:off x="5448300" y="3303588"/>
            <a:ext cx="97174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1000" dirty="0">
                <a:solidFill>
                  <a:schemeClr val="bg1"/>
                </a:solidFill>
              </a:rPr>
              <a:t>© 3GPP 2012</a:t>
            </a:r>
            <a:endParaRPr lang="en-GB" altLang="en-US" sz="1000" dirty="0"/>
          </a:p>
        </p:txBody>
      </p:sp>
      <p:sp>
        <p:nvSpPr>
          <p:cNvPr id="1032" name="Rectangle 16"/>
          <p:cNvSpPr>
            <a:spLocks noChangeArrowheads="1"/>
          </p:cNvSpPr>
          <p:nvPr userDrawn="1"/>
        </p:nvSpPr>
        <p:spPr bwMode="auto">
          <a:xfrm>
            <a:off x="9918701" y="6462713"/>
            <a:ext cx="824265" cy="21544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000">
                <a:solidFill>
                  <a:schemeClr val="tx1"/>
                </a:solidFill>
                <a:latin typeface="Arial" panose="020B0604020202020204" pitchFamily="34" charset="0"/>
                <a:cs typeface="Arial" panose="020B0604020202020204" pitchFamily="34" charset="0"/>
              </a:defRPr>
            </a:lvl1pPr>
            <a:lvl2pPr marL="742950" indent="-285750">
              <a:defRPr sz="1000">
                <a:solidFill>
                  <a:schemeClr val="tx1"/>
                </a:solidFill>
                <a:latin typeface="Arial" panose="020B0604020202020204" pitchFamily="34" charset="0"/>
                <a:cs typeface="Arial" panose="020B0604020202020204" pitchFamily="34" charset="0"/>
              </a:defRPr>
            </a:lvl2pPr>
            <a:lvl3pPr marL="1143000" indent="-228600">
              <a:defRPr sz="1000">
                <a:solidFill>
                  <a:schemeClr val="tx1"/>
                </a:solidFill>
                <a:latin typeface="Arial" panose="020B0604020202020204" pitchFamily="34" charset="0"/>
                <a:cs typeface="Arial" panose="020B0604020202020204" pitchFamily="34" charset="0"/>
              </a:defRPr>
            </a:lvl3pPr>
            <a:lvl4pPr marL="1600200" indent="-228600">
              <a:defRPr sz="1000">
                <a:solidFill>
                  <a:schemeClr val="tx1"/>
                </a:solidFill>
                <a:latin typeface="Arial" panose="020B0604020202020204" pitchFamily="34" charset="0"/>
                <a:cs typeface="Arial" panose="020B0604020202020204" pitchFamily="34" charset="0"/>
              </a:defRPr>
            </a:lvl4pPr>
            <a:lvl5pPr marL="2057400" indent="-228600">
              <a:defRPr sz="1000">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sz="1000">
                <a:solidFill>
                  <a:schemeClr val="tx1"/>
                </a:solidFill>
                <a:latin typeface="Arial" panose="020B0604020202020204" pitchFamily="34" charset="0"/>
                <a:cs typeface="Arial" panose="020B0604020202020204" pitchFamily="34" charset="0"/>
              </a:defRPr>
            </a:lvl9pPr>
          </a:lstStyle>
          <a:p>
            <a:pPr eaLnBrk="1" hangingPunct="1">
              <a:defRPr/>
            </a:pPr>
            <a:r>
              <a:rPr lang="en-GB" altLang="en-US" sz="800" dirty="0"/>
              <a:t>© 3GPP 2021</a:t>
            </a:r>
          </a:p>
        </p:txBody>
      </p:sp>
      <p:pic>
        <p:nvPicPr>
          <p:cNvPr id="1033" name="Picture 10" descr="3GPP_TM_RD.jpg"/>
          <p:cNvPicPr>
            <a:picLocks noChangeAspect="1"/>
          </p:cNvPicPr>
          <p:nvPr userDrawn="1"/>
        </p:nvPicPr>
        <p:blipFill>
          <a:blip r:embed="rId5">
            <a:extLst>
              <a:ext uri="{28A0092B-C50C-407E-A947-70E740481C1C}">
                <a14:useLocalDpi xmlns:a14="http://schemas.microsoft.com/office/drawing/2010/main" val="0"/>
              </a:ext>
            </a:extLst>
          </a:blip>
          <a:srcRect/>
          <a:stretch>
            <a:fillRect/>
          </a:stretch>
        </p:blipFill>
        <p:spPr bwMode="auto">
          <a:xfrm>
            <a:off x="10035118" y="415925"/>
            <a:ext cx="1744133"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74179447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Lst>
  <p:transition spd="slow"/>
  <p:hf hdr="0" ftr="0" dt="0"/>
  <p:txStyles>
    <p:titleStyle>
      <a:lvl1pPr algn="ctr" rtl="0" eaLnBrk="0" fontAlgn="base" hangingPunct="0">
        <a:spcBef>
          <a:spcPct val="0"/>
        </a:spcBef>
        <a:spcAft>
          <a:spcPct val="0"/>
        </a:spcAft>
        <a:defRPr sz="3200">
          <a:solidFill>
            <a:srgbClr val="FF0000"/>
          </a:solidFill>
          <a:latin typeface="+mj-lt"/>
          <a:ea typeface="+mj-ea"/>
          <a:cs typeface="+mj-cs"/>
        </a:defRPr>
      </a:lvl1pPr>
      <a:lvl2pPr algn="ctr" rtl="0" eaLnBrk="0" fontAlgn="base" hangingPunct="0">
        <a:spcBef>
          <a:spcPct val="0"/>
        </a:spcBef>
        <a:spcAft>
          <a:spcPct val="0"/>
        </a:spcAft>
        <a:defRPr sz="3200">
          <a:solidFill>
            <a:srgbClr val="FF0000"/>
          </a:solidFill>
          <a:latin typeface="Calibri" pitchFamily="34" charset="0"/>
        </a:defRPr>
      </a:lvl2pPr>
      <a:lvl3pPr algn="ctr" rtl="0" eaLnBrk="0" fontAlgn="base" hangingPunct="0">
        <a:spcBef>
          <a:spcPct val="0"/>
        </a:spcBef>
        <a:spcAft>
          <a:spcPct val="0"/>
        </a:spcAft>
        <a:defRPr sz="3200">
          <a:solidFill>
            <a:srgbClr val="FF0000"/>
          </a:solidFill>
          <a:latin typeface="Calibri" pitchFamily="34" charset="0"/>
        </a:defRPr>
      </a:lvl3pPr>
      <a:lvl4pPr algn="ctr" rtl="0" eaLnBrk="0" fontAlgn="base" hangingPunct="0">
        <a:spcBef>
          <a:spcPct val="0"/>
        </a:spcBef>
        <a:spcAft>
          <a:spcPct val="0"/>
        </a:spcAft>
        <a:defRPr sz="3200">
          <a:solidFill>
            <a:srgbClr val="FF0000"/>
          </a:solidFill>
          <a:latin typeface="Calibri" pitchFamily="34" charset="0"/>
        </a:defRPr>
      </a:lvl4pPr>
      <a:lvl5pPr algn="ctr" rtl="0" eaLnBrk="0" fontAlgn="base" hangingPunct="0">
        <a:spcBef>
          <a:spcPct val="0"/>
        </a:spcBef>
        <a:spcAft>
          <a:spcPct val="0"/>
        </a:spcAft>
        <a:defRPr sz="3200">
          <a:solidFill>
            <a:srgbClr val="FF0000"/>
          </a:solidFill>
          <a:latin typeface="Calibri" pitchFamily="34" charset="0"/>
        </a:defRPr>
      </a:lvl5pPr>
      <a:lvl6pPr marL="457200" algn="ctr" rtl="0" eaLnBrk="0" fontAlgn="base" hangingPunct="0">
        <a:spcBef>
          <a:spcPct val="0"/>
        </a:spcBef>
        <a:spcAft>
          <a:spcPct val="0"/>
        </a:spcAft>
        <a:defRPr sz="3200">
          <a:solidFill>
            <a:srgbClr val="FF0000"/>
          </a:solidFill>
          <a:latin typeface="Calibri" pitchFamily="34" charset="0"/>
        </a:defRPr>
      </a:lvl6pPr>
      <a:lvl7pPr marL="914400" algn="ctr" rtl="0" eaLnBrk="0" fontAlgn="base" hangingPunct="0">
        <a:spcBef>
          <a:spcPct val="0"/>
        </a:spcBef>
        <a:spcAft>
          <a:spcPct val="0"/>
        </a:spcAft>
        <a:defRPr sz="3200">
          <a:solidFill>
            <a:srgbClr val="FF0000"/>
          </a:solidFill>
          <a:latin typeface="Calibri" pitchFamily="34" charset="0"/>
        </a:defRPr>
      </a:lvl7pPr>
      <a:lvl8pPr marL="1371600" algn="ctr" rtl="0" eaLnBrk="0" fontAlgn="base" hangingPunct="0">
        <a:spcBef>
          <a:spcPct val="0"/>
        </a:spcBef>
        <a:spcAft>
          <a:spcPct val="0"/>
        </a:spcAft>
        <a:defRPr sz="3200">
          <a:solidFill>
            <a:srgbClr val="FF0000"/>
          </a:solidFill>
          <a:latin typeface="Calibri" pitchFamily="34" charset="0"/>
        </a:defRPr>
      </a:lvl8pPr>
      <a:lvl9pPr marL="1828800" algn="ctr" rtl="0" eaLnBrk="0" fontAlgn="base" hangingPunct="0">
        <a:spcBef>
          <a:spcPct val="0"/>
        </a:spcBef>
        <a:spcAft>
          <a:spcPct val="0"/>
        </a:spcAft>
        <a:defRPr sz="3200">
          <a:solidFill>
            <a:srgbClr val="FF0000"/>
          </a:solidFill>
          <a:latin typeface="Calibri" pitchFamily="34" charset="0"/>
        </a:defRPr>
      </a:lvl9pPr>
    </p:titleStyle>
    <p:bodyStyle>
      <a:lvl1pPr marL="457200" indent="-457200" algn="l" rtl="0" eaLnBrk="0" fontAlgn="base" hangingPunct="0">
        <a:spcBef>
          <a:spcPct val="20000"/>
        </a:spcBef>
        <a:spcAft>
          <a:spcPct val="0"/>
        </a:spcAft>
        <a:buBlip>
          <a:blip r:embed="rId6"/>
        </a:buBlip>
        <a:defRPr sz="2800">
          <a:solidFill>
            <a:schemeClr val="tx1"/>
          </a:solidFill>
          <a:latin typeface="+mn-lt"/>
          <a:ea typeface="+mn-ea"/>
          <a:cs typeface="+mn-cs"/>
        </a:defRPr>
      </a:lvl1pPr>
      <a:lvl2pPr marL="742950" indent="-285750" algn="l" rtl="0" eaLnBrk="0" fontAlgn="base" hangingPunct="0">
        <a:spcBef>
          <a:spcPct val="20000"/>
        </a:spcBef>
        <a:spcAft>
          <a:spcPct val="0"/>
        </a:spcAft>
        <a:buClr>
          <a:srgbClr val="C00000"/>
        </a:buClr>
        <a:buFont typeface="Arial" panose="020B0604020202020204" pitchFamily="34" charset="0"/>
        <a:buChar char="•"/>
        <a:defRPr sz="2400">
          <a:solidFill>
            <a:schemeClr val="tx1"/>
          </a:solidFill>
          <a:latin typeface="+mn-lt"/>
        </a:defRPr>
      </a:lvl2pPr>
      <a:lvl3pPr marL="11430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3pPr>
      <a:lvl4pPr marL="1600200" indent="-228600" algn="l" rtl="0" eaLnBrk="0" fontAlgn="base" hangingPunct="0">
        <a:spcBef>
          <a:spcPct val="20000"/>
        </a:spcBef>
        <a:spcAft>
          <a:spcPct val="0"/>
        </a:spcAft>
        <a:buFont typeface="Arial" panose="020B0604020202020204" pitchFamily="34" charset="0"/>
        <a:buChar char="–"/>
        <a:defRPr sz="2000">
          <a:solidFill>
            <a:schemeClr val="tx1"/>
          </a:solidFill>
          <a:latin typeface="+mn-lt"/>
        </a:defRPr>
      </a:lvl4pPr>
      <a:lvl5pPr marL="2057400" indent="-228600" algn="l" rtl="0" eaLnBrk="0" fontAlgn="base" hangingPunct="0">
        <a:spcBef>
          <a:spcPct val="20000"/>
        </a:spcBef>
        <a:spcAft>
          <a:spcPct val="0"/>
        </a:spcAft>
        <a:buFont typeface="Arial" panose="020B0604020202020204" pitchFamily="34" charset="0"/>
        <a:buChar char="»"/>
        <a:defRPr sz="1600">
          <a:solidFill>
            <a:schemeClr val="tx1"/>
          </a:solidFill>
          <a:latin typeface="+mn-lt"/>
        </a:defRPr>
      </a:lvl5pPr>
      <a:lvl6pPr marL="2514600" indent="-228600" algn="l" rtl="0" eaLnBrk="0" fontAlgn="base" hangingPunct="0">
        <a:spcBef>
          <a:spcPct val="20000"/>
        </a:spcBef>
        <a:spcAft>
          <a:spcPct val="0"/>
        </a:spcAft>
        <a:buFont typeface="Arial" charset="0"/>
        <a:buChar char="»"/>
        <a:defRPr sz="1600">
          <a:solidFill>
            <a:schemeClr val="tx1"/>
          </a:solidFill>
          <a:latin typeface="+mn-lt"/>
        </a:defRPr>
      </a:lvl6pPr>
      <a:lvl7pPr marL="2971800" indent="-228600" algn="l" rtl="0" eaLnBrk="0" fontAlgn="base" hangingPunct="0">
        <a:spcBef>
          <a:spcPct val="20000"/>
        </a:spcBef>
        <a:spcAft>
          <a:spcPct val="0"/>
        </a:spcAft>
        <a:buFont typeface="Arial" charset="0"/>
        <a:buChar char="»"/>
        <a:defRPr sz="1600">
          <a:solidFill>
            <a:schemeClr val="tx1"/>
          </a:solidFill>
          <a:latin typeface="+mn-lt"/>
        </a:defRPr>
      </a:lvl7pPr>
      <a:lvl8pPr marL="3429000" indent="-228600" algn="l" rtl="0" eaLnBrk="0" fontAlgn="base" hangingPunct="0">
        <a:spcBef>
          <a:spcPct val="20000"/>
        </a:spcBef>
        <a:spcAft>
          <a:spcPct val="0"/>
        </a:spcAft>
        <a:buFont typeface="Arial" charset="0"/>
        <a:buChar char="»"/>
        <a:defRPr sz="1600">
          <a:solidFill>
            <a:schemeClr val="tx1"/>
          </a:solidFill>
          <a:latin typeface="+mn-lt"/>
        </a:defRPr>
      </a:lvl8pPr>
      <a:lvl9pPr marL="3886200" indent="-228600" algn="l" rtl="0" eaLnBrk="0" fontAlgn="base" hangingPunct="0">
        <a:spcBef>
          <a:spcPct val="20000"/>
        </a:spcBef>
        <a:spcAft>
          <a:spcPct val="0"/>
        </a:spcAft>
        <a:buFont typeface="Arial" charset="0"/>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1900519" y="2194371"/>
            <a:ext cx="8452437" cy="1101329"/>
          </a:xfrm>
        </p:spPr>
        <p:txBody>
          <a:bodyPr>
            <a:noAutofit/>
          </a:bodyPr>
          <a:lstStyle/>
          <a:p>
            <a:pPr>
              <a:defRPr/>
            </a:pPr>
            <a:r>
              <a:rPr lang="en-US" altLang="zh-CN" sz="3600" b="1" dirty="0" err="1"/>
              <a:t>SoH</a:t>
            </a:r>
            <a:r>
              <a:rPr lang="en-US" altLang="zh-CN" sz="3600" b="1" dirty="0"/>
              <a:t> Questions for R19</a:t>
            </a:r>
            <a:r>
              <a:rPr lang="en-GB" altLang="zh-CN" sz="3600" b="1" dirty="0"/>
              <a:t> FS_</a:t>
            </a:r>
            <a:r>
              <a:rPr lang="en-US" altLang="zh-CN" sz="3600" b="1" dirty="0"/>
              <a:t>AIML_CN </a:t>
            </a:r>
            <a:endParaRPr lang="en-GB" sz="3600" b="1" dirty="0"/>
          </a:p>
        </p:txBody>
      </p:sp>
      <p:sp>
        <p:nvSpPr>
          <p:cNvPr id="6147" name="Subtitle 6"/>
          <p:cNvSpPr>
            <a:spLocks noGrp="1"/>
          </p:cNvSpPr>
          <p:nvPr>
            <p:ph type="subTitle" idx="1"/>
          </p:nvPr>
        </p:nvSpPr>
        <p:spPr>
          <a:xfrm>
            <a:off x="3065243" y="4006360"/>
            <a:ext cx="6400800" cy="1314450"/>
          </a:xfrm>
        </p:spPr>
        <p:txBody>
          <a:bodyPr/>
          <a:lstStyle/>
          <a:p>
            <a:pPr>
              <a:lnSpc>
                <a:spcPct val="80000"/>
              </a:lnSpc>
            </a:pPr>
            <a:endParaRPr lang="fr-FR" altLang="zh-CN" sz="1800" dirty="0">
              <a:latin typeface="Arial" panose="020B0604020202020204" pitchFamily="34" charset="0"/>
            </a:endParaRPr>
          </a:p>
          <a:p>
            <a:pPr>
              <a:lnSpc>
                <a:spcPct val="80000"/>
              </a:lnSpc>
            </a:pPr>
            <a:r>
              <a:rPr lang="fr-FR" altLang="zh-CN" sz="1800" dirty="0">
                <a:latin typeface="Arial" panose="020B0604020202020204" pitchFamily="34" charset="0"/>
              </a:rPr>
              <a:t>vivo (Rapporteur)</a:t>
            </a:r>
            <a:br>
              <a:rPr lang="en-US" altLang="en-US" sz="1800" dirty="0"/>
            </a:br>
            <a:r>
              <a:rPr lang="fr-FR" altLang="zh-CN" sz="1800" dirty="0">
                <a:latin typeface="Arial" panose="020B0604020202020204" pitchFamily="34" charset="0"/>
              </a:rPr>
              <a:t>MediaTek Inc. (Rapporteur)</a:t>
            </a:r>
            <a:endParaRPr lang="en-GB" altLang="en-US" sz="2000" dirty="0">
              <a:latin typeface="Arial" panose="020B0604020202020204" pitchFamily="34" charset="0"/>
            </a:endParaRPr>
          </a:p>
        </p:txBody>
      </p:sp>
    </p:spTree>
  </p:cSld>
  <p:clrMapOvr>
    <a:masterClrMapping/>
  </p:clrMapOvr>
  <p:transition spd="slow">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23671408-E788-4F70-A11E-F9DE9AA9125D}"/>
              </a:ext>
            </a:extLst>
          </p:cNvPr>
          <p:cNvSpPr>
            <a:spLocks noGrp="1"/>
          </p:cNvSpPr>
          <p:nvPr>
            <p:ph type="title"/>
          </p:nvPr>
        </p:nvSpPr>
        <p:spPr>
          <a:xfrm>
            <a:off x="83127" y="135705"/>
            <a:ext cx="12036829" cy="1037488"/>
          </a:xfrm>
        </p:spPr>
        <p:txBody>
          <a:bodyPr>
            <a:noAutofit/>
          </a:bodyPr>
          <a:lstStyle/>
          <a:p>
            <a:r>
              <a:rPr lang="en-US" altLang="zh-CN" sz="2800" dirty="0" err="1"/>
              <a:t>SoH</a:t>
            </a:r>
            <a:r>
              <a:rPr lang="en-US" altLang="zh-CN" sz="2800" dirty="0"/>
              <a:t> for KI#1: Enhancements to LCS to support Direct AI/ML based Positioning</a:t>
            </a:r>
            <a:endParaRPr lang="zh-CN" altLang="en-US" sz="2800" dirty="0"/>
          </a:p>
        </p:txBody>
      </p:sp>
      <p:sp>
        <p:nvSpPr>
          <p:cNvPr id="5" name="文本框 4">
            <a:extLst>
              <a:ext uri="{FF2B5EF4-FFF2-40B4-BE49-F238E27FC236}">
                <a16:creationId xmlns:a16="http://schemas.microsoft.com/office/drawing/2014/main" id="{E12A6487-4DBE-4DE8-A676-78DCAD50304B}"/>
              </a:ext>
            </a:extLst>
          </p:cNvPr>
          <p:cNvSpPr txBox="1"/>
          <p:nvPr/>
        </p:nvSpPr>
        <p:spPr>
          <a:xfrm>
            <a:off x="464058" y="1062560"/>
            <a:ext cx="11424877" cy="5416868"/>
          </a:xfrm>
          <a:prstGeom prst="rect">
            <a:avLst/>
          </a:prstGeom>
          <a:noFill/>
        </p:spPr>
        <p:txBody>
          <a:bodyPr wrap="square" rtlCol="0">
            <a:spAutoFit/>
          </a:bodyPr>
          <a:lstStyle/>
          <a:p>
            <a:pPr marL="342900" indent="-342900">
              <a:buFont typeface="Wingdings" panose="05000000000000000000" pitchFamily="2" charset="2"/>
              <a:buChar char="Ø"/>
            </a:pPr>
            <a:r>
              <a:rPr lang="en-US" altLang="zh-CN" sz="1600" b="1" dirty="0"/>
              <a:t>Q1: Which entity is enhanced to perform model</a:t>
            </a:r>
            <a:r>
              <a:rPr lang="zh-CN" altLang="en-US" sz="1600" b="1" dirty="0"/>
              <a:t> </a:t>
            </a:r>
            <a:r>
              <a:rPr lang="en-US" altLang="zh-CN" sz="1600" b="1" dirty="0"/>
              <a:t>training?</a:t>
            </a:r>
          </a:p>
          <a:p>
            <a:pPr marL="800100" lvl="1" indent="-342900">
              <a:buFont typeface="等线" panose="02010600030101010101" pitchFamily="2" charset="-122"/>
              <a:buChar char="–"/>
            </a:pPr>
            <a:r>
              <a:rPr lang="en-US" altLang="zh-CN" sz="1600" dirty="0"/>
              <a:t>Option A: LMF is enhanced to perform model</a:t>
            </a:r>
            <a:r>
              <a:rPr lang="zh-CN" altLang="en-US" sz="1600" dirty="0"/>
              <a:t> </a:t>
            </a:r>
            <a:r>
              <a:rPr lang="en-US" altLang="zh-CN" sz="1600" dirty="0"/>
              <a:t>training.</a:t>
            </a:r>
            <a:r>
              <a:rPr lang="zh-CN" altLang="en-US" sz="1600" dirty="0"/>
              <a:t> </a:t>
            </a:r>
            <a:r>
              <a:rPr lang="en-US" altLang="zh-CN" sz="1600" dirty="0"/>
              <a:t>LMF supports UE positioning based on AIML model trained with RAN and UE data. The trigger for data collection and for model training in LMF is up to implementation.</a:t>
            </a:r>
          </a:p>
          <a:p>
            <a:pPr marL="1257300" lvl="2" indent="-342900">
              <a:buFont typeface="等线" panose="02010600030101010101" pitchFamily="2" charset="-122"/>
              <a:buChar char="–"/>
            </a:pPr>
            <a:r>
              <a:rPr lang="en-US" altLang="zh-CN" sz="1600" dirty="0"/>
              <a:t>Yes: </a:t>
            </a:r>
          </a:p>
          <a:p>
            <a:pPr marL="1257300" lvl="2" indent="-342900">
              <a:buFont typeface="等线" panose="02010600030101010101" pitchFamily="2" charset="-122"/>
              <a:buChar char="–"/>
            </a:pPr>
            <a:r>
              <a:rPr lang="en-US" altLang="zh-CN" sz="1600" dirty="0"/>
              <a:t>No: </a:t>
            </a:r>
          </a:p>
          <a:p>
            <a:pPr marL="800100" lvl="1" indent="-342900">
              <a:buFont typeface="等线" panose="02010600030101010101" pitchFamily="2" charset="-122"/>
              <a:buChar char="–"/>
            </a:pPr>
            <a:r>
              <a:rPr lang="en-US" altLang="zh-CN" sz="1600" dirty="0"/>
              <a:t>Option B: MTLF is enhanced to perform model trainin</a:t>
            </a:r>
            <a:r>
              <a:rPr lang="en-US" altLang="zh-CN" sz="1400" dirty="0"/>
              <a:t>g</a:t>
            </a:r>
            <a:endParaRPr lang="en-US" altLang="zh-CN" sz="1600" dirty="0"/>
          </a:p>
          <a:p>
            <a:pPr marL="1257300" lvl="2" indent="-342900">
              <a:buFont typeface="等线" panose="02010600030101010101" pitchFamily="2" charset="-122"/>
              <a:buChar char="–"/>
            </a:pPr>
            <a:r>
              <a:rPr lang="en-US" altLang="zh-CN" sz="1600" dirty="0"/>
              <a:t>Yes: </a:t>
            </a:r>
          </a:p>
          <a:p>
            <a:pPr marL="1257300" lvl="2" indent="-342900">
              <a:buFont typeface="等线" panose="02010600030101010101" pitchFamily="2" charset="-122"/>
              <a:buChar char="–"/>
            </a:pPr>
            <a:r>
              <a:rPr lang="en-US" altLang="zh-CN" sz="1600" dirty="0"/>
              <a:t>No: </a:t>
            </a:r>
          </a:p>
          <a:p>
            <a:pPr marL="800100" lvl="1" indent="-342900">
              <a:buFont typeface="等线" panose="02010600030101010101" pitchFamily="2" charset="-122"/>
              <a:buChar char="–"/>
            </a:pPr>
            <a:r>
              <a:rPr lang="en-US" altLang="zh-CN" sz="1600" dirty="0"/>
              <a:t>Option C: Option A + Option B</a:t>
            </a:r>
            <a:endParaRPr lang="en-US" altLang="zh-CN" sz="1200" b="1" i="1" strike="sngStrike" dirty="0"/>
          </a:p>
          <a:p>
            <a:pPr marL="1257300" lvl="2" indent="-342900">
              <a:buFont typeface="等线" panose="02010600030101010101" pitchFamily="2" charset="-122"/>
              <a:buChar char="–"/>
            </a:pPr>
            <a:r>
              <a:rPr lang="en-US" altLang="zh-CN" sz="1600" dirty="0"/>
              <a:t>Yes: </a:t>
            </a:r>
          </a:p>
          <a:p>
            <a:pPr marL="1257300" lvl="2" indent="-342900">
              <a:buFont typeface="等线" panose="02010600030101010101" pitchFamily="2" charset="-122"/>
              <a:buChar char="–"/>
            </a:pPr>
            <a:r>
              <a:rPr lang="en-US" altLang="zh-CN" sz="1600" dirty="0"/>
              <a:t>No: </a:t>
            </a:r>
          </a:p>
          <a:p>
            <a:endParaRPr lang="en-US" altLang="zh-CN" sz="1400" b="1" dirty="0">
              <a:highlight>
                <a:srgbClr val="00FF00"/>
              </a:highlight>
            </a:endParaRPr>
          </a:p>
          <a:p>
            <a:r>
              <a:rPr lang="en-US" altLang="zh-CN" sz="1600" b="1" dirty="0"/>
              <a:t>      Way forward: </a:t>
            </a:r>
            <a:r>
              <a:rPr lang="en-US" altLang="zh-CN" sz="1600" dirty="0"/>
              <a:t> go with Option C </a:t>
            </a:r>
          </a:p>
          <a:p>
            <a:r>
              <a:rPr lang="en-US" altLang="zh-CN" sz="1600" dirty="0">
                <a:highlight>
                  <a:srgbClr val="00FF00"/>
                </a:highlight>
              </a:rPr>
              <a:t>      </a:t>
            </a:r>
            <a:r>
              <a:rPr lang="en-US" altLang="zh-CN" sz="1600" b="1" dirty="0">
                <a:highlight>
                  <a:srgbClr val="00FF00"/>
                </a:highlight>
              </a:rPr>
              <a:t>Result</a:t>
            </a:r>
            <a:r>
              <a:rPr lang="en-US" altLang="zh-CN" sz="1600" dirty="0">
                <a:highlight>
                  <a:srgbClr val="00FF00"/>
                </a:highlight>
              </a:rPr>
              <a:t>: Option C selected for normative work (no objections raised).</a:t>
            </a:r>
          </a:p>
          <a:p>
            <a:endParaRPr lang="en-US" altLang="zh-CN" sz="1400" b="1" dirty="0"/>
          </a:p>
          <a:p>
            <a:pPr marL="342900" indent="-342900">
              <a:buFont typeface="Wingdings" panose="05000000000000000000" pitchFamily="2" charset="2"/>
              <a:buChar char="Ø"/>
            </a:pPr>
            <a:r>
              <a:rPr lang="en-US" altLang="zh-CN" sz="1600" b="1" dirty="0"/>
              <a:t>Q2: Which entity is to perform ML-based UE positioning?</a:t>
            </a:r>
          </a:p>
          <a:p>
            <a:pPr marL="800100" lvl="1" indent="-342900">
              <a:buFont typeface="等线" panose="02010600030101010101" pitchFamily="2" charset="-122"/>
              <a:buChar char="–"/>
            </a:pPr>
            <a:r>
              <a:rPr lang="en-US" altLang="zh-CN" sz="1600" dirty="0"/>
              <a:t>Option A: enhanced LMF is to perform Location Calculation based on the ML model </a:t>
            </a:r>
          </a:p>
          <a:p>
            <a:pPr marL="800100" lvl="1" indent="-342900">
              <a:buFont typeface="等线" panose="02010600030101010101" pitchFamily="2" charset="-122"/>
              <a:buChar char="–"/>
            </a:pPr>
            <a:r>
              <a:rPr lang="en-US" altLang="zh-CN" sz="1600" dirty="0"/>
              <a:t>Option B: LMF(collocated with enhanced AnLF) is to perform Location Calculation based on the ML model</a:t>
            </a:r>
          </a:p>
          <a:p>
            <a:pPr lvl="1"/>
            <a:endParaRPr lang="en-US" altLang="zh-CN" sz="1400" dirty="0">
              <a:highlight>
                <a:srgbClr val="00FF00"/>
              </a:highlight>
            </a:endParaRPr>
          </a:p>
          <a:p>
            <a:pPr lvl="1"/>
            <a:r>
              <a:rPr lang="en-US" altLang="zh-CN" sz="1600" b="1" dirty="0"/>
              <a:t>Way forward: </a:t>
            </a:r>
            <a:r>
              <a:rPr lang="en-US" altLang="zh-CN" sz="1600" dirty="0"/>
              <a:t>enhanced LMF is to perform location calculation based on the ML model. The interaction between LMF and MTLF is only for model provisioning and possibly, based on coordination with RAN WGs, for data collection for training. </a:t>
            </a:r>
          </a:p>
          <a:p>
            <a:pPr lvl="1"/>
            <a:r>
              <a:rPr lang="en-US" altLang="zh-CN" sz="1600" b="1" dirty="0">
                <a:highlight>
                  <a:srgbClr val="00FF00"/>
                </a:highlight>
                <a:sym typeface="Wingdings" panose="05000000000000000000" pitchFamily="2" charset="2"/>
              </a:rPr>
              <a:t>Result: </a:t>
            </a:r>
            <a:r>
              <a:rPr lang="en-US" altLang="zh-CN" sz="1600" dirty="0">
                <a:highlight>
                  <a:srgbClr val="00FF00"/>
                </a:highlight>
                <a:sym typeface="Wingdings" panose="05000000000000000000" pitchFamily="2" charset="2"/>
              </a:rPr>
              <a:t>Option A selected for normative work (no objections raised).</a:t>
            </a:r>
            <a:endParaRPr lang="en-US" altLang="zh-CN" sz="1600" dirty="0">
              <a:highlight>
                <a:srgbClr val="00FF00"/>
              </a:highlight>
            </a:endParaRPr>
          </a:p>
        </p:txBody>
      </p:sp>
    </p:spTree>
    <p:extLst>
      <p:ext uri="{BB962C8B-B14F-4D97-AF65-F5344CB8AC3E}">
        <p14:creationId xmlns:p14="http://schemas.microsoft.com/office/powerpoint/2010/main" val="231402941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文本框 4">
            <a:extLst>
              <a:ext uri="{FF2B5EF4-FFF2-40B4-BE49-F238E27FC236}">
                <a16:creationId xmlns:a16="http://schemas.microsoft.com/office/drawing/2014/main" id="{E12A6487-4DBE-4DE8-A676-78DCAD50304B}"/>
              </a:ext>
            </a:extLst>
          </p:cNvPr>
          <p:cNvSpPr txBox="1"/>
          <p:nvPr/>
        </p:nvSpPr>
        <p:spPr>
          <a:xfrm>
            <a:off x="361742" y="1132111"/>
            <a:ext cx="11424877" cy="5816977"/>
          </a:xfrm>
          <a:prstGeom prst="rect">
            <a:avLst/>
          </a:prstGeom>
          <a:noFill/>
        </p:spPr>
        <p:txBody>
          <a:bodyPr wrap="square" rtlCol="0">
            <a:spAutoFit/>
          </a:bodyPr>
          <a:lstStyle/>
          <a:p>
            <a:r>
              <a:rPr lang="en-US" sz="1600" b="1" dirty="0"/>
              <a:t>Q0: Which of the following options shall we support with respect to the relation between the candidate QoS parameters and input QoS parameters provided by the PCF, if available?</a:t>
            </a:r>
            <a:endParaRPr lang="en-US" sz="1600" dirty="0"/>
          </a:p>
          <a:p>
            <a:pPr marL="800100" lvl="1" indent="-342900">
              <a:buFont typeface="等线" panose="02010600030101010101" pitchFamily="2" charset="-122"/>
              <a:buChar char="–"/>
            </a:pPr>
            <a:r>
              <a:rPr lang="en-US" sz="1600" dirty="0"/>
              <a:t>Option A: the candidate QoS parameters are ONLY from the input QoS parameters provided by the PCF (i.e., NWDAF does NOT provide recommendations). (2 objections: Huawei, CATT)</a:t>
            </a:r>
          </a:p>
          <a:p>
            <a:pPr marL="1257300" lvl="2" indent="-342900">
              <a:buFont typeface="等线" panose="02010600030101010101" pitchFamily="2" charset="-122"/>
              <a:buChar char="–"/>
            </a:pPr>
            <a:r>
              <a:rPr lang="en-US" sz="1600" dirty="0"/>
              <a:t>Yes: 12</a:t>
            </a:r>
          </a:p>
          <a:p>
            <a:pPr marL="1257300" lvl="2" indent="-342900">
              <a:buFont typeface="等线" panose="02010600030101010101" pitchFamily="2" charset="-122"/>
              <a:buChar char="–"/>
            </a:pPr>
            <a:r>
              <a:rPr lang="en-US" sz="1600" dirty="0"/>
              <a:t>No: 2</a:t>
            </a:r>
          </a:p>
          <a:p>
            <a:pPr marL="800100" lvl="1" indent="-342900">
              <a:buFont typeface="等线" panose="02010600030101010101" pitchFamily="2" charset="-122"/>
              <a:buChar char="–"/>
            </a:pPr>
            <a:r>
              <a:rPr lang="en-US" sz="1600" dirty="0"/>
              <a:t>Option B: the candidate QoS parameters can be different from the input QoS parameters provided by the PCF (i.e., NWDAF does provide recommendations). (4 objections: Nokia, MediaTek, Ericsson, Qualcomm)</a:t>
            </a:r>
          </a:p>
          <a:p>
            <a:pPr marL="1257300" lvl="2" indent="-342900">
              <a:buFont typeface="等线" panose="02010600030101010101" pitchFamily="2" charset="-122"/>
              <a:buChar char="–"/>
            </a:pPr>
            <a:r>
              <a:rPr lang="en-US" sz="1600" dirty="0"/>
              <a:t>Yes: 8</a:t>
            </a:r>
          </a:p>
          <a:p>
            <a:pPr marL="1257300" lvl="2" indent="-342900">
              <a:buFont typeface="等线" panose="02010600030101010101" pitchFamily="2" charset="-122"/>
              <a:buChar char="–"/>
            </a:pPr>
            <a:r>
              <a:rPr lang="en-US" sz="1600" dirty="0"/>
              <a:t>No: 8</a:t>
            </a:r>
          </a:p>
          <a:p>
            <a:r>
              <a:rPr lang="en-US" altLang="zh-CN" sz="1600" b="1" dirty="0"/>
              <a:t> Way forward: work on Option A when updating </a:t>
            </a:r>
            <a:r>
              <a:rPr lang="en-US" altLang="zh-CN" sz="1600" b="1" dirty="0" err="1"/>
              <a:t>pCR</a:t>
            </a:r>
            <a:endParaRPr lang="en-US" altLang="zh-CN" sz="1600" b="1" dirty="0"/>
          </a:p>
          <a:p>
            <a:endParaRPr lang="en-US" altLang="zh-CN" sz="1600" b="1" dirty="0"/>
          </a:p>
          <a:p>
            <a:r>
              <a:rPr lang="en-US" altLang="zh-CN" sz="1600" b="1" dirty="0"/>
              <a:t>Q1: Which of the following options shall we support with respect to NWDAF providing candidate QoS parameters? </a:t>
            </a:r>
            <a:endParaRPr lang="en-US" altLang="zh-CN" sz="1600" dirty="0"/>
          </a:p>
          <a:p>
            <a:pPr marL="800100" lvl="1" indent="-342900">
              <a:buFont typeface="等线" panose="02010600030101010101" pitchFamily="2" charset="-122"/>
              <a:buChar char="–"/>
            </a:pPr>
            <a:r>
              <a:rPr lang="en-US" altLang="zh-CN" sz="1600" dirty="0"/>
              <a:t>Option A: NWDAF provides candidate QoS parameters with a new service (2 objections: Nokia, Ericsson)</a:t>
            </a:r>
          </a:p>
          <a:p>
            <a:pPr marL="1257300" lvl="2" indent="-342900">
              <a:buFont typeface="等线" panose="02010600030101010101" pitchFamily="2" charset="-122"/>
              <a:buChar char="–"/>
            </a:pPr>
            <a:r>
              <a:rPr lang="en-US" altLang="zh-CN" sz="1600" dirty="0"/>
              <a:t>Yes: 10</a:t>
            </a:r>
          </a:p>
          <a:p>
            <a:pPr marL="1257300" lvl="2" indent="-342900">
              <a:buFont typeface="等线" panose="02010600030101010101" pitchFamily="2" charset="-122"/>
              <a:buChar char="–"/>
            </a:pPr>
            <a:r>
              <a:rPr lang="en-US" altLang="zh-CN" sz="1600" dirty="0"/>
              <a:t>No: 3</a:t>
            </a:r>
          </a:p>
          <a:p>
            <a:pPr marL="800100" lvl="1" indent="-342900">
              <a:buFont typeface="等线" panose="02010600030101010101" pitchFamily="2" charset="-122"/>
              <a:buChar char="–"/>
            </a:pPr>
            <a:r>
              <a:rPr lang="en-US" altLang="zh-CN" sz="1600" dirty="0"/>
              <a:t>Option B: NWDAF provides candidate QoS parameters with a new Analytic ID supported by existing services (1 objection: Huawei)</a:t>
            </a:r>
          </a:p>
          <a:p>
            <a:pPr marL="1257300" lvl="2" indent="-342900">
              <a:buFont typeface="等线" panose="02010600030101010101" pitchFamily="2" charset="-122"/>
              <a:buChar char="–"/>
            </a:pPr>
            <a:r>
              <a:rPr lang="en-US" altLang="zh-CN" sz="1600" dirty="0"/>
              <a:t>Yes: 12</a:t>
            </a:r>
          </a:p>
          <a:p>
            <a:pPr marL="1257300" lvl="2" indent="-342900">
              <a:buFont typeface="等线" panose="02010600030101010101" pitchFamily="2" charset="-122"/>
              <a:buChar char="–"/>
            </a:pPr>
            <a:r>
              <a:rPr lang="en-US" altLang="zh-CN" sz="1600" dirty="0"/>
              <a:t>No: 2</a:t>
            </a:r>
          </a:p>
          <a:p>
            <a:pPr marL="1257300" lvl="2" indent="-342900">
              <a:buFont typeface="等线" panose="02010600030101010101" pitchFamily="2" charset="-122"/>
              <a:buChar char="–"/>
            </a:pPr>
            <a:endParaRPr lang="en-US" altLang="zh-CN" sz="1600" dirty="0"/>
          </a:p>
          <a:p>
            <a:pPr marL="800100" lvl="1" indent="-342900">
              <a:buFont typeface="等线" panose="02010600030101010101" pitchFamily="2" charset="-122"/>
              <a:buChar char="–"/>
            </a:pPr>
            <a:endParaRPr lang="en-US" altLang="zh-CN" dirty="0"/>
          </a:p>
          <a:p>
            <a:pPr lvl="1"/>
            <a:endParaRPr lang="en-US" altLang="zh-CN" dirty="0"/>
          </a:p>
        </p:txBody>
      </p:sp>
      <p:sp>
        <p:nvSpPr>
          <p:cNvPr id="7" name="标题 1">
            <a:extLst>
              <a:ext uri="{FF2B5EF4-FFF2-40B4-BE49-F238E27FC236}">
                <a16:creationId xmlns:a16="http://schemas.microsoft.com/office/drawing/2014/main" id="{79DA3974-75A5-41DA-B984-6236717288DD}"/>
              </a:ext>
            </a:extLst>
          </p:cNvPr>
          <p:cNvSpPr>
            <a:spLocks noGrp="1"/>
          </p:cNvSpPr>
          <p:nvPr>
            <p:ph type="title"/>
          </p:nvPr>
        </p:nvSpPr>
        <p:spPr>
          <a:xfrm>
            <a:off x="281355" y="291455"/>
            <a:ext cx="11656088" cy="401623"/>
          </a:xfrm>
        </p:spPr>
        <p:txBody>
          <a:bodyPr>
            <a:noAutofit/>
          </a:bodyPr>
          <a:lstStyle/>
          <a:p>
            <a:r>
              <a:rPr lang="en-US" altLang="zh-CN" sz="2800" dirty="0" err="1"/>
              <a:t>SoH</a:t>
            </a:r>
            <a:r>
              <a:rPr lang="en-US" altLang="zh-CN" sz="2800" dirty="0"/>
              <a:t> for KI#3: NWDAF-assisted policy control and QoS enhancement</a:t>
            </a:r>
            <a:endParaRPr lang="zh-CN" altLang="en-US" sz="2800" dirty="0"/>
          </a:p>
        </p:txBody>
      </p:sp>
    </p:spTree>
    <p:extLst>
      <p:ext uri="{BB962C8B-B14F-4D97-AF65-F5344CB8AC3E}">
        <p14:creationId xmlns:p14="http://schemas.microsoft.com/office/powerpoint/2010/main" val="217584481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Rectangle 2"/>
          <p:cNvSpPr>
            <a:spLocks noGrp="1" noChangeArrowheads="1"/>
          </p:cNvSpPr>
          <p:nvPr>
            <p:ph type="ctrTitle"/>
          </p:nvPr>
        </p:nvSpPr>
        <p:spPr>
          <a:xfrm>
            <a:off x="3119032" y="2194371"/>
            <a:ext cx="5566488" cy="2572939"/>
          </a:xfrm>
        </p:spPr>
        <p:txBody>
          <a:bodyPr>
            <a:noAutofit/>
          </a:bodyPr>
          <a:lstStyle/>
          <a:p>
            <a:pPr>
              <a:defRPr/>
            </a:pPr>
            <a:r>
              <a:rPr lang="en-GB" sz="3600" b="1" i="1" dirty="0">
                <a:effectLst>
                  <a:outerShdw blurRad="38100" dist="38100" dir="2700000" algn="tl">
                    <a:srgbClr val="C0C0C0"/>
                  </a:outerShdw>
                </a:effectLst>
              </a:rPr>
              <a:t>BACKUP</a:t>
            </a:r>
            <a:endParaRPr lang="en-GB" sz="2400" b="1" dirty="0"/>
          </a:p>
        </p:txBody>
      </p:sp>
    </p:spTree>
    <p:extLst>
      <p:ext uri="{BB962C8B-B14F-4D97-AF65-F5344CB8AC3E}">
        <p14:creationId xmlns:p14="http://schemas.microsoft.com/office/powerpoint/2010/main" val="656168095"/>
      </p:ext>
    </p:extLst>
  </p:cSld>
  <p:clrMapOvr>
    <a:masterClrMapping/>
  </p:clrMapOvr>
  <p:transition spd="slow">
    <p:fade/>
  </p:transition>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GB" sz="1000" b="0" i="0" u="none" strike="noStrike" cap="none" normalizeH="0" baseline="0" smtClean="0">
            <a:ln>
              <a:noFill/>
            </a:ln>
            <a:solidFill>
              <a:schemeClr val="tx1"/>
            </a:solidFill>
            <a:effectLst/>
            <a:latin typeface="Arial" charset="0"/>
          </a:defRPr>
        </a:defPPr>
      </a:lstStyle>
    </a:lnDef>
  </a:objectDefaults>
  <a:extraClrSchemeLst>
    <a:extraClrScheme>
      <a:clrScheme name="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otalTime>4994</TotalTime>
  <Words>466</Words>
  <Application>Microsoft Office PowerPoint</Application>
  <PresentationFormat>Widescreen</PresentationFormat>
  <Paragraphs>45</Paragraphs>
  <Slides>4</Slides>
  <Notes>2</Notes>
  <HiddenSlides>0</HiddenSlides>
  <MMClips>0</MMClips>
  <ScaleCrop>false</ScaleCrop>
  <HeadingPairs>
    <vt:vector size="6" baseType="variant">
      <vt:variant>
        <vt:lpstr>Fonts Used</vt:lpstr>
      </vt:variant>
      <vt:variant>
        <vt:i4>7</vt:i4>
      </vt:variant>
      <vt:variant>
        <vt:lpstr>Theme</vt:lpstr>
      </vt:variant>
      <vt:variant>
        <vt:i4>2</vt:i4>
      </vt:variant>
      <vt:variant>
        <vt:lpstr>Slide Titles</vt:lpstr>
      </vt:variant>
      <vt:variant>
        <vt:i4>4</vt:i4>
      </vt:variant>
    </vt:vector>
  </HeadingPairs>
  <TitlesOfParts>
    <vt:vector size="13" baseType="lpstr">
      <vt:lpstr>等线</vt:lpstr>
      <vt:lpstr>等线 Light</vt:lpstr>
      <vt:lpstr>Arial</vt:lpstr>
      <vt:lpstr>Arial </vt:lpstr>
      <vt:lpstr>Calibri</vt:lpstr>
      <vt:lpstr>Times New Roman</vt:lpstr>
      <vt:lpstr>Wingdings</vt:lpstr>
      <vt:lpstr>Office 主题​​</vt:lpstr>
      <vt:lpstr>Office Theme</vt:lpstr>
      <vt:lpstr>SoH Questions for R19 FS_AIML_CN </vt:lpstr>
      <vt:lpstr>SoH for KI#1: Enhancements to LCS to support Direct AI/ML based Positioning</vt:lpstr>
      <vt:lpstr>SoH for KI#3: NWDAF-assisted policy control and QoS enhancement</vt:lpstr>
      <vt:lpstr>BACKUP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演示文稿</dc:title>
  <dc:creator>vivo1</dc:creator>
  <cp:lastModifiedBy>Dario Serafino Tonesi</cp:lastModifiedBy>
  <cp:revision>274</cp:revision>
  <dcterms:created xsi:type="dcterms:W3CDTF">2024-05-14T06:34:21Z</dcterms:created>
  <dcterms:modified xsi:type="dcterms:W3CDTF">2024-05-29T23:53:56Z</dcterms:modified>
</cp:coreProperties>
</file>