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80" r:id="rId5"/>
    <p:sldId id="381" r:id="rId6"/>
    <p:sldId id="383" r:id="rId7"/>
    <p:sldId id="382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D254"/>
    <a:srgbClr val="FFFFFF"/>
    <a:srgbClr val="FF6600"/>
    <a:srgbClr val="1A4669"/>
    <a:srgbClr val="C6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7" autoAdjust="0"/>
    <p:restoredTop sz="94679" autoAdjust="0"/>
  </p:normalViewPr>
  <p:slideViewPr>
    <p:cSldViewPr snapToGrid="0">
      <p:cViewPr varScale="1">
        <p:scale>
          <a:sx n="86" d="100"/>
          <a:sy n="86" d="100"/>
        </p:scale>
        <p:origin x="132" y="3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501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3319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643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417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906428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78726" y="1130315"/>
            <a:ext cx="10037197" cy="2387600"/>
          </a:xfrm>
        </p:spPr>
        <p:txBody>
          <a:bodyPr>
            <a:normAutofit/>
          </a:bodyPr>
          <a:lstStyle/>
          <a:p>
            <a:r>
              <a:rPr lang="en-US" altLang="zh-CN" sz="4800" dirty="0" err="1"/>
              <a:t>Ranging_SL</a:t>
            </a:r>
            <a:r>
              <a:rPr lang="en-US" altLang="zh-CN" sz="4800" dirty="0"/>
              <a:t> Open Issues for offline discussion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Xiaomi</a:t>
            </a:r>
          </a:p>
        </p:txBody>
      </p:sp>
    </p:spTree>
    <p:extLst>
      <p:ext uri="{BB962C8B-B14F-4D97-AF65-F5344CB8AC3E}">
        <p14:creationId xmlns:p14="http://schemas.microsoft.com/office/powerpoint/2010/main" val="243700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7789" cy="1325563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LS in from CT WG3 on GPSI - Application Layer ID mapping</a:t>
            </a:r>
            <a:endParaRPr lang="zh-CN" altLang="en-US" sz="3600" dirty="0"/>
          </a:p>
        </p:txBody>
      </p:sp>
      <p:sp>
        <p:nvSpPr>
          <p:cNvPr id="4" name="矩形 3"/>
          <p:cNvSpPr/>
          <p:nvPr/>
        </p:nvSpPr>
        <p:spPr>
          <a:xfrm>
            <a:off x="411121" y="1797784"/>
            <a:ext cx="1037314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000" b="1" dirty="0"/>
              <a:t>Background</a:t>
            </a:r>
          </a:p>
          <a:p>
            <a:r>
              <a:rPr lang="en-US" altLang="zh-CN" sz="2000" dirty="0"/>
              <a:t>GMLC can query UDR via NEF to execute GPSI and Application Layer ID transition and AF can provision GPSI and Application Layer ID mapping via NEF into UDR.</a:t>
            </a:r>
          </a:p>
          <a:p>
            <a:endParaRPr lang="en-GB" altLang="zh-CN" sz="2000" b="1" dirty="0"/>
          </a:p>
          <a:p>
            <a:r>
              <a:rPr lang="en-GB" altLang="zh-CN" sz="2000" b="1" dirty="0"/>
              <a:t>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2000" b="1" dirty="0"/>
              <a:t>Option 1:</a:t>
            </a:r>
            <a:r>
              <a:rPr lang="en-GB" altLang="zh-CN" sz="2000" dirty="0"/>
              <a:t> reuse </a:t>
            </a:r>
            <a:r>
              <a:rPr lang="en-GB" altLang="zh-CN" sz="2000" dirty="0" err="1"/>
              <a:t>Nnef_ServiceParameter</a:t>
            </a:r>
            <a:r>
              <a:rPr lang="en-GB" altLang="zh-CN" sz="2000" dirty="0"/>
              <a:t> service (ZTE, OPPO, </a:t>
            </a:r>
            <a:r>
              <a:rPr lang="en-US" altLang="zh-CN" sz="2000" dirty="0"/>
              <a:t>S2-2406220/S2-2406221/ S2-2406589</a:t>
            </a:r>
            <a:r>
              <a:rPr lang="en-GB" altLang="zh-CN" sz="20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2000" b="1" dirty="0"/>
              <a:t>Option 2:</a:t>
            </a:r>
            <a:r>
              <a:rPr lang="en-GB" altLang="zh-CN" sz="2000" dirty="0"/>
              <a:t> extend </a:t>
            </a:r>
            <a:r>
              <a:rPr lang="en-GB" altLang="zh-CN" sz="2000" dirty="0" err="1"/>
              <a:t>Nnef_UEId</a:t>
            </a:r>
            <a:r>
              <a:rPr lang="en-GB" altLang="zh-CN" sz="2000" dirty="0"/>
              <a:t> with new service operations (</a:t>
            </a:r>
            <a:r>
              <a:rPr lang="en-GB" altLang="zh-CN" sz="2000" dirty="0" err="1"/>
              <a:t>RangingSlGet</a:t>
            </a:r>
            <a:r>
              <a:rPr lang="en-GB" altLang="zh-CN" sz="2000" dirty="0"/>
              <a:t>, </a:t>
            </a:r>
            <a:r>
              <a:rPr lang="en-GB" altLang="zh-CN" sz="2000" dirty="0" err="1"/>
              <a:t>RangingSlCreate</a:t>
            </a:r>
            <a:r>
              <a:rPr lang="en-GB" altLang="zh-CN" sz="2000" dirty="0"/>
              <a:t>, </a:t>
            </a:r>
            <a:r>
              <a:rPr lang="en-GB" altLang="zh-CN" sz="2000" dirty="0" err="1"/>
              <a:t>RangingSlUpdate</a:t>
            </a:r>
            <a:r>
              <a:rPr lang="en-GB" altLang="zh-CN" sz="2000" dirty="0"/>
              <a:t>, </a:t>
            </a:r>
            <a:r>
              <a:rPr lang="en-GB" altLang="zh-CN" sz="2000" dirty="0" err="1"/>
              <a:t>RangingSlDelete</a:t>
            </a:r>
            <a:r>
              <a:rPr lang="en-GB" altLang="zh-CN" sz="2000" dirty="0"/>
              <a:t>) (Ericsson, Xiaomi, </a:t>
            </a:r>
            <a:r>
              <a:rPr lang="en-US" altLang="zh-CN" sz="2000" dirty="0"/>
              <a:t>S2-2406110</a:t>
            </a:r>
            <a:r>
              <a:rPr lang="en-GB" altLang="zh-CN" sz="20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zh-CN" sz="2000" dirty="0"/>
          </a:p>
          <a:p>
            <a:r>
              <a:rPr lang="en-GB" altLang="zh-CN" sz="2000" b="1" dirty="0"/>
              <a:t>Agreements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1299623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7789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LS in from RAN WG2 on Application Layer ID</a:t>
            </a:r>
            <a:endParaRPr lang="zh-CN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411121" y="1808735"/>
            <a:ext cx="110051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000" b="1" dirty="0"/>
              <a:t>Background</a:t>
            </a:r>
            <a:endParaRPr lang="en-US" altLang="zh-CN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RAN2 has agreed to add the ALID in the SLPP header.</a:t>
            </a:r>
            <a:endParaRPr lang="zh-CN" altLang="zh-CN" sz="2000" dirty="0"/>
          </a:p>
          <a:p>
            <a:endParaRPr lang="en-US" altLang="zh-CN" sz="2000" dirty="0"/>
          </a:p>
          <a:p>
            <a:r>
              <a:rPr lang="en-US" altLang="zh-CN" sz="2000" b="1" dirty="0"/>
              <a:t>Questions &amp; Agreements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/>
              <a:t>Q1:</a:t>
            </a:r>
            <a:r>
              <a:rPr lang="en-US" altLang="zh-CN" sz="2000" dirty="0"/>
              <a:t> Whether ALID is transparent to 5GC?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Agreement 1: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/>
              <a:t>Q2:</a:t>
            </a:r>
            <a:r>
              <a:rPr lang="en-US" altLang="zh-CN" sz="2000" dirty="0"/>
              <a:t>  Whether it is needed to define application layer ID in RSPP?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Agreement 2: </a:t>
            </a:r>
          </a:p>
        </p:txBody>
      </p:sp>
    </p:spTree>
    <p:extLst>
      <p:ext uri="{BB962C8B-B14F-4D97-AF65-F5344CB8AC3E}">
        <p14:creationId xmlns:p14="http://schemas.microsoft.com/office/powerpoint/2010/main" val="277886755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7789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LS in from TSG SA: Removal of Ranging/SL Positioning service exposure to Client UE through 5GC</a:t>
            </a:r>
            <a:endParaRPr lang="zh-CN" altLang="en-US" sz="40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1322473-504F-4517-AB23-A5662D4385CE}"/>
              </a:ext>
            </a:extLst>
          </p:cNvPr>
          <p:cNvSpPr txBox="1"/>
          <p:nvPr/>
        </p:nvSpPr>
        <p:spPr>
          <a:xfrm>
            <a:off x="520929" y="1864881"/>
            <a:ext cx="1076775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zh-CN" sz="2000" b="1" dirty="0"/>
              <a:t>Background</a:t>
            </a:r>
            <a:endParaRPr lang="en-US" altLang="zh-CN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2000" dirty="0"/>
              <a:t>SA plenary also agreed to define UE Ranging/SL Positioning privacy profile in TS 33.533</a:t>
            </a:r>
            <a:endParaRPr lang="zh-CN" altLang="zh-CN" sz="2000" dirty="0"/>
          </a:p>
          <a:p>
            <a:endParaRPr lang="en-US" altLang="zh-CN" sz="2000" dirty="0"/>
          </a:p>
          <a:p>
            <a:r>
              <a:rPr lang="en-US" altLang="zh-CN" sz="2000" b="1" dirty="0"/>
              <a:t>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/>
              <a:t>Option 1:</a:t>
            </a:r>
            <a:r>
              <a:rPr lang="en-US" altLang="zh-CN" sz="2000" dirty="0"/>
              <a:t> For the</a:t>
            </a:r>
            <a:r>
              <a:rPr lang="en-GB" altLang="zh-CN" sz="20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UE Ranging/SL Positioning privacy profile,</a:t>
            </a:r>
            <a:r>
              <a:rPr lang="en-US" altLang="zh-CN" sz="2000" dirty="0"/>
              <a:t> refer to TS 33.533 without any further definition in SA2 (Ericsson, S2-2406107/S2-2406108)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/>
              <a:t>Option 2:</a:t>
            </a:r>
            <a:r>
              <a:rPr lang="en-US" altLang="zh-CN" sz="2000" dirty="0"/>
              <a:t> Define Ranging/SL Positioning Privacy Indication (RSPI) and Provision of UE Ranging/SL Positioning privacy profile in SA2 (Sony, S2-2405991/S2-2405992) </a:t>
            </a:r>
          </a:p>
        </p:txBody>
      </p:sp>
    </p:spTree>
    <p:extLst>
      <p:ext uri="{BB962C8B-B14F-4D97-AF65-F5344CB8AC3E}">
        <p14:creationId xmlns:p14="http://schemas.microsoft.com/office/powerpoint/2010/main" val="143119192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80d8efa-eff2-4910-88d2-79ca146720c4"/>
    <ds:schemaRef ds:uri="679a257e-872f-4c98-9e8a-0a9c104f72c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6696</TotalTime>
  <Words>255</Words>
  <Application>Microsoft Office PowerPoint</Application>
  <PresentationFormat>宽屏</PresentationFormat>
  <Paragraphs>33</Paragraphs>
  <Slides>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Ranging_SL Open Issues for offline discussion</vt:lpstr>
      <vt:lpstr>LS in from CT WG3 on GPSI - Application Layer ID mapping</vt:lpstr>
      <vt:lpstr>LS in from RAN WG2 on Application Layer ID</vt:lpstr>
      <vt:lpstr>LS in from TSG SA: Removal of Ranging/SL Positioning service exposure to Client UE through 5GC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Sherry Shen</cp:lastModifiedBy>
  <cp:revision>719</cp:revision>
  <dcterms:created xsi:type="dcterms:W3CDTF">2010-02-05T13:52:04Z</dcterms:created>
  <dcterms:modified xsi:type="dcterms:W3CDTF">2024-05-27T07:48:35Z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(3)8EG1w36Pd2lcg365qlrIanBH1Oi24owyTqyPfDt2XkGw2ypl1ZOrLgYBsKBnKZqTUZBZ6IgZ rhStJPGEuoZYJEQ5+toS9+pyG79DuberD/bScFjOYzelonT6pMwSJRF/tA/G7L3SQHfj5gmT +3n5h9Mn3PoP/olIIr413kbJEgmGzzWkszIkeJM69z8H020ORIy0dbKOYuTnMXhchFgYtc9k Bni+e22HWoGkd6e0mu</vt:lpwstr>
  </property>
  <property fmtid="{D5CDD505-2E9C-101B-9397-08002B2CF9AE}" pid="4" name="_2015_ms_pID_7253431">
    <vt:lpwstr>ACTrrPX3F0Tr69IUK6hW8SygS5F+vfOAStjosoDRZ+itp3C4MRuj17 6suaMWmCVtqkEodtP/pcrCLUBLfFZ2YZTXxj3qNXL+9GnPwzoOn3QfOKT+ZIIzeOup2P5y7x 1W95ybsZBaUUG2GsF+NMkT2i+EE0+uDWFPIBvXb/i0EcVVl4dpYPEWOq8FC70LirQfmA0yBr hDe6Uss9wHQ8XYQaZC1wKfJA7RhQdNHfK9FL</vt:lpwstr>
  </property>
  <property fmtid="{D5CDD505-2E9C-101B-9397-08002B2CF9AE}" pid="5" name="_2015_ms_pID_7253432">
    <vt:lpwstr>XQ==</vt:lpwstr>
  </property>
  <property fmtid="{D5CDD505-2E9C-101B-9397-08002B2CF9AE}" pid="6" name="CWMa324d8404cb011ee80003d5100003c51">
    <vt:lpwstr>CWMvSsoE1x+hmLS4iiGS0ygVHzyjSqya/lFKul9afm6GmNfUAWZP6/8yAXEqzbfKdKpO7OtJKyNB/8eS3fL74YqQQ==</vt:lpwstr>
  </property>
  <property fmtid="{D5CDD505-2E9C-101B-9397-08002B2CF9AE}" pid="7" name="CWMf9df3390e54611ee8000759800007598">
    <vt:lpwstr>CWMM5HtN3du+t0HM+dNZZUbVAUEg9v3cVLTE/SFIddWMOIjuqQFVyTqLDjXM5apU44YMFf6NI1499MCq+xtubQx9w==</vt:lpwstr>
  </property>
  <property fmtid="{D5CDD505-2E9C-101B-9397-08002B2CF9AE}" pid="8" name="CWM9ebfef90e61311ee80004f3b00004f3b">
    <vt:lpwstr>CWMPmWARZQ04TUBbwY/mVV6EoJr3/dSF+QiQNldZHCpBYJWvajuxw6S0nrOvqUOv7AoXvMCcRxVa3MNiLs2XA4aWQ==</vt:lpwstr>
  </property>
</Properties>
</file>