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sldIdLst>
    <p:sldId id="303" r:id="rId4"/>
    <p:sldId id="370" r:id="rId6"/>
    <p:sldId id="373" r:id="rId7"/>
    <p:sldId id="369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56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012"/>
        <p:guide pos="214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3"/>
          </p:nvPr>
        </p:nvSpPr>
        <p:spPr/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12.jpeg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sz="28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Summary discussion Use Case Template – Way forward</a:t>
            </a:r>
            <a:endParaRPr sz="28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0695" y="427990"/>
            <a:ext cx="8290560" cy="1161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sz="16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Considerations</a:t>
            </a:r>
            <a:endParaRPr lang="en-US" altLang="zh-CN" sz="1600" b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eaLnBrk="1" fontAlgn="auto" latinLnBrk="0" hangingPunct="1">
              <a:lnSpc>
                <a:spcPct val="120000"/>
              </a:lnSpc>
              <a:buAutoNum type="arabicPeriod"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Use case template update on 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new scenarios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and 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system operation/high level requirements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will be considered separately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eaLnBrk="1" fontAlgn="auto" latinLnBrk="0" hangingPunct="1">
              <a:lnSpc>
                <a:spcPct val="120000"/>
              </a:lnSpc>
              <a:buAutoNum type="arabicPeriod"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Consistency is needed through the TR, </a:t>
            </a: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avoid different numbering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3435" y="1767205"/>
            <a:ext cx="7516495" cy="2353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 sz="14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Existing use case template consists of the following clauses: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X.1.1 description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X.1.2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pre-conditions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X.1.3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service flows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X.1.4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post conditions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X.1.5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existing features partly or fully covering the use case functionality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X.1.6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potential new requirements needed to support the use case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80695" y="692150"/>
            <a:ext cx="8290560" cy="1678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eaLnBrk="1" fontAlgn="auto" latinLnBrk="0" hangingPunct="1">
              <a:lnSpc>
                <a:spcPct val="120000"/>
              </a:lnSpc>
            </a:pPr>
            <a:r>
              <a:rPr lang="en-US" sz="16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For new scenarios</a:t>
            </a:r>
            <a:endParaRPr lang="en-US" altLang="zh-CN" sz="1600" b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</a:rPr>
              <a:t>Option 1: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Keep the 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</a:rPr>
              <a:t>existing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 use case template, all clauses mandatory to fulfill 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</a:rPr>
              <a:t>Option 2: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pre-condition, service flows and post-condition can be “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 applicable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”, and keep the clause number as usual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Option 3: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Re-arrange pre-condition, service flows and post-condition 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as sub-clauses in description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those sub-clauses can be skipped if not needed.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695" y="2543810"/>
            <a:ext cx="8290560" cy="1936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eaLnBrk="1" fontAlgn="auto" latinLnBrk="0" hangingPunct="1">
              <a:lnSpc>
                <a:spcPct val="120000"/>
              </a:lnSpc>
            </a:pPr>
            <a:r>
              <a:rPr lang="en-US" sz="16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For system operation/high level requirements</a:t>
            </a:r>
            <a:endParaRPr lang="en-US" altLang="zh-CN" sz="1600" b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</a:rPr>
              <a:t>Option 1: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Keep the existing use case template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all clauses mandatory to fulfill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</a:rPr>
              <a:t>Option 2: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pre-condition, service flows and post-condition can be “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 applicable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”, and keep the clause number as usual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Option 3: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Re-arrange pre-condition, service flows and post-condition 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as sub-clauses in description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those sub-clauses can be skipped if not needed.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Option 4: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delete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pre-condition, service flows and post-condition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1353</Words>
  <Application>WPS 演示</Application>
  <PresentationFormat>On-screen Show (16:9)</PresentationFormat>
  <Paragraphs>29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方正兰亭中黑简体</vt:lpstr>
      <vt:lpstr>Times New Roman</vt:lpstr>
      <vt:lpstr>MS PGothic</vt:lpstr>
      <vt:lpstr>Calibri</vt:lpstr>
      <vt:lpstr>Times New Roman</vt:lpstr>
      <vt:lpstr>Arial Unicode MS</vt:lpstr>
      <vt:lpstr>Office Theme</vt:lpstr>
      <vt:lpstr>10_主题2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xiaonan0821</cp:lastModifiedBy>
  <cp:revision>410</cp:revision>
  <dcterms:created xsi:type="dcterms:W3CDTF">2024-02-22T01:53:00Z</dcterms:created>
  <dcterms:modified xsi:type="dcterms:W3CDTF">2024-08-22T10:39:55Z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6853E4F62C1B401F8F7C45695DBDBEF6</vt:lpwstr>
  </property>
  <property fmtid="{D5CDD505-2E9C-101B-9397-08002B2CF9AE}" pid="6" name="KSOProductBuildVer">
    <vt:lpwstr>2052-11.8.2.12187</vt:lpwstr>
  </property>
</Properties>
</file>