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91" r:id="rId5"/>
  </p:sldMasterIdLst>
  <p:notesMasterIdLst>
    <p:notesMasterId r:id="rId13"/>
  </p:notesMasterIdLst>
  <p:sldIdLst>
    <p:sldId id="434" r:id="rId6"/>
    <p:sldId id="718" r:id="rId7"/>
    <p:sldId id="717" r:id="rId8"/>
    <p:sldId id="719" r:id="rId9"/>
    <p:sldId id="720" r:id="rId10"/>
    <p:sldId id="721" r:id="rId11"/>
    <p:sldId id="722" r:id="rId1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nshi Chen" initials="WC" lastIdx="1" clrIdx="0">
    <p:extLst>
      <p:ext uri="{19B8F6BF-5375-455C-9EA6-DF929625EA0E}">
        <p15:presenceInfo xmlns:p15="http://schemas.microsoft.com/office/powerpoint/2012/main" userId="S::wanshic@qti.qualcomm.com::3a7dbef4-3474-47c6-9897-007f5734efb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a:srgbClr val="1E9657"/>
    <a:srgbClr val="663300"/>
    <a:srgbClr val="FA7100"/>
    <a:srgbClr val="92D050"/>
    <a:srgbClr val="C5C5C5"/>
    <a:srgbClr val="C800BE"/>
    <a:srgbClr val="FFA7A7"/>
    <a:srgbClr val="53FF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971" autoAdjust="0"/>
    <p:restoredTop sz="96357" autoAdjust="0"/>
  </p:normalViewPr>
  <p:slideViewPr>
    <p:cSldViewPr snapToGrid="0">
      <p:cViewPr varScale="1">
        <p:scale>
          <a:sx n="108" d="100"/>
          <a:sy n="108" d="100"/>
        </p:scale>
        <p:origin x="192" y="101"/>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948FFD-DDE0-4E13-8CF4-6D833C916B90}" type="datetimeFigureOut">
              <a:rPr lang="en-US" smtClean="0"/>
              <a:t>6/19/2024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D39E0-52DC-4E29-9B33-7D479C89A1F8}" type="slidenum">
              <a:rPr lang="en-US" smtClean="0"/>
              <a:t>‹#›</a:t>
            </a:fld>
            <a:endParaRPr lang="en-US"/>
          </a:p>
        </p:txBody>
      </p:sp>
    </p:spTree>
    <p:extLst>
      <p:ext uri="{BB962C8B-B14F-4D97-AF65-F5344CB8AC3E}">
        <p14:creationId xmlns:p14="http://schemas.microsoft.com/office/powerpoint/2010/main" val="274243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 White - plain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mj-lt"/>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68"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mj-lt"/>
              </a:defRPr>
            </a:lvl1pPr>
          </a:lstStyle>
          <a:p>
            <a:pPr lvl="0"/>
            <a:r>
              <a:rPr lang="en-US" noProof="0"/>
              <a:t>Click to edit headline</a:t>
            </a:r>
          </a:p>
        </p:txBody>
      </p:sp>
    </p:spTree>
    <p:extLst>
      <p:ext uri="{BB962C8B-B14F-4D97-AF65-F5344CB8AC3E}">
        <p14:creationId xmlns:p14="http://schemas.microsoft.com/office/powerpoint/2010/main" val="13195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1 Nokia Divider Master title">
    <p:spTree>
      <p:nvGrpSpPr>
        <p:cNvPr id="1" name=""/>
        <p:cNvGrpSpPr/>
        <p:nvPr/>
      </p:nvGrpSpPr>
      <p:grpSpPr>
        <a:xfrm>
          <a:off x="0" y="0"/>
          <a:ext cx="0" cy="0"/>
          <a:chOff x="0" y="0"/>
          <a:chExt cx="0" cy="0"/>
        </a:xfrm>
      </p:grpSpPr>
      <p:sp>
        <p:nvSpPr>
          <p:cNvPr id="7" name="Text Placeholder 42"/>
          <p:cNvSpPr>
            <a:spLocks noGrp="1"/>
          </p:cNvSpPr>
          <p:nvPr>
            <p:ph type="body" sz="quarter" idx="11" hasCustomPrompt="1"/>
          </p:nvPr>
        </p:nvSpPr>
        <p:spPr>
          <a:xfrm>
            <a:off x="556804" y="374418"/>
            <a:ext cx="11078400" cy="846355"/>
          </a:xfrm>
          <a:prstGeom prst="rect">
            <a:avLst/>
          </a:prstGeom>
        </p:spPr>
        <p:txBody>
          <a:bodyPr lIns="0" tIns="0" rIns="0" bIns="0"/>
          <a:lstStyle>
            <a:lvl1pPr marL="0" indent="0">
              <a:buNone/>
              <a:defRPr sz="4769" baseline="0">
                <a:solidFill>
                  <a:schemeClr val="bg1"/>
                </a:solidFill>
                <a:latin typeface="Nokia Pure Headline Ultra Light" panose="020B0204020202020204" pitchFamily="34" charset="0"/>
              </a:defRPr>
            </a:lvl1pPr>
          </a:lstStyle>
          <a:p>
            <a:pPr lvl="0"/>
            <a:r>
              <a:rPr lang="en-US"/>
              <a:t>Click to edit headline</a:t>
            </a:r>
          </a:p>
        </p:txBody>
      </p:sp>
      <p:sp>
        <p:nvSpPr>
          <p:cNvPr id="6" name="Text Placeholder 3"/>
          <p:cNvSpPr>
            <a:spLocks noGrp="1"/>
          </p:cNvSpPr>
          <p:nvPr>
            <p:ph type="body" sz="quarter" idx="12" hasCustomPrompt="1"/>
          </p:nvPr>
        </p:nvSpPr>
        <p:spPr>
          <a:xfrm>
            <a:off x="556804" y="1440000"/>
            <a:ext cx="11078400" cy="4747200"/>
          </a:xfrm>
          <a:prstGeom prst="rect">
            <a:avLst/>
          </a:prstGeom>
        </p:spPr>
        <p:txBody>
          <a:bodyPr lIns="0" tIns="0" rIns="0" bIns="0">
            <a:normAutofit/>
          </a:bodyPr>
          <a:lstStyle>
            <a:lvl1pPr marL="249511" indent="-249511">
              <a:spcBef>
                <a:spcPts val="0"/>
              </a:spcBef>
              <a:spcAft>
                <a:spcPts val="650"/>
              </a:spcAft>
              <a:buFont typeface="Nokia Pure Text Light" panose="020B0304040602060303" pitchFamily="34" charset="0"/>
              <a:buChar char="‑"/>
              <a:defRPr sz="1733" b="0">
                <a:solidFill>
                  <a:schemeClr val="bg1"/>
                </a:solidFill>
                <a:latin typeface="Nokia Pure Text Light" panose="020B0403020202020204" pitchFamily="34" charset="0"/>
                <a:ea typeface="Nokia Pure Text Light" panose="020B0403020202020204" pitchFamily="34" charset="0"/>
              </a:defRPr>
            </a:lvl1pPr>
            <a:lvl2pPr marL="495577" indent="-246068">
              <a:spcBef>
                <a:spcPts val="0"/>
              </a:spcBef>
              <a:spcAft>
                <a:spcPts val="650"/>
              </a:spcAft>
              <a:buFont typeface="Nokia Pure Text Light" panose="020B0304040602060303" pitchFamily="34" charset="0"/>
              <a:buChar char="‑"/>
              <a:defRPr sz="1518">
                <a:solidFill>
                  <a:schemeClr val="bg1"/>
                </a:solidFill>
                <a:latin typeface="Nokia Pure Text Light" panose="020B0403020202020204" pitchFamily="34" charset="0"/>
                <a:ea typeface="Nokia Pure Text Light" panose="020B0403020202020204" pitchFamily="34" charset="0"/>
              </a:defRPr>
            </a:lvl2pPr>
            <a:lvl3pPr marL="687271" indent="-185841">
              <a:spcBef>
                <a:spcPts val="0"/>
              </a:spcBef>
              <a:spcAft>
                <a:spcPts val="650"/>
              </a:spcAft>
              <a:buSzPct val="66000"/>
              <a:buFont typeface="Wingdings" panose="05000000000000000000" pitchFamily="2" charset="2"/>
              <a:buChar char="§"/>
              <a:defRPr sz="1300">
                <a:solidFill>
                  <a:schemeClr val="bg1"/>
                </a:solidFill>
                <a:latin typeface="Nokia Pure Text Light" panose="020B0403020202020204" pitchFamily="34" charset="0"/>
                <a:ea typeface="Nokia Pure Text Light" panose="020B0403020202020204" pitchFamily="34" charset="0"/>
              </a:defRPr>
            </a:lvl3pPr>
            <a:lvl4pPr marL="868982" indent="0">
              <a:spcBef>
                <a:spcPts val="0"/>
              </a:spcBef>
              <a:spcAft>
                <a:spcPts val="650"/>
              </a:spcAft>
              <a:buNone/>
              <a:defRPr sz="1084">
                <a:solidFill>
                  <a:schemeClr val="bg1"/>
                </a:solidFill>
                <a:latin typeface="Nokia Pure Text Light" panose="020B0403020202020204" pitchFamily="34" charset="0"/>
                <a:ea typeface="Nokia Pure Text Light" panose="020B0403020202020204" pitchFamily="34" charset="0"/>
              </a:defRPr>
            </a:lvl4pPr>
            <a:lvl5pPr marL="1000910" indent="0">
              <a:spcBef>
                <a:spcPts val="0"/>
              </a:spcBef>
              <a:spcAft>
                <a:spcPts val="650"/>
              </a:spcAft>
              <a:buFont typeface="Arial" panose="020B0604020202020204" pitchFamily="34" charset="0"/>
              <a:buNone/>
              <a:defRPr sz="868">
                <a:solidFill>
                  <a:schemeClr val="bg1"/>
                </a:solidFill>
                <a:latin typeface="Nokia Pure Text Light" panose="020B0403020202020204" pitchFamily="34" charset="0"/>
                <a:ea typeface="Nokia Pure Text Light" panose="020B0403020202020204" pitchFamily="34" charset="0"/>
              </a:defRPr>
            </a:lvl5pPr>
            <a:lvl6pPr marL="1250650" indent="0">
              <a:spcBef>
                <a:spcPts val="0"/>
              </a:spcBef>
              <a:spcAft>
                <a:spcPts val="650"/>
              </a:spcAft>
              <a:buFont typeface="Nokia Pure Text" panose="020B0503020202020204" pitchFamily="34" charset="0"/>
              <a:buNone/>
              <a:defRPr sz="868" baseline="0">
                <a:solidFill>
                  <a:schemeClr val="bg1"/>
                </a:solidFill>
                <a:latin typeface="Nokia Pure Text Light" panose="020B0403020202020204" pitchFamily="34" charset="0"/>
                <a:ea typeface="Nokia Pure Text Light" panose="020B0403020202020204" pitchFamily="34" charset="0"/>
              </a:defRPr>
            </a:lvl6pPr>
            <a:lvl7pPr marL="1500389" indent="0">
              <a:spcBef>
                <a:spcPts val="0"/>
              </a:spcBef>
              <a:spcAft>
                <a:spcPts val="650"/>
              </a:spcAft>
              <a:buNone/>
              <a:defRPr sz="759">
                <a:solidFill>
                  <a:schemeClr val="bg1"/>
                </a:solidFill>
                <a:latin typeface="Nokia Pure Text Light" panose="020B0403020202020204" pitchFamily="34" charset="0"/>
                <a:ea typeface="Nokia Pure Text Light" panose="020B0403020202020204" pitchFamily="34" charset="0"/>
              </a:defRPr>
            </a:lvl7pPr>
            <a:lvl8pPr marL="1750128" indent="0">
              <a:spcBef>
                <a:spcPts val="0"/>
              </a:spcBef>
              <a:spcAft>
                <a:spcPts val="650"/>
              </a:spcAft>
              <a:buNone/>
              <a:defRPr sz="650">
                <a:solidFill>
                  <a:schemeClr val="bg1"/>
                </a:solidFill>
                <a:latin typeface="Nokia Pure Text Light" panose="020B0403020202020204" pitchFamily="34" charset="0"/>
                <a:ea typeface="Nokia Pure Text Light" panose="020B0403020202020204" pitchFamily="34" charset="0"/>
              </a:defRPr>
            </a:lvl8pPr>
          </a:lstStyle>
          <a:p>
            <a:pPr lvl="0"/>
            <a:r>
              <a:rPr lang="en-US"/>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501084" y="6198577"/>
            <a:ext cx="1345537" cy="566400"/>
          </a:xfrm>
          <a:prstGeom prst="rect">
            <a:avLst/>
          </a:prstGeom>
        </p:spPr>
      </p:pic>
    </p:spTree>
    <p:extLst>
      <p:ext uri="{BB962C8B-B14F-4D97-AF65-F5344CB8AC3E}">
        <p14:creationId xmlns:p14="http://schemas.microsoft.com/office/powerpoint/2010/main" val="69084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650"/>
              </a:spcAft>
              <a:defRPr baseline="0"/>
            </a:lvl1pPr>
            <a:lvl2pPr>
              <a:spcAft>
                <a:spcPts val="650"/>
              </a:spcAft>
              <a:defRPr/>
            </a:lvl2pPr>
            <a:lvl3pPr>
              <a:spcAft>
                <a:spcPts val="650"/>
              </a:spcAft>
              <a:defRPr/>
            </a:lvl3pPr>
            <a:lvl4pPr>
              <a:spcAft>
                <a:spcPts val="650"/>
              </a:spcAft>
              <a:defRPr/>
            </a:lvl4pPr>
            <a:lvl5pPr>
              <a:spcAft>
                <a:spcPts val="65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1"/>
          <p:cNvSpPr>
            <a:spLocks noGrp="1"/>
          </p:cNvSpPr>
          <p:nvPr>
            <p:ph type="title"/>
          </p:nvPr>
        </p:nvSpPr>
        <p:spPr>
          <a:xfrm>
            <a:off x="557496" y="372353"/>
            <a:ext cx="10972801" cy="415719"/>
          </a:xfrm>
        </p:spPr>
        <p:txBody>
          <a:bodyPr/>
          <a:lstStyle>
            <a:lvl1pPr>
              <a:defRPr/>
            </a:lvl1pPr>
          </a:lstStyle>
          <a:p>
            <a:r>
              <a:rPr lang="en-US"/>
              <a:t>Click to edit Master title style</a:t>
            </a:r>
          </a:p>
        </p:txBody>
      </p:sp>
      <p:sp>
        <p:nvSpPr>
          <p:cNvPr id="6" name="Content Placeholder 8"/>
          <p:cNvSpPr>
            <a:spLocks noGrp="1"/>
          </p:cNvSpPr>
          <p:nvPr>
            <p:ph sz="quarter" idx="13"/>
          </p:nvPr>
        </p:nvSpPr>
        <p:spPr>
          <a:xfrm>
            <a:off x="557501" y="717056"/>
            <a:ext cx="10970199" cy="402167"/>
          </a:xfrm>
        </p:spPr>
        <p:txBody>
          <a:bodyPr/>
          <a:lstStyle>
            <a:lvl1pPr marL="0" indent="0">
              <a:buFont typeface="Arial"/>
              <a:buNone/>
              <a:defRPr sz="1951">
                <a:solidFill>
                  <a:schemeClr val="bg2"/>
                </a:solidFill>
                <a:latin typeface="+mj-lt"/>
              </a:defRPr>
            </a:lvl1pPr>
          </a:lstStyle>
          <a:p>
            <a:pPr lvl="0"/>
            <a:r>
              <a:rPr lang="en-US"/>
              <a:t>Click to edit Master text styles</a:t>
            </a:r>
          </a:p>
        </p:txBody>
      </p:sp>
      <p:sp>
        <p:nvSpPr>
          <p:cNvPr id="2" name="Rectangle 1">
            <a:extLst>
              <a:ext uri="{FF2B5EF4-FFF2-40B4-BE49-F238E27FC236}">
                <a16:creationId xmlns:a16="http://schemas.microsoft.com/office/drawing/2014/main" id="{DCDED975-CFE7-49E4-ACAD-F0EA43FC8E8B}"/>
              </a:ext>
            </a:extLst>
          </p:cNvPr>
          <p:cNvSpPr/>
          <p:nvPr userDrawn="1"/>
        </p:nvSpPr>
        <p:spPr>
          <a:xfrm>
            <a:off x="1845582" y="6319707"/>
            <a:ext cx="2046914" cy="335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8052" tIns="78052" rIns="78052" bIns="78052" numCol="1" spcCol="0" rtlCol="0" fromWordArt="0" anchor="t" anchorCtr="0" forceAA="0" compatLnSpc="1">
            <a:prstTxWarp prst="textNoShape">
              <a:avLst/>
            </a:prstTxWarp>
            <a:noAutofit/>
          </a:bodyPr>
          <a:lstStyle/>
          <a:p>
            <a:pPr algn="l"/>
            <a:endParaRPr lang="fi-FI" sz="1300">
              <a:solidFill>
                <a:schemeClr val="bg1"/>
              </a:solidFill>
              <a:latin typeface="Nokia Pure Text Light" panose="020B0403020202020204" pitchFamily="34" charset="0"/>
              <a:ea typeface="Nokia Pure Text Light" panose="020B0403020202020204" pitchFamily="34" charset="0"/>
            </a:endParaRPr>
          </a:p>
        </p:txBody>
      </p:sp>
    </p:spTree>
    <p:extLst>
      <p:ext uri="{BB962C8B-B14F-4D97-AF65-F5344CB8AC3E}">
        <p14:creationId xmlns:p14="http://schemas.microsoft.com/office/powerpoint/2010/main" val="1186722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p:spTree>
      <p:nvGrpSpPr>
        <p:cNvPr id="1" name=""/>
        <p:cNvGrpSpPr/>
        <p:nvPr/>
      </p:nvGrpSpPr>
      <p:grpSpPr>
        <a:xfrm>
          <a:off x="0" y="0"/>
          <a:ext cx="0" cy="0"/>
          <a:chOff x="0" y="0"/>
          <a:chExt cx="0" cy="0"/>
        </a:xfrm>
      </p:grpSpPr>
      <p:sp>
        <p:nvSpPr>
          <p:cNvPr id="4" name="Text Placeholder 12">
            <a:extLst>
              <a:ext uri="{FF2B5EF4-FFF2-40B4-BE49-F238E27FC236}">
                <a16:creationId xmlns:a16="http://schemas.microsoft.com/office/drawing/2014/main" id="{99A4E175-66C0-4DDD-AA07-5D4B03CEA1D0}"/>
              </a:ext>
            </a:extLst>
          </p:cNvPr>
          <p:cNvSpPr>
            <a:spLocks noGrp="1"/>
          </p:cNvSpPr>
          <p:nvPr>
            <p:ph type="body" sz="quarter" idx="11"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mj-lt"/>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dirty="0"/>
              <a:t>Click to edit secondary headline</a:t>
            </a:r>
          </a:p>
        </p:txBody>
      </p:sp>
      <p:sp>
        <p:nvSpPr>
          <p:cNvPr id="5" name="Text Placeholder 42">
            <a:extLst>
              <a:ext uri="{FF2B5EF4-FFF2-40B4-BE49-F238E27FC236}">
                <a16:creationId xmlns:a16="http://schemas.microsoft.com/office/drawing/2014/main" id="{F4102E0A-65A1-4E0C-ABCA-2CEBB8D5BF5D}"/>
              </a:ext>
            </a:extLst>
          </p:cNvPr>
          <p:cNvSpPr>
            <a:spLocks noGrp="1"/>
          </p:cNvSpPr>
          <p:nvPr>
            <p:ph type="body" sz="quarter" idx="12"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3270220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a:extLst>
              <a:ext uri="{FF2B5EF4-FFF2-40B4-BE49-F238E27FC236}">
                <a16:creationId xmlns:a16="http://schemas.microsoft.com/office/drawing/2014/main" id="{4EB823F2-CD38-4A2C-B19B-02C8CF0FAD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6492" y="19"/>
            <a:ext cx="5145615"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3" y="2130448"/>
            <a:ext cx="10363201"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5" y="3839308"/>
            <a:ext cx="8534401" cy="1752600"/>
          </a:xfrm>
        </p:spPr>
        <p:txBody>
          <a:bodyPr/>
          <a:lstStyle>
            <a:lvl1pPr marL="0" indent="0" algn="ctr">
              <a:buNone/>
              <a:defRPr/>
            </a:lvl1pPr>
            <a:lvl2pPr marL="495577" indent="0" algn="ctr">
              <a:buNone/>
              <a:defRPr/>
            </a:lvl2pPr>
            <a:lvl3pPr marL="991155" indent="0" algn="ctr">
              <a:buNone/>
              <a:defRPr/>
            </a:lvl3pPr>
            <a:lvl4pPr marL="1486731" indent="0" algn="ctr">
              <a:buNone/>
              <a:defRPr/>
            </a:lvl4pPr>
            <a:lvl5pPr marL="1982308" indent="0" algn="ctr">
              <a:buNone/>
              <a:defRPr/>
            </a:lvl5pPr>
            <a:lvl6pPr marL="2477886" indent="0" algn="ctr">
              <a:buNone/>
              <a:defRPr/>
            </a:lvl6pPr>
            <a:lvl7pPr marL="2973463" indent="0" algn="ctr">
              <a:buNone/>
              <a:defRPr/>
            </a:lvl7pPr>
            <a:lvl8pPr marL="3469041" indent="0" algn="ctr">
              <a:buNone/>
              <a:defRPr/>
            </a:lvl8pPr>
            <a:lvl9pPr marL="3964618" indent="0" algn="ctr">
              <a:buNone/>
              <a:defRPr/>
            </a:lvl9pPr>
          </a:lstStyle>
          <a:p>
            <a:r>
              <a:rPr lang="en-US" dirty="0"/>
              <a:t>Click to edit Master subtitle style</a:t>
            </a:r>
            <a:endParaRPr lang="en-GB" dirty="0"/>
          </a:p>
        </p:txBody>
      </p:sp>
      <p:pic>
        <p:nvPicPr>
          <p:cNvPr id="1026" name="Picture 1">
            <a:extLst>
              <a:ext uri="{FF2B5EF4-FFF2-40B4-BE49-F238E27FC236}">
                <a16:creationId xmlns:a16="http://schemas.microsoft.com/office/drawing/2014/main" id="{4338F59A-BA49-4F59-9A25-4591FB314DB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2572" y="104503"/>
            <a:ext cx="1290799" cy="988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375981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371684" indent="-371684">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83555665"/>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45933555"/>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mn-lt"/>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mn-lt"/>
              </a:defRPr>
            </a:lvl1pPr>
          </a:lstStyle>
          <a:p>
            <a:pPr lvl="0"/>
            <a:r>
              <a:rPr lang="en-US" noProof="0"/>
              <a:t>Click to edit headline</a:t>
            </a:r>
          </a:p>
        </p:txBody>
      </p:sp>
      <p:sp>
        <p:nvSpPr>
          <p:cNvPr id="4" name="Text Placeholder 3"/>
          <p:cNvSpPr>
            <a:spLocks noGrp="1"/>
          </p:cNvSpPr>
          <p:nvPr>
            <p:ph type="body" sz="quarter" idx="12"/>
          </p:nvPr>
        </p:nvSpPr>
        <p:spPr>
          <a:xfrm>
            <a:off x="556804" y="1440000"/>
            <a:ext cx="11078400"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mn-lt"/>
                <a:ea typeface="Nokia Pure Text Light" panose="020B0403020202020204" pitchFamily="34" charset="0"/>
              </a:defRPr>
            </a:lvl1pPr>
            <a:lvl2pPr marL="249741" indent="0">
              <a:spcBef>
                <a:spcPts val="0"/>
              </a:spcBef>
              <a:spcAft>
                <a:spcPts val="650"/>
              </a:spcAft>
              <a:buNone/>
              <a:defRPr sz="1518">
                <a:solidFill>
                  <a:schemeClr val="tx2"/>
                </a:solidFill>
                <a:latin typeface="+mn-lt"/>
                <a:ea typeface="Nokia Pure Text Light" panose="020B0403020202020204" pitchFamily="34" charset="0"/>
              </a:defRPr>
            </a:lvl2pPr>
            <a:lvl3pPr marL="501432" indent="0">
              <a:spcBef>
                <a:spcPts val="0"/>
              </a:spcBef>
              <a:spcAft>
                <a:spcPts val="650"/>
              </a:spcAft>
              <a:buNone/>
              <a:defRPr sz="1300">
                <a:solidFill>
                  <a:schemeClr val="tx2"/>
                </a:solidFill>
                <a:latin typeface="+mn-lt"/>
                <a:ea typeface="Nokia Pure Text Light" panose="020B0403020202020204" pitchFamily="34" charset="0"/>
              </a:defRPr>
            </a:lvl3pPr>
            <a:lvl4pPr marL="751170" indent="0">
              <a:spcBef>
                <a:spcPts val="0"/>
              </a:spcBef>
              <a:spcAft>
                <a:spcPts val="650"/>
              </a:spcAft>
              <a:buNone/>
              <a:defRPr sz="1084">
                <a:solidFill>
                  <a:schemeClr val="tx2"/>
                </a:solidFill>
                <a:latin typeface="+mn-lt"/>
                <a:ea typeface="Nokia Pure Text Light" panose="020B0403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mn-lt"/>
                <a:ea typeface="Nokia Pure Text Light" panose="020B0403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latin typeface="Nokia Pure Text Light" panose="020B0403020202020204" pitchFamily="34" charset="0"/>
                <a:ea typeface="Nokia Pure Text Light" panose="020B0403020202020204" pitchFamily="34" charset="0"/>
              </a:defRPr>
            </a:lvl6pPr>
            <a:lvl7pPr marL="1748177">
              <a:spcBef>
                <a:spcPts val="0"/>
              </a:spcBef>
              <a:spcAft>
                <a:spcPts val="650"/>
              </a:spcAft>
              <a:defRPr sz="759">
                <a:solidFill>
                  <a:schemeClr val="tx2"/>
                </a:solidFill>
                <a:latin typeface="Nokia Pure Text Light" panose="020B0403020202020204" pitchFamily="34" charset="0"/>
                <a:ea typeface="Nokia Pure Text Light" panose="020B0403020202020204" pitchFamily="34" charset="0"/>
              </a:defRPr>
            </a:lvl7pPr>
            <a:lvl8pPr marL="1997917">
              <a:spcBef>
                <a:spcPts val="0"/>
              </a:spcBef>
              <a:spcAft>
                <a:spcPts val="650"/>
              </a:spcAft>
              <a:defRPr sz="650">
                <a:solidFill>
                  <a:schemeClr val="tx2"/>
                </a:solidFill>
                <a:latin typeface="Nokia Pure Text Light" panose="020B0403020202020204" pitchFamily="34" charset="0"/>
                <a:ea typeface="Nokia Pure Text Light" panose="020B0403020202020204" pitchFamily="34" charset="0"/>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86704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able Placeholder 2"/>
          <p:cNvSpPr>
            <a:spLocks noGrp="1"/>
          </p:cNvSpPr>
          <p:nvPr>
            <p:ph type="tbl" sz="quarter" idx="13"/>
          </p:nvPr>
        </p:nvSpPr>
        <p:spPr>
          <a:xfrm>
            <a:off x="556804" y="1435200"/>
            <a:ext cx="11078400" cy="4752000"/>
          </a:xfrm>
          <a:prstGeom prst="rect">
            <a:avLst/>
          </a:prstGeom>
        </p:spPr>
        <p:txBody>
          <a:bodyPr/>
          <a:lstStyle>
            <a:lvl1pPr marL="0" indent="0">
              <a:buNone/>
              <a:defRPr sz="1733">
                <a:solidFill>
                  <a:schemeClr val="tx2"/>
                </a:solidFill>
                <a:latin typeface="Arial" panose="020B0604020202020204" pitchFamily="34" charset="0"/>
                <a:cs typeface="Arial" panose="020B0604020202020204" pitchFamily="34" charset="0"/>
              </a:defRPr>
            </a:lvl1pPr>
          </a:lstStyle>
          <a:p>
            <a:r>
              <a:rPr lang="en-US"/>
              <a:t>Click icon to add table</a:t>
            </a:r>
          </a:p>
        </p:txBody>
      </p:sp>
    </p:spTree>
    <p:extLst>
      <p:ext uri="{BB962C8B-B14F-4D97-AF65-F5344CB8AC3E}">
        <p14:creationId xmlns:p14="http://schemas.microsoft.com/office/powerpoint/2010/main" val="403515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10" name="SmartArt Placeholder 2"/>
          <p:cNvSpPr>
            <a:spLocks noGrp="1"/>
          </p:cNvSpPr>
          <p:nvPr>
            <p:ph type="dgm" sz="quarter" idx="14"/>
          </p:nvPr>
        </p:nvSpPr>
        <p:spPr>
          <a:xfrm>
            <a:off x="556804" y="1435200"/>
            <a:ext cx="11078400" cy="4752000"/>
          </a:xfrm>
          <a:prstGeom prst="rect">
            <a:avLst/>
          </a:prstGeom>
        </p:spPr>
        <p:txBody>
          <a:bodyPr/>
          <a:lstStyle>
            <a:lvl1pPr marL="0" indent="0">
              <a:buNone/>
              <a:defRPr sz="1084">
                <a:solidFill>
                  <a:schemeClr val="tx2"/>
                </a:solidFill>
                <a:latin typeface="Arial" panose="020B0604020202020204" pitchFamily="34" charset="0"/>
                <a:cs typeface="Arial" panose="020B0604020202020204" pitchFamily="34" charset="0"/>
              </a:defRPr>
            </a:lvl1pPr>
          </a:lstStyle>
          <a:p>
            <a:r>
              <a:rPr lang="en-US"/>
              <a:t>Click icon to add SmartArt graphic</a:t>
            </a:r>
          </a:p>
        </p:txBody>
      </p:sp>
    </p:spTree>
    <p:extLst>
      <p:ext uri="{BB962C8B-B14F-4D97-AF65-F5344CB8AC3E}">
        <p14:creationId xmlns:p14="http://schemas.microsoft.com/office/powerpoint/2010/main" val="350279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2" y="1440000"/>
            <a:ext cx="53472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3"/>
          <p:cNvSpPr>
            <a:spLocks noGrp="1"/>
          </p:cNvSpPr>
          <p:nvPr>
            <p:ph type="body" sz="quarter" idx="13"/>
          </p:nvPr>
        </p:nvSpPr>
        <p:spPr>
          <a:xfrm>
            <a:off x="6288002" y="1440000"/>
            <a:ext cx="53472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04384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ext Placeholder 3"/>
          <p:cNvSpPr>
            <a:spLocks noGrp="1"/>
          </p:cNvSpPr>
          <p:nvPr>
            <p:ph type="body" sz="quarter" idx="13"/>
          </p:nvPr>
        </p:nvSpPr>
        <p:spPr>
          <a:xfrm>
            <a:off x="6288002" y="1440000"/>
            <a:ext cx="53472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able Placeholder 4"/>
          <p:cNvSpPr>
            <a:spLocks noGrp="1"/>
          </p:cNvSpPr>
          <p:nvPr>
            <p:ph type="tbl" sz="quarter" idx="14"/>
          </p:nvPr>
        </p:nvSpPr>
        <p:spPr>
          <a:xfrm>
            <a:off x="556802" y="1440000"/>
            <a:ext cx="5347201" cy="4747200"/>
          </a:xfrm>
          <a:prstGeom prst="rect">
            <a:avLst/>
          </a:prstGeom>
        </p:spPr>
        <p:txBody>
          <a:bodyPr>
            <a:normAutofit/>
          </a:bodyPr>
          <a:lstStyle>
            <a:lvl1pPr marL="0" indent="0">
              <a:buNone/>
              <a:defRPr sz="1733">
                <a:solidFill>
                  <a:schemeClr val="tx2"/>
                </a:solidFill>
                <a:latin typeface="Arial" panose="020B0604020202020204" pitchFamily="34" charset="0"/>
                <a:cs typeface="Arial" panose="020B0604020202020204" pitchFamily="34" charset="0"/>
              </a:defRPr>
            </a:lvl1pPr>
          </a:lstStyle>
          <a:p>
            <a:r>
              <a:rPr lang="en-US" noProof="0"/>
              <a:t>Click icon to add table</a:t>
            </a:r>
          </a:p>
        </p:txBody>
      </p:sp>
    </p:spTree>
    <p:extLst>
      <p:ext uri="{BB962C8B-B14F-4D97-AF65-F5344CB8AC3E}">
        <p14:creationId xmlns:p14="http://schemas.microsoft.com/office/powerpoint/2010/main" val="3609645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3456000"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4367809" y="1440000"/>
            <a:ext cx="3456000"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8179200" y="1440000"/>
            <a:ext cx="3456000"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6416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3" name="Table Placeholder 2"/>
          <p:cNvSpPr>
            <a:spLocks noGrp="1"/>
          </p:cNvSpPr>
          <p:nvPr>
            <p:ph type="tbl" sz="quarter" idx="15"/>
          </p:nvPr>
        </p:nvSpPr>
        <p:spPr>
          <a:xfrm>
            <a:off x="556415" y="1440000"/>
            <a:ext cx="3456000" cy="4747200"/>
          </a:xfrm>
          <a:prstGeom prst="rect">
            <a:avLst/>
          </a:prstGeom>
        </p:spPr>
        <p:txBody>
          <a:bodyPr>
            <a:normAutofit/>
          </a:bodyPr>
          <a:lstStyle>
            <a:lvl1pPr marL="0" indent="0">
              <a:buNone/>
              <a:defRPr sz="17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4" name="Table Placeholder 2"/>
          <p:cNvSpPr>
            <a:spLocks noGrp="1"/>
          </p:cNvSpPr>
          <p:nvPr>
            <p:ph type="tbl" sz="quarter" idx="16"/>
          </p:nvPr>
        </p:nvSpPr>
        <p:spPr>
          <a:xfrm>
            <a:off x="8176563" y="1440000"/>
            <a:ext cx="3456000" cy="4747200"/>
          </a:xfrm>
          <a:prstGeom prst="rect">
            <a:avLst/>
          </a:prstGeom>
        </p:spPr>
        <p:txBody>
          <a:bodyPr>
            <a:normAutofit/>
          </a:bodyPr>
          <a:lstStyle>
            <a:lvl1pPr marL="0" indent="0">
              <a:buNone/>
              <a:defRPr sz="17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5" name="Table Placeholder 2"/>
          <p:cNvSpPr>
            <a:spLocks noGrp="1"/>
          </p:cNvSpPr>
          <p:nvPr>
            <p:ph type="tbl" sz="quarter" idx="17"/>
          </p:nvPr>
        </p:nvSpPr>
        <p:spPr>
          <a:xfrm>
            <a:off x="4365173" y="1440000"/>
            <a:ext cx="3456000" cy="4747200"/>
          </a:xfrm>
          <a:prstGeom prst="rect">
            <a:avLst/>
          </a:prstGeom>
        </p:spPr>
        <p:txBody>
          <a:bodyPr>
            <a:normAutofit/>
          </a:bodyPr>
          <a:lstStyle>
            <a:lvl1pPr marL="0" indent="0">
              <a:buNone/>
              <a:defRPr sz="1733">
                <a:solidFill>
                  <a:schemeClr val="tx2"/>
                </a:solidFill>
                <a:latin typeface="Arial" panose="020B0604020202020204" pitchFamily="34" charset="0"/>
                <a:cs typeface="Arial" panose="020B0604020202020204" pitchFamily="34" charset="0"/>
              </a:defRPr>
            </a:lvl1pPr>
          </a:lstStyle>
          <a:p>
            <a:r>
              <a:rPr lang="en-US"/>
              <a:t>Click icon to add table</a:t>
            </a:r>
          </a:p>
        </p:txBody>
      </p:sp>
    </p:spTree>
    <p:extLst>
      <p:ext uri="{BB962C8B-B14F-4D97-AF65-F5344CB8AC3E}">
        <p14:creationId xmlns:p14="http://schemas.microsoft.com/office/powerpoint/2010/main" val="139528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5 White - four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4" y="787200"/>
            <a:ext cx="11078400" cy="412800"/>
          </a:xfrm>
          <a:prstGeom prst="rect">
            <a:avLst/>
          </a:prstGeom>
        </p:spPr>
        <p:txBody>
          <a:bodyPr lIns="0" tIns="0" rIns="0" bIns="0"/>
          <a:lstStyle>
            <a:lvl1pPr marL="0" indent="0">
              <a:buNone/>
              <a:defRPr sz="2167">
                <a:solidFill>
                  <a:schemeClr val="bg2"/>
                </a:solidFill>
                <a:latin typeface="Arial" panose="020B0604020202020204" pitchFamily="34" charset="0"/>
                <a:cs typeface="Arial" panose="020B0604020202020204" pitchFamily="34" charset="0"/>
              </a:defRPr>
            </a:lvl1pPr>
            <a:lvl2pPr>
              <a:defRPr sz="2167">
                <a:latin typeface="+mj-lt"/>
              </a:defRPr>
            </a:lvl2pPr>
            <a:lvl3pPr>
              <a:defRPr sz="2167">
                <a:latin typeface="+mj-lt"/>
              </a:defRPr>
            </a:lvl3pPr>
            <a:lvl4pPr>
              <a:defRPr sz="2167">
                <a:latin typeface="+mj-lt"/>
              </a:defRPr>
            </a:lvl4pPr>
            <a:lvl5pPr>
              <a:defRPr sz="21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4" y="374400"/>
            <a:ext cx="11078400" cy="412800"/>
          </a:xfrm>
          <a:prstGeom prst="rect">
            <a:avLst/>
          </a:prstGeom>
        </p:spPr>
        <p:txBody>
          <a:bodyPr lIns="0" tIns="0" rIns="0" bIns="0"/>
          <a:lstStyle>
            <a:lvl1pPr marL="0" indent="0">
              <a:buNone/>
              <a:defRPr sz="21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3" y="1440000"/>
            <a:ext cx="25248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3408005" y="1440000"/>
            <a:ext cx="25248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6259203" y="1440000"/>
            <a:ext cx="25248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p:cNvSpPr>
            <a:spLocks noGrp="1"/>
          </p:cNvSpPr>
          <p:nvPr>
            <p:ph type="body" sz="quarter" idx="15"/>
          </p:nvPr>
        </p:nvSpPr>
        <p:spPr>
          <a:xfrm>
            <a:off x="9110405" y="1440000"/>
            <a:ext cx="2524801" cy="4747200"/>
          </a:xfrm>
          <a:prstGeom prst="rect">
            <a:avLst/>
          </a:prstGeom>
        </p:spPr>
        <p:txBody>
          <a:bodyPr lIns="0" tIns="0" rIns="0" bIns="0">
            <a:normAutofit/>
          </a:bodyPr>
          <a:lstStyle>
            <a:lvl1pPr marL="0" indent="0">
              <a:spcBef>
                <a:spcPts val="0"/>
              </a:spcBef>
              <a:spcAft>
                <a:spcPts val="650"/>
              </a:spcAft>
              <a:buNone/>
              <a:defRPr sz="1733">
                <a:solidFill>
                  <a:schemeClr val="tx2"/>
                </a:solidFill>
                <a:latin typeface="Arial" panose="020B0604020202020204" pitchFamily="34" charset="0"/>
                <a:cs typeface="Arial" panose="020B0604020202020204" pitchFamily="34" charset="0"/>
              </a:defRPr>
            </a:lvl1pPr>
            <a:lvl2pPr marL="249741" indent="0">
              <a:spcBef>
                <a:spcPts val="0"/>
              </a:spcBef>
              <a:spcAft>
                <a:spcPts val="650"/>
              </a:spcAft>
              <a:buNone/>
              <a:defRPr sz="1518">
                <a:solidFill>
                  <a:schemeClr val="tx2"/>
                </a:solidFill>
                <a:latin typeface="Arial" panose="020B0604020202020204" pitchFamily="34" charset="0"/>
                <a:cs typeface="Arial" panose="020B0604020202020204" pitchFamily="34" charset="0"/>
              </a:defRPr>
            </a:lvl2pPr>
            <a:lvl3pPr marL="501432" indent="0">
              <a:spcBef>
                <a:spcPts val="0"/>
              </a:spcBef>
              <a:spcAft>
                <a:spcPts val="650"/>
              </a:spcAft>
              <a:buNone/>
              <a:defRPr sz="1300">
                <a:solidFill>
                  <a:schemeClr val="tx2"/>
                </a:solidFill>
                <a:latin typeface="Arial" panose="020B0604020202020204" pitchFamily="34" charset="0"/>
                <a:cs typeface="Arial" panose="020B0604020202020204" pitchFamily="34" charset="0"/>
              </a:defRPr>
            </a:lvl3pPr>
            <a:lvl4pPr marL="751170" indent="0">
              <a:spcBef>
                <a:spcPts val="0"/>
              </a:spcBef>
              <a:spcAft>
                <a:spcPts val="650"/>
              </a:spcAft>
              <a:buNone/>
              <a:defRPr sz="1084">
                <a:solidFill>
                  <a:schemeClr val="tx2"/>
                </a:solidFill>
                <a:latin typeface="Arial" panose="020B0604020202020204" pitchFamily="34" charset="0"/>
                <a:cs typeface="Arial" panose="020B0604020202020204" pitchFamily="34" charset="0"/>
              </a:defRPr>
            </a:lvl4pPr>
            <a:lvl5pPr marL="1000910" indent="0">
              <a:spcBef>
                <a:spcPts val="0"/>
              </a:spcBef>
              <a:spcAft>
                <a:spcPts val="650"/>
              </a:spcAft>
              <a:buFont typeface="Arial" panose="020B0604020202020204" pitchFamily="34" charset="0"/>
              <a:buNone/>
              <a:defRPr sz="868">
                <a:solidFill>
                  <a:schemeClr val="tx2"/>
                </a:solidFill>
                <a:latin typeface="Arial" panose="020B0604020202020204" pitchFamily="34" charset="0"/>
                <a:cs typeface="Arial" panose="020B0604020202020204" pitchFamily="34" charset="0"/>
              </a:defRPr>
            </a:lvl5pPr>
            <a:lvl6pPr marL="1498439" indent="-247788">
              <a:spcBef>
                <a:spcPts val="0"/>
              </a:spcBef>
              <a:spcAft>
                <a:spcPts val="650"/>
              </a:spcAft>
              <a:buFont typeface="Nokia Pure Text" panose="020B0503020202020204" pitchFamily="34" charset="0"/>
              <a:buChar char="‒"/>
              <a:defRPr sz="868" baseline="0">
                <a:solidFill>
                  <a:schemeClr val="tx2"/>
                </a:solidFill>
              </a:defRPr>
            </a:lvl6pPr>
            <a:lvl7pPr marL="1748177">
              <a:spcBef>
                <a:spcPts val="0"/>
              </a:spcBef>
              <a:spcAft>
                <a:spcPts val="650"/>
              </a:spcAft>
              <a:defRPr sz="759">
                <a:solidFill>
                  <a:schemeClr val="tx2"/>
                </a:solidFill>
              </a:defRPr>
            </a:lvl7pPr>
            <a:lvl8pPr marL="1997917">
              <a:spcBef>
                <a:spcPts val="0"/>
              </a:spcBef>
              <a:spcAft>
                <a:spcPts val="650"/>
              </a:spcAft>
              <a:defRPr sz="65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74758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Title Placeholder 6"/>
          <p:cNvSpPr>
            <a:spLocks noGrp="1"/>
          </p:cNvSpPr>
          <p:nvPr>
            <p:ph type="title"/>
          </p:nvPr>
        </p:nvSpPr>
        <p:spPr>
          <a:xfrm>
            <a:off x="556804" y="374400"/>
            <a:ext cx="11078400" cy="412800"/>
          </a:xfrm>
          <a:prstGeom prst="rect">
            <a:avLst/>
          </a:prstGeom>
        </p:spPr>
        <p:txBody>
          <a:bodyPr vert="horz" lIns="0" tIns="0" rIns="0" bIns="0" rtlCol="0" anchor="t" anchorCtr="0">
            <a:noAutofit/>
          </a:bodyPr>
          <a:lstStyle/>
          <a:p>
            <a:r>
              <a:rPr lang="en-US" noProof="0"/>
              <a:t>Click</a:t>
            </a:r>
            <a:r>
              <a:rPr lang="en-US"/>
              <a:t> to edit Master title slide</a:t>
            </a:r>
          </a:p>
        </p:txBody>
      </p:sp>
      <p:sp>
        <p:nvSpPr>
          <p:cNvPr id="21" name="Slide Number Placeholder 5"/>
          <p:cNvSpPr txBox="1">
            <a:spLocks/>
          </p:cNvSpPr>
          <p:nvPr userDrawn="1"/>
        </p:nvSpPr>
        <p:spPr>
          <a:xfrm>
            <a:off x="558806" y="6452039"/>
            <a:ext cx="336001" cy="133563"/>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868"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084" dirty="0">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715877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2" r:id="rId11"/>
    <p:sldLayoutId id="2147483673" r:id="rId12"/>
  </p:sldLayoutIdLst>
  <p:hf sldNum="0" hdr="0" dt="0"/>
  <p:txStyles>
    <p:titleStyle>
      <a:lvl1pPr algn="l" defTabSz="991155" rtl="0" eaLnBrk="1" latinLnBrk="0" hangingPunct="1">
        <a:spcBef>
          <a:spcPct val="0"/>
        </a:spcBef>
        <a:buNone/>
        <a:defRPr sz="2167" kern="1200" baseline="0">
          <a:solidFill>
            <a:schemeClr val="tx1"/>
          </a:solidFill>
          <a:latin typeface="+mj-lt"/>
          <a:ea typeface="+mj-ea"/>
          <a:cs typeface="+mj-cs"/>
        </a:defRPr>
      </a:lvl1pPr>
    </p:titleStyle>
    <p:bodyStyle>
      <a:lvl1pPr marL="371684" indent="-371684" algn="l" defTabSz="991155" rtl="0" eaLnBrk="1" latinLnBrk="0" hangingPunct="1">
        <a:spcBef>
          <a:spcPct val="20000"/>
        </a:spcBef>
        <a:buFont typeface="Arial" panose="020B0604020202020204" pitchFamily="34" charset="0"/>
        <a:buChar char="•"/>
        <a:defRPr sz="3469" kern="1200">
          <a:solidFill>
            <a:schemeClr val="tx1"/>
          </a:solidFill>
          <a:latin typeface="+mn-lt"/>
          <a:ea typeface="+mn-ea"/>
          <a:cs typeface="+mn-cs"/>
        </a:defRPr>
      </a:lvl1pPr>
      <a:lvl2pPr marL="805312" indent="-309735" algn="l" defTabSz="991155" rtl="0" eaLnBrk="1" latinLnBrk="0" hangingPunct="1">
        <a:spcBef>
          <a:spcPct val="20000"/>
        </a:spcBef>
        <a:buFont typeface="Arial" panose="020B0604020202020204" pitchFamily="34" charset="0"/>
        <a:buChar char="–"/>
        <a:defRPr sz="3034" kern="1200">
          <a:solidFill>
            <a:schemeClr val="tx1"/>
          </a:solidFill>
          <a:latin typeface="+mn-lt"/>
          <a:ea typeface="+mn-ea"/>
          <a:cs typeface="+mn-cs"/>
        </a:defRPr>
      </a:lvl2pPr>
      <a:lvl3pPr marL="1238943" indent="-247788" algn="l" defTabSz="991155" rtl="0" eaLnBrk="1" latinLnBrk="0" hangingPunct="1">
        <a:spcBef>
          <a:spcPct val="20000"/>
        </a:spcBef>
        <a:buFont typeface="Arial" panose="020B0604020202020204" pitchFamily="34" charset="0"/>
        <a:buChar char="•"/>
        <a:defRPr sz="2602" kern="1200">
          <a:solidFill>
            <a:schemeClr val="tx1"/>
          </a:solidFill>
          <a:latin typeface="+mn-lt"/>
          <a:ea typeface="+mn-ea"/>
          <a:cs typeface="+mn-cs"/>
        </a:defRPr>
      </a:lvl3pPr>
      <a:lvl4pPr marL="1734520" indent="-247788" algn="l" defTabSz="991155"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4pPr>
      <a:lvl5pPr marL="2230097" indent="-247788" algn="l" defTabSz="991155"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5pPr>
      <a:lvl6pPr marL="2725674" indent="-247788" algn="l" defTabSz="991155"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6pPr>
      <a:lvl7pPr marL="3221252" indent="-247788" algn="l" defTabSz="991155"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7pPr>
      <a:lvl8pPr marL="3716829" indent="-247788" algn="l" defTabSz="991155"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8pPr>
      <a:lvl9pPr marL="4212406" indent="-247788" algn="l" defTabSz="991155"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9pPr>
    </p:bodyStyle>
    <p:otherStyle>
      <a:defPPr>
        <a:defRPr lang="en-US"/>
      </a:defPPr>
      <a:lvl1pPr marL="0" algn="l" defTabSz="991155" rtl="0" eaLnBrk="1" latinLnBrk="0" hangingPunct="1">
        <a:defRPr sz="1951" kern="1200">
          <a:solidFill>
            <a:schemeClr val="tx1"/>
          </a:solidFill>
          <a:latin typeface="+mn-lt"/>
          <a:ea typeface="+mn-ea"/>
          <a:cs typeface="+mn-cs"/>
        </a:defRPr>
      </a:lvl1pPr>
      <a:lvl2pPr marL="495577" algn="l" defTabSz="991155" rtl="0" eaLnBrk="1" latinLnBrk="0" hangingPunct="1">
        <a:defRPr sz="1951" kern="1200">
          <a:solidFill>
            <a:schemeClr val="tx1"/>
          </a:solidFill>
          <a:latin typeface="+mn-lt"/>
          <a:ea typeface="+mn-ea"/>
          <a:cs typeface="+mn-cs"/>
        </a:defRPr>
      </a:lvl2pPr>
      <a:lvl3pPr marL="991155" algn="l" defTabSz="991155" rtl="0" eaLnBrk="1" latinLnBrk="0" hangingPunct="1">
        <a:defRPr sz="1951" kern="1200">
          <a:solidFill>
            <a:schemeClr val="tx1"/>
          </a:solidFill>
          <a:latin typeface="+mn-lt"/>
          <a:ea typeface="+mn-ea"/>
          <a:cs typeface="+mn-cs"/>
        </a:defRPr>
      </a:lvl3pPr>
      <a:lvl4pPr marL="1486731" algn="l" defTabSz="991155" rtl="0" eaLnBrk="1" latinLnBrk="0" hangingPunct="1">
        <a:defRPr sz="1951" kern="1200">
          <a:solidFill>
            <a:schemeClr val="tx1"/>
          </a:solidFill>
          <a:latin typeface="+mn-lt"/>
          <a:ea typeface="+mn-ea"/>
          <a:cs typeface="+mn-cs"/>
        </a:defRPr>
      </a:lvl4pPr>
      <a:lvl5pPr marL="1982308" algn="l" defTabSz="991155" rtl="0" eaLnBrk="1" latinLnBrk="0" hangingPunct="1">
        <a:defRPr sz="1951" kern="1200">
          <a:solidFill>
            <a:schemeClr val="tx1"/>
          </a:solidFill>
          <a:latin typeface="+mn-lt"/>
          <a:ea typeface="+mn-ea"/>
          <a:cs typeface="+mn-cs"/>
        </a:defRPr>
      </a:lvl5pPr>
      <a:lvl6pPr marL="2477886" algn="l" defTabSz="991155" rtl="0" eaLnBrk="1" latinLnBrk="0" hangingPunct="1">
        <a:defRPr sz="1951" kern="1200">
          <a:solidFill>
            <a:schemeClr val="tx1"/>
          </a:solidFill>
          <a:latin typeface="+mn-lt"/>
          <a:ea typeface="+mn-ea"/>
          <a:cs typeface="+mn-cs"/>
        </a:defRPr>
      </a:lvl6pPr>
      <a:lvl7pPr marL="2973463" algn="l" defTabSz="991155" rtl="0" eaLnBrk="1" latinLnBrk="0" hangingPunct="1">
        <a:defRPr sz="1951" kern="1200">
          <a:solidFill>
            <a:schemeClr val="tx1"/>
          </a:solidFill>
          <a:latin typeface="+mn-lt"/>
          <a:ea typeface="+mn-ea"/>
          <a:cs typeface="+mn-cs"/>
        </a:defRPr>
      </a:lvl7pPr>
      <a:lvl8pPr marL="3469041" algn="l" defTabSz="991155" rtl="0" eaLnBrk="1" latinLnBrk="0" hangingPunct="1">
        <a:defRPr sz="1951" kern="1200">
          <a:solidFill>
            <a:schemeClr val="tx1"/>
          </a:solidFill>
          <a:latin typeface="+mn-lt"/>
          <a:ea typeface="+mn-ea"/>
          <a:cs typeface="+mn-cs"/>
        </a:defRPr>
      </a:lvl8pPr>
      <a:lvl9pPr marL="3964618" algn="l" defTabSz="991155" rtl="0" eaLnBrk="1" latinLnBrk="0" hangingPunct="1">
        <a:defRPr sz="19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F88378C-9D96-42E8-92CD-8526DDBF4F3C}"/>
              </a:ext>
            </a:extLst>
          </p:cNvPr>
          <p:cNvSpPr>
            <a:spLocks noGrp="1"/>
          </p:cNvSpPr>
          <p:nvPr>
            <p:ph type="title"/>
          </p:nvPr>
        </p:nvSpPr>
        <p:spPr bwMode="auto">
          <a:xfrm>
            <a:off x="1750488" y="228600"/>
            <a:ext cx="800523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49C4EDCB-B938-42B8-9865-939F84368B62}"/>
              </a:ext>
            </a:extLst>
          </p:cNvPr>
          <p:cNvSpPr>
            <a:spLocks noGrp="1"/>
          </p:cNvSpPr>
          <p:nvPr>
            <p:ph type="body" idx="1"/>
          </p:nvPr>
        </p:nvSpPr>
        <p:spPr bwMode="auto">
          <a:xfrm>
            <a:off x="647703" y="1454152"/>
            <a:ext cx="11184467" cy="4830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30" name="Rectangle 15">
            <a:extLst>
              <a:ext uri="{FF2B5EF4-FFF2-40B4-BE49-F238E27FC236}">
                <a16:creationId xmlns:a16="http://schemas.microsoft.com/office/drawing/2014/main" id="{7ECE1BFA-4997-4EE5-ADD7-5FC157887269}"/>
              </a:ext>
            </a:extLst>
          </p:cNvPr>
          <p:cNvSpPr>
            <a:spLocks noChangeArrowheads="1"/>
          </p:cNvSpPr>
          <p:nvPr userDrawn="1"/>
        </p:nvSpPr>
        <p:spPr bwMode="auto">
          <a:xfrm>
            <a:off x="5448305" y="3304123"/>
            <a:ext cx="1042273" cy="25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84" dirty="0">
                <a:solidFill>
                  <a:schemeClr val="bg1"/>
                </a:solidFill>
              </a:rPr>
              <a:t>© 3GPP 2012</a:t>
            </a:r>
            <a:endParaRPr lang="en-GB" altLang="en-US" sz="1084" dirty="0"/>
          </a:p>
        </p:txBody>
      </p:sp>
      <p:sp>
        <p:nvSpPr>
          <p:cNvPr id="2" name="AutoShape 14">
            <a:extLst>
              <a:ext uri="{FF2B5EF4-FFF2-40B4-BE49-F238E27FC236}">
                <a16:creationId xmlns:a16="http://schemas.microsoft.com/office/drawing/2014/main" id="{B4C51CF9-B6AC-8CE7-1947-AB1096B5E110}"/>
              </a:ext>
            </a:extLst>
          </p:cNvPr>
          <p:cNvSpPr>
            <a:spLocks noChangeArrowheads="1"/>
          </p:cNvSpPr>
          <p:nvPr userDrawn="1"/>
        </p:nvSpPr>
        <p:spPr bwMode="auto">
          <a:xfrm>
            <a:off x="647703" y="6436544"/>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sz="1000"/>
          </a:p>
        </p:txBody>
      </p:sp>
      <p:sp>
        <p:nvSpPr>
          <p:cNvPr id="3" name="TextBox 2">
            <a:extLst>
              <a:ext uri="{FF2B5EF4-FFF2-40B4-BE49-F238E27FC236}">
                <a16:creationId xmlns:a16="http://schemas.microsoft.com/office/drawing/2014/main" id="{BD908206-5676-15EF-A8E5-20BC135F49E9}"/>
              </a:ext>
            </a:extLst>
          </p:cNvPr>
          <p:cNvSpPr txBox="1"/>
          <p:nvPr userDrawn="1"/>
        </p:nvSpPr>
        <p:spPr>
          <a:xfrm>
            <a:off x="595315" y="6525446"/>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 TSG SA#104, Shanghai, China, </a:t>
            </a:r>
            <a:r>
              <a:rPr lang="en-US" altLang="de-DE" sz="1200" dirty="0">
                <a:solidFill>
                  <a:schemeClr val="bg1"/>
                </a:solidFill>
              </a:rPr>
              <a:t>18 – 21 June 2024</a:t>
            </a:r>
            <a:endParaRPr lang="en-GB" altLang="de-DE" sz="1200" dirty="0">
              <a:solidFill>
                <a:schemeClr val="bg1"/>
              </a:solidFill>
            </a:endParaRPr>
          </a:p>
          <a:p>
            <a:pPr>
              <a:defRPr/>
            </a:pPr>
            <a:endParaRPr lang="en-GB" sz="1200" spc="300" dirty="0">
              <a:solidFill>
                <a:schemeClr val="bg1"/>
              </a:solidFill>
            </a:endParaRPr>
          </a:p>
        </p:txBody>
      </p:sp>
      <p:sp>
        <p:nvSpPr>
          <p:cNvPr id="4" name="Oval 3">
            <a:extLst>
              <a:ext uri="{FF2B5EF4-FFF2-40B4-BE49-F238E27FC236}">
                <a16:creationId xmlns:a16="http://schemas.microsoft.com/office/drawing/2014/main" id="{2BFF0F84-3493-E1FC-C1EB-310316523608}"/>
              </a:ext>
            </a:extLst>
          </p:cNvPr>
          <p:cNvSpPr/>
          <p:nvPr userDrawn="1"/>
        </p:nvSpPr>
        <p:spPr bwMode="auto">
          <a:xfrm>
            <a:off x="10957198" y="6374630"/>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sz="1000" b="1" smtClean="0"/>
              <a:pPr algn="ctr">
                <a:defRPr/>
              </a:pPr>
              <a:t>‹#›</a:t>
            </a:fld>
            <a:endParaRPr lang="en-GB" altLang="en-US" sz="1000" b="1"/>
          </a:p>
          <a:p>
            <a:pPr>
              <a:defRPr/>
            </a:pPr>
            <a:endParaRPr lang="en-GB" altLang="en-US" sz="1000"/>
          </a:p>
        </p:txBody>
      </p:sp>
      <p:sp>
        <p:nvSpPr>
          <p:cNvPr id="6" name="Rectangle 16">
            <a:extLst>
              <a:ext uri="{FF2B5EF4-FFF2-40B4-BE49-F238E27FC236}">
                <a16:creationId xmlns:a16="http://schemas.microsoft.com/office/drawing/2014/main" id="{E9F40EC1-D9D8-44D1-0D44-5A024B17A545}"/>
              </a:ext>
            </a:extLst>
          </p:cNvPr>
          <p:cNvSpPr>
            <a:spLocks noChangeArrowheads="1"/>
          </p:cNvSpPr>
          <p:nvPr userDrawn="1"/>
        </p:nvSpPr>
        <p:spPr bwMode="auto">
          <a:xfrm>
            <a:off x="8579848" y="6469847"/>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2024</a:t>
            </a:r>
          </a:p>
        </p:txBody>
      </p:sp>
      <p:pic>
        <p:nvPicPr>
          <p:cNvPr id="7" name="Picture 10" descr="3GPP_TM_RD.jpg">
            <a:extLst>
              <a:ext uri="{FF2B5EF4-FFF2-40B4-BE49-F238E27FC236}">
                <a16:creationId xmlns:a16="http://schemas.microsoft.com/office/drawing/2014/main" id="{95003C86-9965-7F41-9886-E9548AE5E192}"/>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524070" y="266030"/>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033961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Lst>
  <p:transition spd="slow"/>
  <p:hf sldNum="0" hdr="0" dt="0"/>
  <p:txStyles>
    <p:titleStyle>
      <a:lvl1pPr algn="ctr" rtl="0" eaLnBrk="0" fontAlgn="base" hangingPunct="0">
        <a:spcBef>
          <a:spcPct val="0"/>
        </a:spcBef>
        <a:spcAft>
          <a:spcPct val="0"/>
        </a:spcAft>
        <a:defRPr sz="3469">
          <a:solidFill>
            <a:srgbClr val="FF0000"/>
          </a:solidFill>
          <a:latin typeface="+mj-lt"/>
          <a:ea typeface="+mj-ea"/>
          <a:cs typeface="+mj-cs"/>
        </a:defRPr>
      </a:lvl1pPr>
      <a:lvl2pPr algn="ctr" rtl="0" eaLnBrk="0" fontAlgn="base" hangingPunct="0">
        <a:spcBef>
          <a:spcPct val="0"/>
        </a:spcBef>
        <a:spcAft>
          <a:spcPct val="0"/>
        </a:spcAft>
        <a:defRPr sz="3469">
          <a:solidFill>
            <a:srgbClr val="FF0000"/>
          </a:solidFill>
          <a:latin typeface="Calibri" pitchFamily="34" charset="0"/>
        </a:defRPr>
      </a:lvl2pPr>
      <a:lvl3pPr algn="ctr" rtl="0" eaLnBrk="0" fontAlgn="base" hangingPunct="0">
        <a:spcBef>
          <a:spcPct val="0"/>
        </a:spcBef>
        <a:spcAft>
          <a:spcPct val="0"/>
        </a:spcAft>
        <a:defRPr sz="3469">
          <a:solidFill>
            <a:srgbClr val="FF0000"/>
          </a:solidFill>
          <a:latin typeface="Calibri" pitchFamily="34" charset="0"/>
        </a:defRPr>
      </a:lvl3pPr>
      <a:lvl4pPr algn="ctr" rtl="0" eaLnBrk="0" fontAlgn="base" hangingPunct="0">
        <a:spcBef>
          <a:spcPct val="0"/>
        </a:spcBef>
        <a:spcAft>
          <a:spcPct val="0"/>
        </a:spcAft>
        <a:defRPr sz="3469">
          <a:solidFill>
            <a:srgbClr val="FF0000"/>
          </a:solidFill>
          <a:latin typeface="Calibri" pitchFamily="34" charset="0"/>
        </a:defRPr>
      </a:lvl4pPr>
      <a:lvl5pPr algn="ctr" rtl="0" eaLnBrk="0" fontAlgn="base" hangingPunct="0">
        <a:spcBef>
          <a:spcPct val="0"/>
        </a:spcBef>
        <a:spcAft>
          <a:spcPct val="0"/>
        </a:spcAft>
        <a:defRPr sz="3469">
          <a:solidFill>
            <a:srgbClr val="FF0000"/>
          </a:solidFill>
          <a:latin typeface="Calibri" pitchFamily="34" charset="0"/>
        </a:defRPr>
      </a:lvl5pPr>
      <a:lvl6pPr marL="495577" algn="ctr" rtl="0" eaLnBrk="0" fontAlgn="base" hangingPunct="0">
        <a:spcBef>
          <a:spcPct val="0"/>
        </a:spcBef>
        <a:spcAft>
          <a:spcPct val="0"/>
        </a:spcAft>
        <a:defRPr sz="3469">
          <a:solidFill>
            <a:srgbClr val="FF0000"/>
          </a:solidFill>
          <a:latin typeface="Calibri" pitchFamily="34" charset="0"/>
        </a:defRPr>
      </a:lvl6pPr>
      <a:lvl7pPr marL="991155" algn="ctr" rtl="0" eaLnBrk="0" fontAlgn="base" hangingPunct="0">
        <a:spcBef>
          <a:spcPct val="0"/>
        </a:spcBef>
        <a:spcAft>
          <a:spcPct val="0"/>
        </a:spcAft>
        <a:defRPr sz="3469">
          <a:solidFill>
            <a:srgbClr val="FF0000"/>
          </a:solidFill>
          <a:latin typeface="Calibri" pitchFamily="34" charset="0"/>
        </a:defRPr>
      </a:lvl7pPr>
      <a:lvl8pPr marL="1486731" algn="ctr" rtl="0" eaLnBrk="0" fontAlgn="base" hangingPunct="0">
        <a:spcBef>
          <a:spcPct val="0"/>
        </a:spcBef>
        <a:spcAft>
          <a:spcPct val="0"/>
        </a:spcAft>
        <a:defRPr sz="3469">
          <a:solidFill>
            <a:srgbClr val="FF0000"/>
          </a:solidFill>
          <a:latin typeface="Calibri" pitchFamily="34" charset="0"/>
        </a:defRPr>
      </a:lvl8pPr>
      <a:lvl9pPr marL="1982308" algn="ctr" rtl="0" eaLnBrk="0" fontAlgn="base" hangingPunct="0">
        <a:spcBef>
          <a:spcPct val="0"/>
        </a:spcBef>
        <a:spcAft>
          <a:spcPct val="0"/>
        </a:spcAft>
        <a:defRPr sz="3469">
          <a:solidFill>
            <a:srgbClr val="FF0000"/>
          </a:solidFill>
          <a:latin typeface="Calibri" pitchFamily="34" charset="0"/>
        </a:defRPr>
      </a:lvl9pPr>
    </p:titleStyle>
    <p:bodyStyle>
      <a:lvl1pPr marL="371684" indent="-371684" algn="l" rtl="0" eaLnBrk="0" fontAlgn="base" hangingPunct="0">
        <a:spcBef>
          <a:spcPct val="20000"/>
        </a:spcBef>
        <a:spcAft>
          <a:spcPct val="0"/>
        </a:spcAft>
        <a:buBlip>
          <a:blip r:embed="rId6"/>
        </a:buBlip>
        <a:defRPr sz="3034">
          <a:solidFill>
            <a:schemeClr val="tx1"/>
          </a:solidFill>
          <a:latin typeface="+mn-lt"/>
          <a:ea typeface="+mn-ea"/>
          <a:cs typeface="+mn-cs"/>
        </a:defRPr>
      </a:lvl1pPr>
      <a:lvl2pPr marL="805312" indent="-309735" algn="l" rtl="0" eaLnBrk="0" fontAlgn="base" hangingPunct="0">
        <a:spcBef>
          <a:spcPct val="20000"/>
        </a:spcBef>
        <a:spcAft>
          <a:spcPct val="0"/>
        </a:spcAft>
        <a:buClr>
          <a:srgbClr val="C00000"/>
        </a:buClr>
        <a:buFont typeface="Arial" panose="020B0604020202020204" pitchFamily="34" charset="0"/>
        <a:buChar char="•"/>
        <a:defRPr sz="2602">
          <a:solidFill>
            <a:schemeClr val="tx1"/>
          </a:solidFill>
          <a:latin typeface="+mn-lt"/>
        </a:defRPr>
      </a:lvl2pPr>
      <a:lvl3pPr marL="1238943" indent="-247788" algn="l" rtl="0" eaLnBrk="0" fontAlgn="base" hangingPunct="0">
        <a:spcBef>
          <a:spcPct val="20000"/>
        </a:spcBef>
        <a:spcAft>
          <a:spcPct val="0"/>
        </a:spcAft>
        <a:buFont typeface="Arial" panose="020B0604020202020204" pitchFamily="34" charset="0"/>
        <a:buChar char="•"/>
        <a:defRPr sz="2167">
          <a:solidFill>
            <a:schemeClr val="tx1"/>
          </a:solidFill>
          <a:latin typeface="+mn-lt"/>
        </a:defRPr>
      </a:lvl3pPr>
      <a:lvl4pPr marL="1734520" indent="-247788" algn="l" rtl="0" eaLnBrk="0" fontAlgn="base" hangingPunct="0">
        <a:spcBef>
          <a:spcPct val="20000"/>
        </a:spcBef>
        <a:spcAft>
          <a:spcPct val="0"/>
        </a:spcAft>
        <a:buFont typeface="Arial" panose="020B0604020202020204" pitchFamily="34" charset="0"/>
        <a:buChar char="–"/>
        <a:defRPr sz="2167">
          <a:solidFill>
            <a:schemeClr val="tx1"/>
          </a:solidFill>
          <a:latin typeface="+mn-lt"/>
        </a:defRPr>
      </a:lvl4pPr>
      <a:lvl5pPr marL="2230097" indent="-247788" algn="l" rtl="0" eaLnBrk="0" fontAlgn="base" hangingPunct="0">
        <a:spcBef>
          <a:spcPct val="20000"/>
        </a:spcBef>
        <a:spcAft>
          <a:spcPct val="0"/>
        </a:spcAft>
        <a:buFont typeface="Arial" panose="020B0604020202020204" pitchFamily="34" charset="0"/>
        <a:buChar char="»"/>
        <a:defRPr sz="1733">
          <a:solidFill>
            <a:schemeClr val="tx1"/>
          </a:solidFill>
          <a:latin typeface="+mn-lt"/>
        </a:defRPr>
      </a:lvl5pPr>
      <a:lvl6pPr marL="2725674" indent="-247788" algn="l" rtl="0" eaLnBrk="0" fontAlgn="base" hangingPunct="0">
        <a:spcBef>
          <a:spcPct val="20000"/>
        </a:spcBef>
        <a:spcAft>
          <a:spcPct val="0"/>
        </a:spcAft>
        <a:buFont typeface="Arial" charset="0"/>
        <a:buChar char="»"/>
        <a:defRPr sz="1733">
          <a:solidFill>
            <a:schemeClr val="tx1"/>
          </a:solidFill>
          <a:latin typeface="+mn-lt"/>
        </a:defRPr>
      </a:lvl6pPr>
      <a:lvl7pPr marL="3221252" indent="-247788" algn="l" rtl="0" eaLnBrk="0" fontAlgn="base" hangingPunct="0">
        <a:spcBef>
          <a:spcPct val="20000"/>
        </a:spcBef>
        <a:spcAft>
          <a:spcPct val="0"/>
        </a:spcAft>
        <a:buFont typeface="Arial" charset="0"/>
        <a:buChar char="»"/>
        <a:defRPr sz="1733">
          <a:solidFill>
            <a:schemeClr val="tx1"/>
          </a:solidFill>
          <a:latin typeface="+mn-lt"/>
        </a:defRPr>
      </a:lvl7pPr>
      <a:lvl8pPr marL="3716829" indent="-247788" algn="l" rtl="0" eaLnBrk="0" fontAlgn="base" hangingPunct="0">
        <a:spcBef>
          <a:spcPct val="20000"/>
        </a:spcBef>
        <a:spcAft>
          <a:spcPct val="0"/>
        </a:spcAft>
        <a:buFont typeface="Arial" charset="0"/>
        <a:buChar char="»"/>
        <a:defRPr sz="1733">
          <a:solidFill>
            <a:schemeClr val="tx1"/>
          </a:solidFill>
          <a:latin typeface="+mn-lt"/>
        </a:defRPr>
      </a:lvl8pPr>
      <a:lvl9pPr marL="4212406" indent="-247788" algn="l" rtl="0" eaLnBrk="0" fontAlgn="base" hangingPunct="0">
        <a:spcBef>
          <a:spcPct val="20000"/>
        </a:spcBef>
        <a:spcAft>
          <a:spcPct val="0"/>
        </a:spcAft>
        <a:buFont typeface="Arial" charset="0"/>
        <a:buChar char="»"/>
        <a:defRPr sz="1733">
          <a:solidFill>
            <a:schemeClr val="tx1"/>
          </a:solidFill>
          <a:latin typeface="+mn-lt"/>
        </a:defRPr>
      </a:lvl9pPr>
    </p:bodyStyle>
    <p:otherStyle>
      <a:defPPr>
        <a:defRPr lang="en-US"/>
      </a:defPPr>
      <a:lvl1pPr marL="0" algn="l" defTabSz="991155" rtl="0" eaLnBrk="1" latinLnBrk="0" hangingPunct="1">
        <a:defRPr sz="1951" kern="1200">
          <a:solidFill>
            <a:schemeClr val="tx1"/>
          </a:solidFill>
          <a:latin typeface="+mn-lt"/>
          <a:ea typeface="+mn-ea"/>
          <a:cs typeface="+mn-cs"/>
        </a:defRPr>
      </a:lvl1pPr>
      <a:lvl2pPr marL="495577" algn="l" defTabSz="991155" rtl="0" eaLnBrk="1" latinLnBrk="0" hangingPunct="1">
        <a:defRPr sz="1951" kern="1200">
          <a:solidFill>
            <a:schemeClr val="tx1"/>
          </a:solidFill>
          <a:latin typeface="+mn-lt"/>
          <a:ea typeface="+mn-ea"/>
          <a:cs typeface="+mn-cs"/>
        </a:defRPr>
      </a:lvl2pPr>
      <a:lvl3pPr marL="991155" algn="l" defTabSz="991155" rtl="0" eaLnBrk="1" latinLnBrk="0" hangingPunct="1">
        <a:defRPr sz="1951" kern="1200">
          <a:solidFill>
            <a:schemeClr val="tx1"/>
          </a:solidFill>
          <a:latin typeface="+mn-lt"/>
          <a:ea typeface="+mn-ea"/>
          <a:cs typeface="+mn-cs"/>
        </a:defRPr>
      </a:lvl3pPr>
      <a:lvl4pPr marL="1486731" algn="l" defTabSz="991155" rtl="0" eaLnBrk="1" latinLnBrk="0" hangingPunct="1">
        <a:defRPr sz="1951" kern="1200">
          <a:solidFill>
            <a:schemeClr val="tx1"/>
          </a:solidFill>
          <a:latin typeface="+mn-lt"/>
          <a:ea typeface="+mn-ea"/>
          <a:cs typeface="+mn-cs"/>
        </a:defRPr>
      </a:lvl4pPr>
      <a:lvl5pPr marL="1982308" algn="l" defTabSz="991155" rtl="0" eaLnBrk="1" latinLnBrk="0" hangingPunct="1">
        <a:defRPr sz="1951" kern="1200">
          <a:solidFill>
            <a:schemeClr val="tx1"/>
          </a:solidFill>
          <a:latin typeface="+mn-lt"/>
          <a:ea typeface="+mn-ea"/>
          <a:cs typeface="+mn-cs"/>
        </a:defRPr>
      </a:lvl5pPr>
      <a:lvl6pPr marL="2477886" algn="l" defTabSz="991155" rtl="0" eaLnBrk="1" latinLnBrk="0" hangingPunct="1">
        <a:defRPr sz="1951" kern="1200">
          <a:solidFill>
            <a:schemeClr val="tx1"/>
          </a:solidFill>
          <a:latin typeface="+mn-lt"/>
          <a:ea typeface="+mn-ea"/>
          <a:cs typeface="+mn-cs"/>
        </a:defRPr>
      </a:lvl6pPr>
      <a:lvl7pPr marL="2973463" algn="l" defTabSz="991155" rtl="0" eaLnBrk="1" latinLnBrk="0" hangingPunct="1">
        <a:defRPr sz="1951" kern="1200">
          <a:solidFill>
            <a:schemeClr val="tx1"/>
          </a:solidFill>
          <a:latin typeface="+mn-lt"/>
          <a:ea typeface="+mn-ea"/>
          <a:cs typeface="+mn-cs"/>
        </a:defRPr>
      </a:lvl7pPr>
      <a:lvl8pPr marL="3469041" algn="l" defTabSz="991155" rtl="0" eaLnBrk="1" latinLnBrk="0" hangingPunct="1">
        <a:defRPr sz="1951" kern="1200">
          <a:solidFill>
            <a:schemeClr val="tx1"/>
          </a:solidFill>
          <a:latin typeface="+mn-lt"/>
          <a:ea typeface="+mn-ea"/>
          <a:cs typeface="+mn-cs"/>
        </a:defRPr>
      </a:lvl8pPr>
      <a:lvl9pPr marL="3964618" algn="l" defTabSz="991155" rtl="0" eaLnBrk="1" latinLnBrk="0" hangingPunct="1">
        <a:defRPr sz="19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hyperlink" Target="file:///D:\&#26631;&#20934;\3GPP%20Meeting\SA#104\&#20250;&#35758;\Docs\SP-240612.zip" TargetMode="External"/><Relationship Id="rId3" Type="http://schemas.openxmlformats.org/officeDocument/2006/relationships/hyperlink" Target="file:///D:\&#26631;&#20934;\3GPP%20Meeting\SA#104\&#20250;&#35758;\Docs\SP-240890.zip" TargetMode="External"/><Relationship Id="rId7" Type="http://schemas.openxmlformats.org/officeDocument/2006/relationships/hyperlink" Target="file:///D:\&#26631;&#20934;\3GPP%20Meeting\SA#104\&#20250;&#35758;\Docs\SP-240910.zip" TargetMode="External"/><Relationship Id="rId2" Type="http://schemas.openxmlformats.org/officeDocument/2006/relationships/hyperlink" Target="file:///D:\&#26631;&#20934;\3GPP%20Meeting\SA#104\&#20250;&#35758;\Docs\SP-240718.zip" TargetMode="External"/><Relationship Id="rId1" Type="http://schemas.openxmlformats.org/officeDocument/2006/relationships/slideLayout" Target="../slideLayouts/slideLayout14.xml"/><Relationship Id="rId6" Type="http://schemas.openxmlformats.org/officeDocument/2006/relationships/hyperlink" Target="file:///D:\&#26631;&#20934;\3GPP%20Meeting\SA#104\&#20250;&#35758;\Docs\SP-240719.zip" TargetMode="External"/><Relationship Id="rId5" Type="http://schemas.openxmlformats.org/officeDocument/2006/relationships/hyperlink" Target="file:///D:\&#26631;&#20934;\3GPP%20Meeting\SA#104\&#20250;&#35758;\Docs\SP-240918.zip" TargetMode="External"/><Relationship Id="rId4" Type="http://schemas.openxmlformats.org/officeDocument/2006/relationships/hyperlink" Target="file:///D:\&#26631;&#20934;\3GPP%20Meeting\SA#104\&#20250;&#35758;\Docs\SP-240899.zi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8CA0F-D8F1-4A1D-B054-9C9D5323BB36}"/>
              </a:ext>
            </a:extLst>
          </p:cNvPr>
          <p:cNvSpPr>
            <a:spLocks noGrp="1"/>
          </p:cNvSpPr>
          <p:nvPr>
            <p:ph type="ctrTitle"/>
          </p:nvPr>
        </p:nvSpPr>
        <p:spPr>
          <a:xfrm>
            <a:off x="1664734" y="2567409"/>
            <a:ext cx="10363201" cy="1195193"/>
          </a:xfrm>
        </p:spPr>
        <p:txBody>
          <a:bodyPr/>
          <a:lstStyle/>
          <a:p>
            <a:r>
              <a:rPr lang="en-US" sz="3902" dirty="0"/>
              <a:t>xxx</a:t>
            </a:r>
          </a:p>
        </p:txBody>
      </p:sp>
      <p:sp>
        <p:nvSpPr>
          <p:cNvPr id="4" name="TextBox 3">
            <a:extLst>
              <a:ext uri="{FF2B5EF4-FFF2-40B4-BE49-F238E27FC236}">
                <a16:creationId xmlns:a16="http://schemas.microsoft.com/office/drawing/2014/main" id="{383B80EF-453E-44A1-A570-F84B9499B06E}"/>
              </a:ext>
            </a:extLst>
          </p:cNvPr>
          <p:cNvSpPr txBox="1"/>
          <p:nvPr/>
        </p:nvSpPr>
        <p:spPr>
          <a:xfrm>
            <a:off x="8945016" y="1723617"/>
            <a:ext cx="444352" cy="317459"/>
          </a:xfrm>
          <a:prstGeom prst="rect">
            <a:avLst/>
          </a:prstGeom>
          <a:noFill/>
        </p:spPr>
        <p:txBody>
          <a:bodyPr wrap="none" rtlCol="0">
            <a:spAutoFit/>
          </a:bodyPr>
          <a:lstStyle/>
          <a:p>
            <a:r>
              <a:rPr lang="en-US" sz="1463" b="1" dirty="0">
                <a:solidFill>
                  <a:srgbClr val="0000FF"/>
                </a:solidFill>
              </a:rPr>
              <a:t>xxx</a:t>
            </a:r>
          </a:p>
        </p:txBody>
      </p:sp>
      <p:sp>
        <p:nvSpPr>
          <p:cNvPr id="6" name="副标题 5">
            <a:extLst>
              <a:ext uri="{FF2B5EF4-FFF2-40B4-BE49-F238E27FC236}">
                <a16:creationId xmlns:a16="http://schemas.microsoft.com/office/drawing/2014/main" id="{5B282150-9704-43C7-B62F-3E06533DDF41}"/>
              </a:ext>
            </a:extLst>
          </p:cNvPr>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399343419"/>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CEF0CA9-444C-4876-B831-D0DC9E8A7150}"/>
              </a:ext>
            </a:extLst>
          </p:cNvPr>
          <p:cNvSpPr>
            <a:spLocks noGrp="1"/>
          </p:cNvSpPr>
          <p:nvPr>
            <p:ph type="title"/>
          </p:nvPr>
        </p:nvSpPr>
        <p:spPr>
          <a:xfrm>
            <a:off x="1360628" y="42966"/>
            <a:ext cx="9130163" cy="1143000"/>
          </a:xfrm>
        </p:spPr>
        <p:txBody>
          <a:bodyPr/>
          <a:lstStyle/>
          <a:p>
            <a:r>
              <a:rPr lang="en-US" altLang="zh-CN" sz="3600" dirty="0"/>
              <a:t>Background:</a:t>
            </a:r>
            <a:r>
              <a:rPr lang="en-GB" altLang="zh-CN" dirty="0"/>
              <a:t>SA WG2/SA WG5 Energy Efficiency</a:t>
            </a:r>
            <a:endParaRPr lang="zh-CN" altLang="en-US" dirty="0"/>
          </a:p>
        </p:txBody>
      </p:sp>
      <p:graphicFrame>
        <p:nvGraphicFramePr>
          <p:cNvPr id="4" name="内容占位符 3">
            <a:extLst>
              <a:ext uri="{FF2B5EF4-FFF2-40B4-BE49-F238E27FC236}">
                <a16:creationId xmlns:a16="http://schemas.microsoft.com/office/drawing/2014/main" id="{9816C60A-14FF-4A84-8107-26A3E644E7FE}"/>
              </a:ext>
            </a:extLst>
          </p:cNvPr>
          <p:cNvGraphicFramePr>
            <a:graphicFrameLocks noGrp="1"/>
          </p:cNvGraphicFramePr>
          <p:nvPr>
            <p:ph idx="1"/>
            <p:extLst>
              <p:ext uri="{D42A27DB-BD31-4B8C-83A1-F6EECF244321}">
                <p14:modId xmlns:p14="http://schemas.microsoft.com/office/powerpoint/2010/main" val="1283589639"/>
              </p:ext>
            </p:extLst>
          </p:nvPr>
        </p:nvGraphicFramePr>
        <p:xfrm>
          <a:off x="471207" y="1185966"/>
          <a:ext cx="11437258" cy="4900607"/>
        </p:xfrm>
        <a:graphic>
          <a:graphicData uri="http://schemas.openxmlformats.org/drawingml/2006/table">
            <a:tbl>
              <a:tblPr firstRow="1" firstCol="1" bandRow="1">
                <a:tableStyleId>{5C22544A-7EE6-4342-B048-85BDC9FD1C3A}</a:tableStyleId>
              </a:tblPr>
              <a:tblGrid>
                <a:gridCol w="544272">
                  <a:extLst>
                    <a:ext uri="{9D8B030D-6E8A-4147-A177-3AD203B41FA5}">
                      <a16:colId xmlns:a16="http://schemas.microsoft.com/office/drawing/2014/main" val="2214159830"/>
                    </a:ext>
                  </a:extLst>
                </a:gridCol>
                <a:gridCol w="899560">
                  <a:extLst>
                    <a:ext uri="{9D8B030D-6E8A-4147-A177-3AD203B41FA5}">
                      <a16:colId xmlns:a16="http://schemas.microsoft.com/office/drawing/2014/main" val="2623690705"/>
                    </a:ext>
                  </a:extLst>
                </a:gridCol>
                <a:gridCol w="967593">
                  <a:extLst>
                    <a:ext uri="{9D8B030D-6E8A-4147-A177-3AD203B41FA5}">
                      <a16:colId xmlns:a16="http://schemas.microsoft.com/office/drawing/2014/main" val="4118664338"/>
                    </a:ext>
                  </a:extLst>
                </a:gridCol>
                <a:gridCol w="929797">
                  <a:extLst>
                    <a:ext uri="{9D8B030D-6E8A-4147-A177-3AD203B41FA5}">
                      <a16:colId xmlns:a16="http://schemas.microsoft.com/office/drawing/2014/main" val="3010606835"/>
                    </a:ext>
                  </a:extLst>
                </a:gridCol>
                <a:gridCol w="2555052">
                  <a:extLst>
                    <a:ext uri="{9D8B030D-6E8A-4147-A177-3AD203B41FA5}">
                      <a16:colId xmlns:a16="http://schemas.microsoft.com/office/drawing/2014/main" val="1652739690"/>
                    </a:ext>
                  </a:extLst>
                </a:gridCol>
                <a:gridCol w="2599165">
                  <a:extLst>
                    <a:ext uri="{9D8B030D-6E8A-4147-A177-3AD203B41FA5}">
                      <a16:colId xmlns:a16="http://schemas.microsoft.com/office/drawing/2014/main" val="2242420260"/>
                    </a:ext>
                  </a:extLst>
                </a:gridCol>
                <a:gridCol w="1267088">
                  <a:extLst>
                    <a:ext uri="{9D8B030D-6E8A-4147-A177-3AD203B41FA5}">
                      <a16:colId xmlns:a16="http://schemas.microsoft.com/office/drawing/2014/main" val="1547283541"/>
                    </a:ext>
                  </a:extLst>
                </a:gridCol>
                <a:gridCol w="994247">
                  <a:extLst>
                    <a:ext uri="{9D8B030D-6E8A-4147-A177-3AD203B41FA5}">
                      <a16:colId xmlns:a16="http://schemas.microsoft.com/office/drawing/2014/main" val="2882292196"/>
                    </a:ext>
                  </a:extLst>
                </a:gridCol>
                <a:gridCol w="680484">
                  <a:extLst>
                    <a:ext uri="{9D8B030D-6E8A-4147-A177-3AD203B41FA5}">
                      <a16:colId xmlns:a16="http://schemas.microsoft.com/office/drawing/2014/main" val="2168223921"/>
                    </a:ext>
                  </a:extLst>
                </a:gridCol>
              </a:tblGrid>
              <a:tr h="215883">
                <a:tc>
                  <a:txBody>
                    <a:bodyPr/>
                    <a:lstStyle/>
                    <a:p>
                      <a:pPr>
                        <a:spcAft>
                          <a:spcPts val="0"/>
                        </a:spcAft>
                      </a:pPr>
                      <a:r>
                        <a:rPr lang="en-GB" sz="1100">
                          <a:effectLst/>
                        </a:rPr>
                        <a:t>3.3</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Docs:=7</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extLst>
                  <a:ext uri="{0D108BD9-81ED-4DB2-BD59-A6C34878D82A}">
                    <a16:rowId xmlns:a16="http://schemas.microsoft.com/office/drawing/2014/main" val="1554395895"/>
                  </a:ext>
                </a:extLst>
              </a:tr>
              <a:tr h="1217077">
                <a:tc>
                  <a:txBody>
                    <a:bodyPr/>
                    <a:lstStyle/>
                    <a:p>
                      <a:pPr>
                        <a:spcAft>
                          <a:spcPts val="0"/>
                        </a:spcAft>
                      </a:pPr>
                      <a:r>
                        <a:rPr lang="en-GB" sz="1100">
                          <a:effectLst/>
                        </a:rPr>
                        <a:t>3.3</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u="sng">
                          <a:effectLst/>
                          <a:hlinkClick r:id="rId2" action="ppaction://hlinkfile"/>
                        </a:rPr>
                        <a:t>SP-240718</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DISCUSSION</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Agreement</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dirty="0">
                          <a:effectLst/>
                        </a:rPr>
                        <a:t>Way Forward for SA WG2 </a:t>
                      </a:r>
                      <a:r>
                        <a:rPr lang="en-GB" sz="1100" dirty="0" err="1">
                          <a:effectLst/>
                        </a:rPr>
                        <a:t>EnergySys</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dirty="0">
                          <a:effectLst/>
                        </a:rPr>
                        <a:t>Samsung, Lenovo, CATT, China Mobile, ETRI, </a:t>
                      </a:r>
                      <a:r>
                        <a:rPr lang="en-GB" sz="1100" dirty="0" err="1">
                          <a:effectLst/>
                        </a:rPr>
                        <a:t>Hisillicon</a:t>
                      </a:r>
                      <a:r>
                        <a:rPr lang="en-GB" sz="1100" dirty="0">
                          <a:effectLst/>
                        </a:rPr>
                        <a:t>, Huawei, Intel, </a:t>
                      </a:r>
                      <a:r>
                        <a:rPr lang="en-GB" sz="1100" dirty="0" err="1">
                          <a:effectLst/>
                        </a:rPr>
                        <a:t>InterDigital</a:t>
                      </a:r>
                      <a:r>
                        <a:rPr lang="en-GB" sz="1100" dirty="0">
                          <a:effectLst/>
                        </a:rPr>
                        <a:t>, KPN, KT Corp., LG </a:t>
                      </a:r>
                      <a:r>
                        <a:rPr lang="en-GB" sz="1100" dirty="0" err="1">
                          <a:effectLst/>
                        </a:rPr>
                        <a:t>Uplus</a:t>
                      </a:r>
                      <a:r>
                        <a:rPr lang="en-GB" sz="1100" dirty="0">
                          <a:effectLst/>
                        </a:rPr>
                        <a:t>, MediaTek, NEC, NTT DOCOMO, OPPO, ORANGE, Rakuten Mobile, SK Telecom, Toyota, Vivo, ZTE</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Rel-19</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endParaRPr lang="zh-CN" sz="1200">
                        <a:effectLst/>
                        <a:latin typeface="Arial" panose="020B0604020202020204" pitchFamily="34" charset="0"/>
                        <a:cs typeface="Times New Roman" panose="02020603050405020304" pitchFamily="18" charset="0"/>
                      </a:endParaRPr>
                    </a:p>
                  </a:txBody>
                  <a:tcPr marL="7822" marR="7822" marT="7822" marB="7822"/>
                </a:tc>
                <a:tc>
                  <a:txBody>
                    <a:bodyPr/>
                    <a:lstStyle/>
                    <a:p>
                      <a:endParaRPr lang="zh-CN" sz="1200">
                        <a:effectLst/>
                        <a:latin typeface="Arial" panose="020B0604020202020204" pitchFamily="34" charset="0"/>
                        <a:cs typeface="Times New Roman" panose="02020603050405020304" pitchFamily="18" charset="0"/>
                      </a:endParaRPr>
                    </a:p>
                  </a:txBody>
                  <a:tcPr marL="7822" marR="7822" marT="7822" marB="7822"/>
                </a:tc>
                <a:extLst>
                  <a:ext uri="{0D108BD9-81ED-4DB2-BD59-A6C34878D82A}">
                    <a16:rowId xmlns:a16="http://schemas.microsoft.com/office/drawing/2014/main" val="2687021929"/>
                  </a:ext>
                </a:extLst>
              </a:tr>
              <a:tr h="416121">
                <a:tc>
                  <a:txBody>
                    <a:bodyPr/>
                    <a:lstStyle/>
                    <a:p>
                      <a:pPr>
                        <a:spcAft>
                          <a:spcPts val="0"/>
                        </a:spcAft>
                      </a:pPr>
                      <a:r>
                        <a:rPr lang="en-GB" sz="1100">
                          <a:effectLst/>
                        </a:rPr>
                        <a:t>3.3</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u="sng">
                          <a:effectLst/>
                          <a:hlinkClick r:id="rId3" action="ppaction://hlinkfile"/>
                        </a:rPr>
                        <a:t>SP-240890</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DISCUSSION</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Approval</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Work split between SA WG2 and SA WG5 for the Energy Efficiency topic</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dirty="0">
                          <a:effectLst/>
                        </a:rPr>
                        <a:t>Qualcomm Incorporated</a:t>
                      </a:r>
                      <a:endParaRPr lang="zh-CN" sz="1100" dirty="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Rel-19</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FS_EnergySys</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endParaRPr lang="zh-CN" sz="1200">
                        <a:effectLst/>
                        <a:latin typeface="Arial" panose="020B0604020202020204" pitchFamily="34" charset="0"/>
                        <a:cs typeface="Times New Roman" panose="02020603050405020304" pitchFamily="18" charset="0"/>
                      </a:endParaRPr>
                    </a:p>
                  </a:txBody>
                  <a:tcPr marL="7822" marR="7822" marT="7822" marB="7822"/>
                </a:tc>
                <a:extLst>
                  <a:ext uri="{0D108BD9-81ED-4DB2-BD59-A6C34878D82A}">
                    <a16:rowId xmlns:a16="http://schemas.microsoft.com/office/drawing/2014/main" val="3915829505"/>
                  </a:ext>
                </a:extLst>
              </a:tr>
              <a:tr h="616360">
                <a:tc>
                  <a:txBody>
                    <a:bodyPr/>
                    <a:lstStyle/>
                    <a:p>
                      <a:pPr>
                        <a:spcAft>
                          <a:spcPts val="0"/>
                        </a:spcAft>
                      </a:pPr>
                      <a:r>
                        <a:rPr lang="en-GB" sz="1100">
                          <a:effectLst/>
                        </a:rPr>
                        <a:t>3.3</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u="sng">
                          <a:effectLst/>
                          <a:hlinkClick r:id="rId4" action="ppaction://hlinkfile"/>
                        </a:rPr>
                        <a:t>SP-240899</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DISCUSSION</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Agreement</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Discussion on Working Scope Separation for Energy as Service Criteria between SA WG2 and SA WG5</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Lenovo, KDDI</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Rel-19</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endParaRPr lang="zh-CN" sz="1200">
                        <a:effectLst/>
                        <a:latin typeface="Arial" panose="020B0604020202020204" pitchFamily="34" charset="0"/>
                        <a:cs typeface="Times New Roman" panose="02020603050405020304" pitchFamily="18" charset="0"/>
                      </a:endParaRPr>
                    </a:p>
                  </a:txBody>
                  <a:tcPr marL="7822" marR="7822" marT="7822" marB="7822"/>
                </a:tc>
                <a:tc>
                  <a:txBody>
                    <a:bodyPr/>
                    <a:lstStyle/>
                    <a:p>
                      <a:endParaRPr lang="zh-CN" sz="1200">
                        <a:effectLst/>
                        <a:latin typeface="Arial" panose="020B0604020202020204" pitchFamily="34" charset="0"/>
                        <a:cs typeface="Times New Roman" panose="02020603050405020304" pitchFamily="18" charset="0"/>
                      </a:endParaRPr>
                    </a:p>
                  </a:txBody>
                  <a:tcPr marL="7822" marR="7822" marT="7822" marB="7822"/>
                </a:tc>
                <a:extLst>
                  <a:ext uri="{0D108BD9-81ED-4DB2-BD59-A6C34878D82A}">
                    <a16:rowId xmlns:a16="http://schemas.microsoft.com/office/drawing/2014/main" val="733124170"/>
                  </a:ext>
                </a:extLst>
              </a:tr>
              <a:tr h="516241">
                <a:tc>
                  <a:txBody>
                    <a:bodyPr/>
                    <a:lstStyle/>
                    <a:p>
                      <a:pPr>
                        <a:spcAft>
                          <a:spcPts val="0"/>
                        </a:spcAft>
                      </a:pPr>
                      <a:r>
                        <a:rPr lang="en-GB" sz="1100">
                          <a:effectLst/>
                        </a:rPr>
                        <a:t>3.3</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u="sng">
                          <a:effectLst/>
                          <a:hlinkClick r:id="rId5" action="ppaction://hlinkfile"/>
                        </a:rPr>
                        <a:t>SP-240918</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DISCUSSION</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Agreement</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Analysis of Status of SA WG2 study FS_EnergySys &amp; Proposed Way Forward</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Ericsson</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Rel-19</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FS_EnergySys</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endParaRPr lang="zh-CN" sz="1200">
                        <a:effectLst/>
                        <a:latin typeface="Arial" panose="020B0604020202020204" pitchFamily="34" charset="0"/>
                        <a:cs typeface="Times New Roman" panose="02020603050405020304" pitchFamily="18" charset="0"/>
                      </a:endParaRPr>
                    </a:p>
                  </a:txBody>
                  <a:tcPr marL="7822" marR="7822" marT="7822" marB="7822"/>
                </a:tc>
                <a:extLst>
                  <a:ext uri="{0D108BD9-81ED-4DB2-BD59-A6C34878D82A}">
                    <a16:rowId xmlns:a16="http://schemas.microsoft.com/office/drawing/2014/main" val="3517748105"/>
                  </a:ext>
                </a:extLst>
              </a:tr>
              <a:tr h="1217077">
                <a:tc>
                  <a:txBody>
                    <a:bodyPr/>
                    <a:lstStyle/>
                    <a:p>
                      <a:pPr>
                        <a:spcAft>
                          <a:spcPts val="0"/>
                        </a:spcAft>
                      </a:pPr>
                      <a:r>
                        <a:rPr lang="en-GB" sz="1100">
                          <a:effectLst/>
                        </a:rPr>
                        <a:t>3.3</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u="sng">
                          <a:effectLst/>
                          <a:hlinkClick r:id="rId6" action="ppaction://hlinkfile"/>
                        </a:rPr>
                        <a:t>SP-240719</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WID NEW</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Approval</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WID on Energy Efficiency and Energy Saving</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Samsung, Lenovo, CATT, China Mobile, ETRI, Hisilicon, Huawei, Intel, InterDigital, KPN, KT Corp., LG Uplus, MediaTek, NEC, NTT DOCOMO, OPPO, ORANGE, Rakuten Mobile, SK Telecom, Toyota, vivo, ZTE</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Rel-19</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endParaRPr lang="zh-CN" sz="1200">
                        <a:effectLst/>
                        <a:latin typeface="Arial" panose="020B0604020202020204" pitchFamily="34" charset="0"/>
                        <a:cs typeface="Times New Roman" panose="02020603050405020304" pitchFamily="18" charset="0"/>
                      </a:endParaRPr>
                    </a:p>
                  </a:txBody>
                  <a:tcPr marL="7822" marR="7822" marT="7822" marB="7822"/>
                </a:tc>
                <a:tc>
                  <a:txBody>
                    <a:bodyPr/>
                    <a:lstStyle/>
                    <a:p>
                      <a:endParaRPr lang="zh-CN" sz="1200">
                        <a:effectLst/>
                        <a:latin typeface="Arial" panose="020B0604020202020204" pitchFamily="34" charset="0"/>
                        <a:cs typeface="Times New Roman" panose="02020603050405020304" pitchFamily="18" charset="0"/>
                      </a:endParaRPr>
                    </a:p>
                  </a:txBody>
                  <a:tcPr marL="7822" marR="7822" marT="7822" marB="7822"/>
                </a:tc>
                <a:extLst>
                  <a:ext uri="{0D108BD9-81ED-4DB2-BD59-A6C34878D82A}">
                    <a16:rowId xmlns:a16="http://schemas.microsoft.com/office/drawing/2014/main" val="3433567414"/>
                  </a:ext>
                </a:extLst>
              </a:tr>
              <a:tr h="316002">
                <a:tc>
                  <a:txBody>
                    <a:bodyPr/>
                    <a:lstStyle/>
                    <a:p>
                      <a:pPr>
                        <a:spcAft>
                          <a:spcPts val="0"/>
                        </a:spcAft>
                      </a:pPr>
                      <a:r>
                        <a:rPr lang="en-GB" sz="1100">
                          <a:effectLst/>
                        </a:rPr>
                        <a:t>3.3</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u="sng">
                          <a:effectLst/>
                          <a:hlinkClick r:id="rId7" action="ppaction://hlinkfile"/>
                        </a:rPr>
                        <a:t>SP-240910</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WID NEW</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Approval</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New WID on Energy Efficiency and Energy Saving</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Nokia</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Rel-19</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endParaRPr lang="zh-CN" sz="1200">
                        <a:effectLst/>
                        <a:latin typeface="Arial" panose="020B0604020202020204" pitchFamily="34" charset="0"/>
                        <a:cs typeface="Times New Roman" panose="02020603050405020304" pitchFamily="18" charset="0"/>
                      </a:endParaRPr>
                    </a:p>
                  </a:txBody>
                  <a:tcPr marL="7822" marR="7822" marT="7822" marB="7822"/>
                </a:tc>
                <a:tc>
                  <a:txBody>
                    <a:bodyPr/>
                    <a:lstStyle/>
                    <a:p>
                      <a:pPr>
                        <a:spcAft>
                          <a:spcPts val="0"/>
                        </a:spcAft>
                      </a:pPr>
                      <a:r>
                        <a:rPr lang="en-GB" sz="1100">
                          <a:effectLst/>
                        </a:rPr>
                        <a:t>Related to SP-240719</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extLst>
                  <a:ext uri="{0D108BD9-81ED-4DB2-BD59-A6C34878D82A}">
                    <a16:rowId xmlns:a16="http://schemas.microsoft.com/office/drawing/2014/main" val="1693745988"/>
                  </a:ext>
                </a:extLst>
              </a:tr>
              <a:tr h="316002">
                <a:tc>
                  <a:txBody>
                    <a:bodyPr/>
                    <a:lstStyle/>
                    <a:p>
                      <a:pPr>
                        <a:spcAft>
                          <a:spcPts val="0"/>
                        </a:spcAft>
                      </a:pPr>
                      <a:r>
                        <a:rPr lang="en-GB" sz="1100">
                          <a:effectLst/>
                        </a:rPr>
                        <a:t>3.3</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u="sng">
                          <a:effectLst/>
                          <a:hlinkClick r:id="rId8" action="ppaction://hlinkfile"/>
                        </a:rPr>
                        <a:t>SP-240612</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DRAFT TR</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Approval</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Presentation of TR 23.700-66 to TSG SA for approval</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SA WG2</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Rel-19</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pPr>
                        <a:spcAft>
                          <a:spcPts val="0"/>
                        </a:spcAft>
                      </a:pPr>
                      <a:r>
                        <a:rPr lang="en-GB" sz="1100">
                          <a:effectLst/>
                        </a:rPr>
                        <a:t>FS_EnergySys</a:t>
                      </a:r>
                      <a:endParaRPr lang="zh-CN" sz="1100">
                        <a:effectLst/>
                        <a:latin typeface="Arial" panose="020B0604020202020204" pitchFamily="34" charset="0"/>
                        <a:ea typeface="等线" panose="02010600030101010101" pitchFamily="2" charset="-122"/>
                        <a:cs typeface="Times New Roman" panose="02020603050405020304" pitchFamily="18" charset="0"/>
                      </a:endParaRPr>
                    </a:p>
                  </a:txBody>
                  <a:tcPr marL="7822" marR="7822" marT="7822" marB="7822"/>
                </a:tc>
                <a:tc>
                  <a:txBody>
                    <a:bodyPr/>
                    <a:lstStyle/>
                    <a:p>
                      <a:endParaRPr lang="zh-CN" sz="1200" dirty="0">
                        <a:effectLst/>
                        <a:latin typeface="Arial" panose="020B0604020202020204" pitchFamily="34" charset="0"/>
                        <a:cs typeface="Times New Roman" panose="02020603050405020304" pitchFamily="18" charset="0"/>
                      </a:endParaRPr>
                    </a:p>
                  </a:txBody>
                  <a:tcPr marL="7822" marR="7822" marT="7822" marB="7822"/>
                </a:tc>
                <a:extLst>
                  <a:ext uri="{0D108BD9-81ED-4DB2-BD59-A6C34878D82A}">
                    <a16:rowId xmlns:a16="http://schemas.microsoft.com/office/drawing/2014/main" val="806320155"/>
                  </a:ext>
                </a:extLst>
              </a:tr>
            </a:tbl>
          </a:graphicData>
        </a:graphic>
      </p:graphicFrame>
    </p:spTree>
    <p:extLst>
      <p:ext uri="{BB962C8B-B14F-4D97-AF65-F5344CB8AC3E}">
        <p14:creationId xmlns:p14="http://schemas.microsoft.com/office/powerpoint/2010/main" val="3946353719"/>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785929" y="51390"/>
            <a:ext cx="8005233" cy="1143000"/>
          </a:xfrm>
        </p:spPr>
        <p:txBody>
          <a:bodyPr/>
          <a:lstStyle/>
          <a:p>
            <a:r>
              <a:rPr lang="en-US" altLang="ko-KR" dirty="0"/>
              <a:t>Options on the table</a:t>
            </a:r>
            <a:endParaRPr lang="ko-KR" altLang="en-US" dirty="0"/>
          </a:p>
        </p:txBody>
      </p:sp>
      <p:sp>
        <p:nvSpPr>
          <p:cNvPr id="3" name="내용 개체 틀 2"/>
          <p:cNvSpPr>
            <a:spLocks noGrp="1"/>
          </p:cNvSpPr>
          <p:nvPr>
            <p:ph idx="1"/>
          </p:nvPr>
        </p:nvSpPr>
        <p:spPr>
          <a:xfrm>
            <a:off x="648806" y="1136797"/>
            <a:ext cx="11330541" cy="4584406"/>
          </a:xfrm>
        </p:spPr>
        <p:txBody>
          <a:bodyPr/>
          <a:lstStyle/>
          <a:p>
            <a:r>
              <a:rPr lang="en-US" altLang="ko-KR" dirty="0"/>
              <a:t>3 different way forward proposals</a:t>
            </a:r>
          </a:p>
          <a:p>
            <a:pPr lvl="1"/>
            <a:r>
              <a:rPr lang="de-DE" altLang="de-DE" b="1" dirty="0"/>
              <a:t>SP-240718 by Majority</a:t>
            </a:r>
          </a:p>
          <a:p>
            <a:pPr lvl="2"/>
            <a:r>
              <a:rPr lang="de-DE" altLang="ko-KR" dirty="0"/>
              <a:t>Follow majority view in SA2 and approval the WID (new functionality to be defined in SA2)</a:t>
            </a:r>
          </a:p>
          <a:p>
            <a:pPr lvl="1"/>
            <a:r>
              <a:rPr lang="en-GB" altLang="ko-KR" b="1" dirty="0"/>
              <a:t>SP-240918 by Ericsson</a:t>
            </a:r>
          </a:p>
          <a:p>
            <a:pPr lvl="2"/>
            <a:r>
              <a:rPr lang="en-US" altLang="zh-CN" sz="2000" dirty="0"/>
              <a:t>TSG SA can ask to reuse SA5 defined functionality as applicable or alternatively ask SA2 to avoid developing </a:t>
            </a:r>
            <a:endParaRPr lang="en-US" altLang="ko-KR" sz="1800" dirty="0"/>
          </a:p>
          <a:p>
            <a:pPr lvl="1"/>
            <a:r>
              <a:rPr lang="en-GB" altLang="ko-KR" b="1" dirty="0"/>
              <a:t>SP-240890 by QC</a:t>
            </a:r>
          </a:p>
          <a:p>
            <a:pPr lvl="2"/>
            <a:r>
              <a:rPr lang="en-GB" altLang="zh-CN" sz="2000" dirty="0"/>
              <a:t>First discuss the Work split between SA2 and SA5</a:t>
            </a:r>
            <a:endParaRPr lang="en-US" altLang="ko-KR" sz="2000" dirty="0"/>
          </a:p>
          <a:p>
            <a:pPr marL="0" indent="0">
              <a:buNone/>
            </a:pPr>
            <a:endParaRPr lang="en-US" altLang="ko-KR" dirty="0"/>
          </a:p>
        </p:txBody>
      </p:sp>
    </p:spTree>
    <p:extLst>
      <p:ext uri="{BB962C8B-B14F-4D97-AF65-F5344CB8AC3E}">
        <p14:creationId xmlns:p14="http://schemas.microsoft.com/office/powerpoint/2010/main" val="415923515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32A775D-B784-4026-A29D-A10B548A5220}"/>
              </a:ext>
            </a:extLst>
          </p:cNvPr>
          <p:cNvSpPr>
            <a:spLocks noGrp="1"/>
          </p:cNvSpPr>
          <p:nvPr>
            <p:ph type="title"/>
          </p:nvPr>
        </p:nvSpPr>
        <p:spPr>
          <a:xfrm>
            <a:off x="1700869" y="-106877"/>
            <a:ext cx="8005233" cy="1143000"/>
          </a:xfrm>
        </p:spPr>
        <p:txBody>
          <a:bodyPr/>
          <a:lstStyle/>
          <a:p>
            <a:r>
              <a:rPr lang="en-US" altLang="zh-CN" dirty="0"/>
              <a:t>WT#1</a:t>
            </a:r>
            <a:endParaRPr lang="zh-CN" altLang="en-US" dirty="0"/>
          </a:p>
        </p:txBody>
      </p:sp>
      <p:sp>
        <p:nvSpPr>
          <p:cNvPr id="3" name="内容占位符 2">
            <a:extLst>
              <a:ext uri="{FF2B5EF4-FFF2-40B4-BE49-F238E27FC236}">
                <a16:creationId xmlns:a16="http://schemas.microsoft.com/office/drawing/2014/main" id="{087E6EB2-2C94-46E3-93E8-DE084A51B37D}"/>
              </a:ext>
            </a:extLst>
          </p:cNvPr>
          <p:cNvSpPr>
            <a:spLocks noGrp="1"/>
          </p:cNvSpPr>
          <p:nvPr>
            <p:ph idx="1"/>
          </p:nvPr>
        </p:nvSpPr>
        <p:spPr>
          <a:xfrm>
            <a:off x="633526" y="582883"/>
            <a:ext cx="11184467" cy="5552648"/>
          </a:xfrm>
        </p:spPr>
        <p:txBody>
          <a:bodyPr/>
          <a:lstStyle/>
          <a:p>
            <a:r>
              <a:rPr lang="en-GB" altLang="zh-CN" dirty="0"/>
              <a:t> </a:t>
            </a:r>
            <a:r>
              <a:rPr lang="en-GB" altLang="zh-CN" sz="2000" dirty="0"/>
              <a:t>collection and calculation of energy consumption</a:t>
            </a:r>
          </a:p>
          <a:p>
            <a:endParaRPr lang="en-GB" altLang="zh-CN" sz="2000" dirty="0"/>
          </a:p>
          <a:p>
            <a:endParaRPr lang="en-GB" altLang="zh-CN" sz="2000" dirty="0"/>
          </a:p>
          <a:p>
            <a:endParaRPr lang="en-GB" altLang="zh-CN" sz="2000" dirty="0"/>
          </a:p>
          <a:p>
            <a:endParaRPr lang="en-GB" altLang="zh-CN" sz="2000" dirty="0"/>
          </a:p>
          <a:p>
            <a:endParaRPr lang="en-GB" altLang="zh-CN" sz="2000" dirty="0"/>
          </a:p>
          <a:p>
            <a:endParaRPr lang="en-GB" altLang="zh-CN" sz="2000" dirty="0"/>
          </a:p>
          <a:p>
            <a:endParaRPr lang="en-GB" altLang="zh-CN" sz="2000" dirty="0"/>
          </a:p>
          <a:p>
            <a:r>
              <a:rPr lang="en-GB" altLang="zh-CN" sz="2400" dirty="0"/>
              <a:t>exposure of energy consumption</a:t>
            </a:r>
            <a:endParaRPr lang="zh-CN" altLang="en-US" sz="2400" dirty="0"/>
          </a:p>
        </p:txBody>
      </p:sp>
      <p:graphicFrame>
        <p:nvGraphicFramePr>
          <p:cNvPr id="4" name="表格 3">
            <a:extLst>
              <a:ext uri="{FF2B5EF4-FFF2-40B4-BE49-F238E27FC236}">
                <a16:creationId xmlns:a16="http://schemas.microsoft.com/office/drawing/2014/main" id="{3B107CB6-51B6-4AD5-9D93-10AF66B00E69}"/>
              </a:ext>
            </a:extLst>
          </p:cNvPr>
          <p:cNvGraphicFramePr>
            <a:graphicFrameLocks noGrp="1"/>
          </p:cNvGraphicFramePr>
          <p:nvPr>
            <p:extLst>
              <p:ext uri="{D42A27DB-BD31-4B8C-83A1-F6EECF244321}">
                <p14:modId xmlns:p14="http://schemas.microsoft.com/office/powerpoint/2010/main" val="2166451627"/>
              </p:ext>
            </p:extLst>
          </p:nvPr>
        </p:nvGraphicFramePr>
        <p:xfrm>
          <a:off x="713712" y="1067077"/>
          <a:ext cx="10764575" cy="1887452"/>
        </p:xfrm>
        <a:graphic>
          <a:graphicData uri="http://schemas.openxmlformats.org/drawingml/2006/table">
            <a:tbl>
              <a:tblPr firstRow="1" firstCol="1" bandRow="1">
                <a:tableStyleId>{5C22544A-7EE6-4342-B048-85BDC9FD1C3A}</a:tableStyleId>
              </a:tblPr>
              <a:tblGrid>
                <a:gridCol w="3392142">
                  <a:extLst>
                    <a:ext uri="{9D8B030D-6E8A-4147-A177-3AD203B41FA5}">
                      <a16:colId xmlns:a16="http://schemas.microsoft.com/office/drawing/2014/main" val="2807651768"/>
                    </a:ext>
                  </a:extLst>
                </a:gridCol>
                <a:gridCol w="3851722">
                  <a:extLst>
                    <a:ext uri="{9D8B030D-6E8A-4147-A177-3AD203B41FA5}">
                      <a16:colId xmlns:a16="http://schemas.microsoft.com/office/drawing/2014/main" val="2265354425"/>
                    </a:ext>
                  </a:extLst>
                </a:gridCol>
                <a:gridCol w="3520711">
                  <a:extLst>
                    <a:ext uri="{9D8B030D-6E8A-4147-A177-3AD203B41FA5}">
                      <a16:colId xmlns:a16="http://schemas.microsoft.com/office/drawing/2014/main" val="2436923772"/>
                    </a:ext>
                  </a:extLst>
                </a:gridCol>
              </a:tblGrid>
              <a:tr h="288983">
                <a:tc>
                  <a:txBody>
                    <a:bodyPr/>
                    <a:lstStyle/>
                    <a:p>
                      <a:pPr algn="ctr">
                        <a:spcAft>
                          <a:spcPts val="900"/>
                        </a:spcAft>
                      </a:pPr>
                      <a:r>
                        <a:rPr lang="en-GB" altLang="zh-CN" sz="1600" dirty="0">
                          <a:effectLst/>
                          <a:latin typeface="Times New Roman" panose="02020603050405020304" pitchFamily="18" charset="0"/>
                          <a:ea typeface="Malgun Gothic" panose="020B0503020000020004" pitchFamily="34" charset="-127"/>
                        </a:rPr>
                        <a:t>Different granularity</a:t>
                      </a:r>
                      <a:endParaRPr lang="zh-CN" sz="16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lgn="ctr">
                        <a:spcAft>
                          <a:spcPts val="900"/>
                        </a:spcAft>
                      </a:pPr>
                      <a:r>
                        <a:rPr lang="en-GB" sz="1600" dirty="0">
                          <a:effectLst/>
                        </a:rPr>
                        <a:t>SA2 </a:t>
                      </a:r>
                      <a:endParaRPr lang="zh-CN" sz="16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lgn="ctr">
                        <a:spcAft>
                          <a:spcPts val="900"/>
                        </a:spcAft>
                      </a:pPr>
                      <a:r>
                        <a:rPr lang="en-GB" sz="1600" dirty="0">
                          <a:effectLst/>
                        </a:rPr>
                        <a:t> SA5</a:t>
                      </a:r>
                      <a:endParaRPr lang="zh-CN" sz="1600"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a16="http://schemas.microsoft.com/office/drawing/2014/main" val="2037706921"/>
                  </a:ext>
                </a:extLst>
              </a:tr>
              <a:tr h="288983">
                <a:tc>
                  <a:txBody>
                    <a:bodyPr/>
                    <a:lstStyle/>
                    <a:p>
                      <a:pPr algn="just">
                        <a:spcAft>
                          <a:spcPts val="900"/>
                        </a:spcAft>
                      </a:pPr>
                      <a:r>
                        <a:rPr lang="en-GB" altLang="zh-CN" sz="1200" b="1" kern="1200" dirty="0">
                          <a:solidFill>
                            <a:schemeClr val="lt1"/>
                          </a:solidFill>
                          <a:effectLst/>
                          <a:latin typeface="+mn-lt"/>
                          <a:ea typeface="+mn-ea"/>
                          <a:cs typeface="+mn-cs"/>
                        </a:rPr>
                        <a:t>NF</a:t>
                      </a:r>
                      <a:endParaRPr lang="zh-CN" altLang="en-US" sz="1200" b="1" kern="1200" dirty="0">
                        <a:solidFill>
                          <a:schemeClr val="lt1"/>
                        </a:solidFill>
                        <a:effectLst/>
                        <a:latin typeface="+mn-lt"/>
                        <a:ea typeface="+mn-ea"/>
                        <a:cs typeface="+mn-cs"/>
                      </a:endParaRPr>
                    </a:p>
                  </a:txBody>
                  <a:tcPr marL="68580" marR="68580" marT="0" marB="0"/>
                </a:tc>
                <a:tc>
                  <a:txBody>
                    <a:bodyPr/>
                    <a:lstStyle/>
                    <a:p>
                      <a:pPr algn="ctr">
                        <a:spcAft>
                          <a:spcPts val="900"/>
                        </a:spcAft>
                      </a:pPr>
                      <a:endParaRPr lang="zh-CN" sz="12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lgn="l">
                        <a:spcAft>
                          <a:spcPts val="900"/>
                        </a:spcAft>
                      </a:pPr>
                      <a:r>
                        <a:rPr lang="zh-CN" altLang="en-US" sz="1200" dirty="0">
                          <a:effectLst/>
                          <a:latin typeface="Times New Roman" panose="02020603050405020304" pitchFamily="18" charset="0"/>
                          <a:ea typeface="Malgun Gothic" panose="020B0503020000020004" pitchFamily="34" charset="-127"/>
                        </a:rPr>
                        <a:t>√</a:t>
                      </a:r>
                      <a:r>
                        <a:rPr lang="en-US" altLang="zh-CN" sz="1200" dirty="0">
                          <a:effectLst/>
                          <a:latin typeface="Times New Roman" panose="02020603050405020304" pitchFamily="18" charset="0"/>
                          <a:ea typeface="Malgun Gothic" panose="020B0503020000020004" pitchFamily="34" charset="-127"/>
                        </a:rPr>
                        <a:t>(OAM, existing)</a:t>
                      </a:r>
                      <a:endParaRPr lang="zh-CN" sz="1200"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a16="http://schemas.microsoft.com/office/drawing/2014/main" val="275498970"/>
                  </a:ext>
                </a:extLst>
              </a:tr>
              <a:tr h="288983">
                <a:tc>
                  <a:txBody>
                    <a:bodyPr/>
                    <a:lstStyle/>
                    <a:p>
                      <a:pPr algn="just">
                        <a:spcAft>
                          <a:spcPts val="900"/>
                        </a:spcAft>
                      </a:pPr>
                      <a:r>
                        <a:rPr lang="en-GB" sz="1200" b="1" kern="1200" dirty="0">
                          <a:solidFill>
                            <a:schemeClr val="lt1"/>
                          </a:solidFill>
                          <a:effectLst/>
                          <a:latin typeface="+mn-lt"/>
                          <a:ea typeface="+mn-ea"/>
                          <a:cs typeface="+mn-cs"/>
                        </a:rPr>
                        <a:t>Network slice</a:t>
                      </a:r>
                      <a:endParaRPr lang="zh-CN" altLang="en-US" sz="1200" b="1" kern="1200" dirty="0">
                        <a:solidFill>
                          <a:schemeClr val="lt1"/>
                        </a:solidFill>
                        <a:effectLst/>
                        <a:latin typeface="+mn-lt"/>
                        <a:ea typeface="+mn-ea"/>
                        <a:cs typeface="+mn-cs"/>
                      </a:endParaRPr>
                    </a:p>
                  </a:txBody>
                  <a:tcPr marL="68580" marR="68580" marT="0" marB="0"/>
                </a:tc>
                <a:tc>
                  <a:txBody>
                    <a:bodyPr/>
                    <a:lstStyle/>
                    <a:p>
                      <a:pPr marL="0" marR="0" lvl="0" indent="0" algn="ctr" defTabSz="991155" rtl="0" eaLnBrk="1" fontAlgn="auto" latinLnBrk="0" hangingPunct="1">
                        <a:lnSpc>
                          <a:spcPct val="100000"/>
                        </a:lnSpc>
                        <a:spcBef>
                          <a:spcPts val="0"/>
                        </a:spcBef>
                        <a:spcAft>
                          <a:spcPts val="900"/>
                        </a:spcAft>
                        <a:buClrTx/>
                        <a:buSzTx/>
                        <a:buFontTx/>
                        <a:buNone/>
                        <a:tabLst/>
                        <a:defRPr/>
                      </a:pPr>
                      <a:endParaRPr lang="zh-CN" sz="12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marL="0" marR="0" lvl="0" indent="0" algn="l" defTabSz="991155" rtl="0" eaLnBrk="1" fontAlgn="auto" latinLnBrk="0" hangingPunct="1">
                        <a:lnSpc>
                          <a:spcPct val="100000"/>
                        </a:lnSpc>
                        <a:spcBef>
                          <a:spcPts val="0"/>
                        </a:spcBef>
                        <a:spcAft>
                          <a:spcPts val="900"/>
                        </a:spcAft>
                        <a:buClrTx/>
                        <a:buSzTx/>
                        <a:buFontTx/>
                        <a:buNone/>
                        <a:tabLst/>
                        <a:defRPr/>
                      </a:pPr>
                      <a:r>
                        <a:rPr lang="zh-CN" altLang="en-US" sz="1200" dirty="0">
                          <a:effectLst/>
                          <a:latin typeface="Times New Roman" panose="02020603050405020304" pitchFamily="18" charset="0"/>
                          <a:ea typeface="Malgun Gothic" panose="020B0503020000020004" pitchFamily="34" charset="-127"/>
                        </a:rPr>
                        <a:t>√</a:t>
                      </a:r>
                      <a:r>
                        <a:rPr lang="en-US" altLang="zh-CN" sz="1200" dirty="0">
                          <a:effectLst/>
                          <a:latin typeface="Times New Roman" panose="02020603050405020304" pitchFamily="18" charset="0"/>
                          <a:ea typeface="Malgun Gothic" panose="020B0503020000020004" pitchFamily="34" charset="-127"/>
                        </a:rPr>
                        <a:t>(OAM, existing)</a:t>
                      </a:r>
                      <a:endParaRPr lang="zh-CN" sz="1200"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a16="http://schemas.microsoft.com/office/drawing/2014/main" val="190240833"/>
                  </a:ext>
                </a:extLst>
              </a:tr>
              <a:tr h="288983">
                <a:tc>
                  <a:txBody>
                    <a:bodyPr/>
                    <a:lstStyle/>
                    <a:p>
                      <a:pPr algn="just">
                        <a:spcAft>
                          <a:spcPts val="900"/>
                        </a:spcAft>
                      </a:pPr>
                      <a:r>
                        <a:rPr lang="en-GB" sz="1200" b="1" kern="1200" dirty="0">
                          <a:solidFill>
                            <a:schemeClr val="lt1"/>
                          </a:solidFill>
                          <a:effectLst/>
                          <a:latin typeface="+mn-lt"/>
                          <a:ea typeface="+mn-ea"/>
                          <a:cs typeface="+mn-cs"/>
                        </a:rPr>
                        <a:t>UE based on data volume</a:t>
                      </a:r>
                      <a:endParaRPr lang="zh-CN" altLang="en-US" sz="1200" b="1" kern="1200" dirty="0">
                        <a:solidFill>
                          <a:schemeClr val="lt1"/>
                        </a:solidFill>
                        <a:effectLst/>
                        <a:latin typeface="+mn-lt"/>
                        <a:ea typeface="+mn-ea"/>
                        <a:cs typeface="+mn-cs"/>
                      </a:endParaRPr>
                    </a:p>
                  </a:txBody>
                  <a:tcPr marL="68580" marR="68580" marT="0" marB="0"/>
                </a:tc>
                <a:tc>
                  <a:txBody>
                    <a:bodyPr/>
                    <a:lstStyle/>
                    <a:p>
                      <a:pPr marL="0" marR="0" lvl="0" indent="0" algn="ctr" defTabSz="991155" rtl="0" eaLnBrk="1" fontAlgn="auto" latinLnBrk="0" hangingPunct="1">
                        <a:lnSpc>
                          <a:spcPct val="100000"/>
                        </a:lnSpc>
                        <a:spcBef>
                          <a:spcPts val="0"/>
                        </a:spcBef>
                        <a:spcAft>
                          <a:spcPts val="900"/>
                        </a:spcAft>
                        <a:buClrTx/>
                        <a:buSzTx/>
                        <a:buFontTx/>
                        <a:buNone/>
                        <a:tabLst/>
                        <a:defRPr/>
                      </a:pPr>
                      <a:r>
                        <a:rPr lang="zh-CN" altLang="en-US" sz="1200" dirty="0">
                          <a:effectLst/>
                          <a:latin typeface="Times New Roman" panose="02020603050405020304" pitchFamily="18" charset="0"/>
                          <a:ea typeface="Malgun Gothic" panose="020B0503020000020004" pitchFamily="34" charset="-127"/>
                        </a:rPr>
                        <a:t>√</a:t>
                      </a:r>
                      <a:r>
                        <a:rPr lang="en-US" altLang="zh-CN" sz="1200" dirty="0">
                          <a:effectLst/>
                          <a:latin typeface="Times New Roman" panose="02020603050405020304" pitchFamily="18" charset="0"/>
                          <a:ea typeface="Malgun Gothic" panose="020B0503020000020004" pitchFamily="34" charset="-127"/>
                        </a:rPr>
                        <a:t>(new)</a:t>
                      </a:r>
                      <a:r>
                        <a:rPr lang="en-GB" altLang="zh-CN" sz="1200" dirty="0">
                          <a:effectLst/>
                        </a:rPr>
                        <a:t> </a:t>
                      </a:r>
                      <a:r>
                        <a:rPr lang="en-GB" sz="1200" dirty="0">
                          <a:effectLst/>
                        </a:rPr>
                        <a:t> </a:t>
                      </a:r>
                      <a:endParaRPr lang="zh-CN" sz="12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marL="0" marR="0" lvl="0" indent="0" algn="ctr" defTabSz="991155" rtl="0" eaLnBrk="1" fontAlgn="auto" latinLnBrk="0" hangingPunct="1">
                        <a:lnSpc>
                          <a:spcPct val="100000"/>
                        </a:lnSpc>
                        <a:spcBef>
                          <a:spcPts val="0"/>
                        </a:spcBef>
                        <a:spcAft>
                          <a:spcPts val="900"/>
                        </a:spcAft>
                        <a:buClrTx/>
                        <a:buSzTx/>
                        <a:buFontTx/>
                        <a:buNone/>
                        <a:tabLst/>
                        <a:defRPr/>
                      </a:pPr>
                      <a:r>
                        <a:rPr lang="zh-CN" altLang="en-US" sz="1200" dirty="0">
                          <a:effectLst/>
                          <a:latin typeface="Times New Roman" panose="02020603050405020304" pitchFamily="18" charset="0"/>
                          <a:ea typeface="Malgun Gothic" panose="020B0503020000020004" pitchFamily="34" charset="-127"/>
                        </a:rPr>
                        <a:t>√</a:t>
                      </a:r>
                      <a:r>
                        <a:rPr lang="en-US" altLang="zh-CN" sz="1200" dirty="0">
                          <a:effectLst/>
                          <a:latin typeface="Times New Roman" panose="02020603050405020304" pitchFamily="18" charset="0"/>
                          <a:ea typeface="Malgun Gothic" panose="020B0503020000020004" pitchFamily="34" charset="-127"/>
                        </a:rPr>
                        <a:t>(new)</a:t>
                      </a:r>
                      <a:r>
                        <a:rPr lang="en-GB" sz="1200" dirty="0">
                          <a:effectLst/>
                        </a:rPr>
                        <a:t> </a:t>
                      </a:r>
                      <a:endParaRPr lang="zh-CN" sz="1200"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a16="http://schemas.microsoft.com/office/drawing/2014/main" val="3838494021"/>
                  </a:ext>
                </a:extLst>
              </a:tr>
              <a:tr h="288983">
                <a:tc>
                  <a:txBody>
                    <a:bodyPr/>
                    <a:lstStyle/>
                    <a:p>
                      <a:pPr algn="just">
                        <a:spcAft>
                          <a:spcPts val="900"/>
                        </a:spcAft>
                      </a:pPr>
                      <a:r>
                        <a:rPr lang="en-GB" altLang="zh-CN" sz="1200" b="1" kern="1200" dirty="0">
                          <a:solidFill>
                            <a:schemeClr val="lt1"/>
                          </a:solidFill>
                          <a:effectLst/>
                          <a:latin typeface="+mn-lt"/>
                          <a:ea typeface="+mn-ea"/>
                          <a:cs typeface="+mn-cs"/>
                        </a:rPr>
                        <a:t>per-UE-per-QoS flow(including per application) based on data volume</a:t>
                      </a:r>
                      <a:endParaRPr lang="zh-CN" altLang="en-US" sz="1200" b="1" kern="1200" dirty="0">
                        <a:solidFill>
                          <a:schemeClr val="lt1"/>
                        </a:solidFill>
                        <a:effectLst/>
                        <a:latin typeface="+mn-lt"/>
                        <a:ea typeface="+mn-ea"/>
                        <a:cs typeface="+mn-cs"/>
                      </a:endParaRPr>
                    </a:p>
                  </a:txBody>
                  <a:tcPr marL="68580" marR="68580" marT="0" marB="0"/>
                </a:tc>
                <a:tc>
                  <a:txBody>
                    <a:bodyPr/>
                    <a:lstStyle/>
                    <a:p>
                      <a:pPr marL="0" marR="0" lvl="0" indent="0" algn="ctr" defTabSz="991155" rtl="0" eaLnBrk="1" fontAlgn="auto" latinLnBrk="0" hangingPunct="1">
                        <a:lnSpc>
                          <a:spcPct val="100000"/>
                        </a:lnSpc>
                        <a:spcBef>
                          <a:spcPts val="0"/>
                        </a:spcBef>
                        <a:spcAft>
                          <a:spcPts val="900"/>
                        </a:spcAft>
                        <a:buClrTx/>
                        <a:buSzTx/>
                        <a:buFontTx/>
                        <a:buNone/>
                        <a:tabLst/>
                        <a:defRPr/>
                      </a:pPr>
                      <a:r>
                        <a:rPr lang="zh-CN" altLang="en-US" sz="1200" dirty="0">
                          <a:effectLst/>
                          <a:latin typeface="Times New Roman" panose="02020603050405020304" pitchFamily="18" charset="0"/>
                          <a:ea typeface="Malgun Gothic" panose="020B0503020000020004" pitchFamily="34" charset="-127"/>
                        </a:rPr>
                        <a:t>√</a:t>
                      </a:r>
                      <a:r>
                        <a:rPr lang="en-US" altLang="zh-CN" sz="1200" dirty="0">
                          <a:effectLst/>
                          <a:latin typeface="Times New Roman" panose="02020603050405020304" pitchFamily="18" charset="0"/>
                          <a:ea typeface="Malgun Gothic" panose="020B0503020000020004" pitchFamily="34" charset="-127"/>
                        </a:rPr>
                        <a:t>(new)</a:t>
                      </a:r>
                      <a:r>
                        <a:rPr lang="en-GB" altLang="zh-CN" sz="1200" dirty="0">
                          <a:effectLst/>
                        </a:rPr>
                        <a:t> </a:t>
                      </a:r>
                      <a:r>
                        <a:rPr lang="en-GB" sz="1200" dirty="0">
                          <a:effectLst/>
                        </a:rPr>
                        <a:t> </a:t>
                      </a:r>
                      <a:endParaRPr lang="zh-CN" sz="12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marL="0" marR="0" lvl="0" indent="0" algn="ctr" defTabSz="991155" rtl="0" eaLnBrk="1" fontAlgn="auto" latinLnBrk="0" hangingPunct="1">
                        <a:lnSpc>
                          <a:spcPct val="100000"/>
                        </a:lnSpc>
                        <a:spcBef>
                          <a:spcPts val="0"/>
                        </a:spcBef>
                        <a:spcAft>
                          <a:spcPts val="900"/>
                        </a:spcAft>
                        <a:buClrTx/>
                        <a:buSzTx/>
                        <a:buFontTx/>
                        <a:buNone/>
                        <a:tabLst/>
                        <a:defRPr/>
                      </a:pPr>
                      <a:r>
                        <a:rPr lang="zh-CN" altLang="en-US" sz="1200" dirty="0">
                          <a:effectLst/>
                          <a:latin typeface="Times New Roman" panose="02020603050405020304" pitchFamily="18" charset="0"/>
                          <a:ea typeface="Malgun Gothic" panose="020B0503020000020004" pitchFamily="34" charset="-127"/>
                        </a:rPr>
                        <a:t>√</a:t>
                      </a:r>
                      <a:r>
                        <a:rPr lang="en-US" altLang="zh-CN" sz="1200" dirty="0">
                          <a:effectLst/>
                          <a:latin typeface="Times New Roman" panose="02020603050405020304" pitchFamily="18" charset="0"/>
                          <a:ea typeface="Malgun Gothic" panose="020B0503020000020004" pitchFamily="34" charset="-127"/>
                        </a:rPr>
                        <a:t>(new)</a:t>
                      </a:r>
                      <a:r>
                        <a:rPr lang="en-GB" altLang="zh-CN" sz="1200" dirty="0">
                          <a:effectLst/>
                        </a:rPr>
                        <a:t>  </a:t>
                      </a:r>
                      <a:endParaRPr lang="zh-CN" altLang="zh-CN" sz="1200"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a16="http://schemas.microsoft.com/office/drawing/2014/main" val="2957791499"/>
                  </a:ext>
                </a:extLst>
              </a:tr>
              <a:tr h="288983">
                <a:tc>
                  <a:txBody>
                    <a:bodyPr/>
                    <a:lstStyle/>
                    <a:p>
                      <a:pPr algn="just">
                        <a:spcAft>
                          <a:spcPts val="900"/>
                        </a:spcAft>
                      </a:pPr>
                      <a:r>
                        <a:rPr lang="en-GB" sz="1200" b="1" kern="1200" dirty="0">
                          <a:solidFill>
                            <a:schemeClr val="lt1"/>
                          </a:solidFill>
                          <a:effectLst/>
                          <a:latin typeface="+mn-lt"/>
                          <a:ea typeface="+mn-ea"/>
                          <a:cs typeface="+mn-cs"/>
                        </a:rPr>
                        <a:t>Renewable energy info (applies to all granularities above)</a:t>
                      </a:r>
                      <a:endParaRPr lang="zh-CN" altLang="en-US" sz="1200" b="1" kern="1200" dirty="0">
                        <a:solidFill>
                          <a:schemeClr val="lt1"/>
                        </a:solidFill>
                        <a:effectLst/>
                        <a:latin typeface="+mn-lt"/>
                        <a:ea typeface="+mn-ea"/>
                        <a:cs typeface="+mn-cs"/>
                      </a:endParaRPr>
                    </a:p>
                  </a:txBody>
                  <a:tcPr marL="68580" marR="68580" marT="0" marB="0"/>
                </a:tc>
                <a:tc>
                  <a:txBody>
                    <a:bodyPr/>
                    <a:lstStyle/>
                    <a:p>
                      <a:pPr marL="0" marR="0" lvl="0" indent="0" algn="ctr" defTabSz="991155" rtl="0" eaLnBrk="1" fontAlgn="auto" latinLnBrk="0" hangingPunct="1">
                        <a:lnSpc>
                          <a:spcPct val="100000"/>
                        </a:lnSpc>
                        <a:spcBef>
                          <a:spcPts val="0"/>
                        </a:spcBef>
                        <a:spcAft>
                          <a:spcPts val="900"/>
                        </a:spcAft>
                        <a:buClrTx/>
                        <a:buSzTx/>
                        <a:buFontTx/>
                        <a:buNone/>
                        <a:tabLst/>
                        <a:defRPr/>
                      </a:pPr>
                      <a:r>
                        <a:rPr lang="en-GB" sz="1200" dirty="0">
                          <a:effectLst/>
                        </a:rPr>
                        <a:t> </a:t>
                      </a:r>
                      <a:r>
                        <a:rPr lang="zh-CN" altLang="en-US" sz="1200" dirty="0">
                          <a:effectLst/>
                          <a:latin typeface="Times New Roman" panose="02020603050405020304" pitchFamily="18" charset="0"/>
                          <a:ea typeface="Malgun Gothic" panose="020B0503020000020004" pitchFamily="34" charset="-127"/>
                        </a:rPr>
                        <a:t>√</a:t>
                      </a:r>
                      <a:r>
                        <a:rPr lang="en-US" altLang="zh-CN" sz="1200" dirty="0">
                          <a:effectLst/>
                          <a:latin typeface="Times New Roman" panose="02020603050405020304" pitchFamily="18" charset="0"/>
                          <a:ea typeface="Malgun Gothic" panose="020B0503020000020004" pitchFamily="34" charset="-127"/>
                        </a:rPr>
                        <a:t>(new)</a:t>
                      </a:r>
                      <a:r>
                        <a:rPr lang="en-GB" altLang="zh-CN" sz="1200" dirty="0">
                          <a:effectLst/>
                        </a:rPr>
                        <a:t>  </a:t>
                      </a:r>
                      <a:endParaRPr lang="zh-CN" altLang="zh-CN" sz="12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marL="0" marR="0" lvl="0" indent="0" algn="ctr" defTabSz="991155" rtl="0" eaLnBrk="1" fontAlgn="auto" latinLnBrk="0" hangingPunct="1">
                        <a:lnSpc>
                          <a:spcPct val="100000"/>
                        </a:lnSpc>
                        <a:spcBef>
                          <a:spcPts val="0"/>
                        </a:spcBef>
                        <a:spcAft>
                          <a:spcPts val="900"/>
                        </a:spcAft>
                        <a:buClrTx/>
                        <a:buSzTx/>
                        <a:buFontTx/>
                        <a:buNone/>
                        <a:tabLst/>
                        <a:defRPr/>
                      </a:pPr>
                      <a:r>
                        <a:rPr lang="zh-CN" altLang="en-US" sz="1200" dirty="0">
                          <a:effectLst/>
                          <a:latin typeface="Times New Roman" panose="02020603050405020304" pitchFamily="18" charset="0"/>
                          <a:ea typeface="Malgun Gothic" panose="020B0503020000020004" pitchFamily="34" charset="-127"/>
                        </a:rPr>
                        <a:t>√</a:t>
                      </a:r>
                      <a:r>
                        <a:rPr lang="en-US" altLang="zh-CN" sz="1200" dirty="0">
                          <a:effectLst/>
                          <a:latin typeface="Times New Roman" panose="02020603050405020304" pitchFamily="18" charset="0"/>
                          <a:ea typeface="Malgun Gothic" panose="020B0503020000020004" pitchFamily="34" charset="-127"/>
                        </a:rPr>
                        <a:t>(new)</a:t>
                      </a:r>
                      <a:r>
                        <a:rPr lang="en-GB" altLang="zh-CN" sz="1200" dirty="0">
                          <a:effectLst/>
                        </a:rPr>
                        <a:t>  </a:t>
                      </a:r>
                      <a:r>
                        <a:rPr lang="en-GB" sz="1200" dirty="0">
                          <a:effectLst/>
                        </a:rPr>
                        <a:t> </a:t>
                      </a:r>
                      <a:endParaRPr lang="zh-CN" sz="1200"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a16="http://schemas.microsoft.com/office/drawing/2014/main" val="3347697728"/>
                  </a:ext>
                </a:extLst>
              </a:tr>
            </a:tbl>
          </a:graphicData>
        </a:graphic>
      </p:graphicFrame>
      <p:graphicFrame>
        <p:nvGraphicFramePr>
          <p:cNvPr id="6" name="表格 5">
            <a:extLst>
              <a:ext uri="{FF2B5EF4-FFF2-40B4-BE49-F238E27FC236}">
                <a16:creationId xmlns:a16="http://schemas.microsoft.com/office/drawing/2014/main" id="{84308488-0413-4A4E-8902-0C643E27C612}"/>
              </a:ext>
            </a:extLst>
          </p:cNvPr>
          <p:cNvGraphicFramePr>
            <a:graphicFrameLocks noGrp="1"/>
          </p:cNvGraphicFramePr>
          <p:nvPr>
            <p:extLst>
              <p:ext uri="{D42A27DB-BD31-4B8C-83A1-F6EECF244321}">
                <p14:modId xmlns:p14="http://schemas.microsoft.com/office/powerpoint/2010/main" val="3813206080"/>
              </p:ext>
            </p:extLst>
          </p:nvPr>
        </p:nvGraphicFramePr>
        <p:xfrm>
          <a:off x="489099" y="4228895"/>
          <a:ext cx="10989188" cy="1521692"/>
        </p:xfrm>
        <a:graphic>
          <a:graphicData uri="http://schemas.openxmlformats.org/drawingml/2006/table">
            <a:tbl>
              <a:tblPr firstRow="1" firstCol="1" bandRow="1">
                <a:tableStyleId>{5C22544A-7EE6-4342-B048-85BDC9FD1C3A}</a:tableStyleId>
              </a:tblPr>
              <a:tblGrid>
                <a:gridCol w="3693041">
                  <a:extLst>
                    <a:ext uri="{9D8B030D-6E8A-4147-A177-3AD203B41FA5}">
                      <a16:colId xmlns:a16="http://schemas.microsoft.com/office/drawing/2014/main" val="2807651768"/>
                    </a:ext>
                  </a:extLst>
                </a:gridCol>
                <a:gridCol w="3701973">
                  <a:extLst>
                    <a:ext uri="{9D8B030D-6E8A-4147-A177-3AD203B41FA5}">
                      <a16:colId xmlns:a16="http://schemas.microsoft.com/office/drawing/2014/main" val="2265354425"/>
                    </a:ext>
                  </a:extLst>
                </a:gridCol>
                <a:gridCol w="3594174">
                  <a:extLst>
                    <a:ext uri="{9D8B030D-6E8A-4147-A177-3AD203B41FA5}">
                      <a16:colId xmlns:a16="http://schemas.microsoft.com/office/drawing/2014/main" val="2436923772"/>
                    </a:ext>
                  </a:extLst>
                </a:gridCol>
              </a:tblGrid>
              <a:tr h="288983">
                <a:tc>
                  <a:txBody>
                    <a:bodyPr/>
                    <a:lstStyle/>
                    <a:p>
                      <a:pPr algn="ctr">
                        <a:spcAft>
                          <a:spcPts val="900"/>
                        </a:spcAft>
                      </a:pPr>
                      <a:r>
                        <a:rPr lang="en-GB" altLang="zh-CN" sz="1600" dirty="0">
                          <a:effectLst/>
                          <a:latin typeface="Times New Roman" panose="02020603050405020304" pitchFamily="18" charset="0"/>
                          <a:ea typeface="Malgun Gothic" panose="020B0503020000020004" pitchFamily="34" charset="-127"/>
                        </a:rPr>
                        <a:t>Different granularity</a:t>
                      </a:r>
                      <a:endParaRPr lang="zh-CN" sz="16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lgn="ctr">
                        <a:spcAft>
                          <a:spcPts val="900"/>
                        </a:spcAft>
                      </a:pPr>
                      <a:r>
                        <a:rPr lang="en-GB" sz="1600" dirty="0">
                          <a:effectLst/>
                        </a:rPr>
                        <a:t>SA2 </a:t>
                      </a:r>
                      <a:endParaRPr lang="zh-CN" sz="16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lgn="ctr">
                        <a:spcAft>
                          <a:spcPts val="900"/>
                        </a:spcAft>
                      </a:pPr>
                      <a:r>
                        <a:rPr lang="en-GB" sz="1600" dirty="0">
                          <a:effectLst/>
                        </a:rPr>
                        <a:t> SA5</a:t>
                      </a:r>
                      <a:endParaRPr lang="zh-CN" sz="1600"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a16="http://schemas.microsoft.com/office/drawing/2014/main" val="2037706921"/>
                  </a:ext>
                </a:extLst>
              </a:tr>
              <a:tr h="288983">
                <a:tc>
                  <a:txBody>
                    <a:bodyPr/>
                    <a:lstStyle/>
                    <a:p>
                      <a:pPr algn="just">
                        <a:spcAft>
                          <a:spcPts val="900"/>
                        </a:spcAft>
                      </a:pPr>
                      <a:r>
                        <a:rPr lang="en-GB" sz="1200" b="1" kern="1200" dirty="0">
                          <a:solidFill>
                            <a:schemeClr val="lt1"/>
                          </a:solidFill>
                          <a:effectLst/>
                          <a:latin typeface="+mn-lt"/>
                          <a:ea typeface="+mn-ea"/>
                          <a:cs typeface="+mn-cs"/>
                        </a:rPr>
                        <a:t>Network slice</a:t>
                      </a:r>
                      <a:endParaRPr lang="zh-CN" altLang="en-US" sz="1200" b="1" kern="1200" dirty="0">
                        <a:solidFill>
                          <a:schemeClr val="lt1"/>
                        </a:solidFill>
                        <a:effectLst/>
                        <a:latin typeface="+mn-lt"/>
                        <a:ea typeface="+mn-ea"/>
                        <a:cs typeface="+mn-cs"/>
                      </a:endParaRPr>
                    </a:p>
                  </a:txBody>
                  <a:tcPr marL="68580" marR="68580" marT="0" marB="0"/>
                </a:tc>
                <a:tc>
                  <a:txBody>
                    <a:bodyPr/>
                    <a:lstStyle/>
                    <a:p>
                      <a:pPr algn="ctr">
                        <a:spcAft>
                          <a:spcPts val="900"/>
                        </a:spcAft>
                      </a:pPr>
                      <a:r>
                        <a:rPr lang="en-GB" sz="1200" dirty="0">
                          <a:effectLst/>
                        </a:rPr>
                        <a:t> </a:t>
                      </a:r>
                      <a:endParaRPr lang="zh-CN" sz="12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marL="0" marR="0" lvl="0" indent="0" algn="l" defTabSz="991155" rtl="0" eaLnBrk="1" fontAlgn="auto" latinLnBrk="0" hangingPunct="1">
                        <a:lnSpc>
                          <a:spcPct val="100000"/>
                        </a:lnSpc>
                        <a:spcBef>
                          <a:spcPts val="0"/>
                        </a:spcBef>
                        <a:spcAft>
                          <a:spcPts val="900"/>
                        </a:spcAft>
                        <a:buClrTx/>
                        <a:buSzTx/>
                        <a:buFontTx/>
                        <a:buNone/>
                        <a:tabLst/>
                        <a:defRPr/>
                      </a:pPr>
                      <a:r>
                        <a:rPr lang="zh-CN" altLang="en-US" sz="1200" dirty="0">
                          <a:effectLst/>
                          <a:latin typeface="Times New Roman" panose="02020603050405020304" pitchFamily="18" charset="0"/>
                          <a:ea typeface="Malgun Gothic" panose="020B0503020000020004" pitchFamily="34" charset="-127"/>
                        </a:rPr>
                        <a:t>√</a:t>
                      </a:r>
                      <a:r>
                        <a:rPr lang="en-US" altLang="zh-CN" sz="1200" dirty="0">
                          <a:effectLst/>
                          <a:latin typeface="Times New Roman" panose="02020603050405020304" pitchFamily="18" charset="0"/>
                          <a:ea typeface="Malgun Gothic" panose="020B0503020000020004" pitchFamily="34" charset="-127"/>
                        </a:rPr>
                        <a:t>(OAM, existing)</a:t>
                      </a:r>
                      <a:endParaRPr lang="zh-CN" altLang="zh-CN" sz="1200"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a16="http://schemas.microsoft.com/office/drawing/2014/main" val="190240833"/>
                  </a:ext>
                </a:extLst>
              </a:tr>
              <a:tr h="288983">
                <a:tc>
                  <a:txBody>
                    <a:bodyPr/>
                    <a:lstStyle/>
                    <a:p>
                      <a:pPr algn="just">
                        <a:spcAft>
                          <a:spcPts val="900"/>
                        </a:spcAft>
                      </a:pPr>
                      <a:r>
                        <a:rPr lang="en-GB" sz="1200" b="1" kern="1200" dirty="0">
                          <a:solidFill>
                            <a:schemeClr val="lt1"/>
                          </a:solidFill>
                          <a:effectLst/>
                          <a:latin typeface="+mn-lt"/>
                          <a:ea typeface="+mn-ea"/>
                          <a:cs typeface="+mn-cs"/>
                        </a:rPr>
                        <a:t>UE</a:t>
                      </a:r>
                      <a:endParaRPr lang="zh-CN" altLang="en-US" sz="1200" b="1" kern="1200" dirty="0">
                        <a:solidFill>
                          <a:schemeClr val="lt1"/>
                        </a:solidFill>
                        <a:effectLst/>
                        <a:latin typeface="+mn-lt"/>
                        <a:ea typeface="+mn-ea"/>
                        <a:cs typeface="+mn-cs"/>
                      </a:endParaRPr>
                    </a:p>
                  </a:txBody>
                  <a:tcPr marL="68580" marR="68580" marT="0" marB="0"/>
                </a:tc>
                <a:tc>
                  <a:txBody>
                    <a:bodyPr/>
                    <a:lstStyle/>
                    <a:p>
                      <a:pPr marL="0" marR="0" lvl="0" indent="0" algn="ctr" defTabSz="991155" rtl="0" eaLnBrk="1" fontAlgn="auto" latinLnBrk="0" hangingPunct="1">
                        <a:lnSpc>
                          <a:spcPct val="100000"/>
                        </a:lnSpc>
                        <a:spcBef>
                          <a:spcPts val="0"/>
                        </a:spcBef>
                        <a:spcAft>
                          <a:spcPts val="900"/>
                        </a:spcAft>
                        <a:buClrTx/>
                        <a:buSzTx/>
                        <a:buFontTx/>
                        <a:buNone/>
                        <a:tabLst/>
                        <a:defRPr/>
                      </a:pPr>
                      <a:r>
                        <a:rPr lang="zh-CN" altLang="en-US" sz="1200" dirty="0">
                          <a:effectLst/>
                          <a:latin typeface="Times New Roman" panose="02020603050405020304" pitchFamily="18" charset="0"/>
                          <a:ea typeface="Malgun Gothic" panose="020B0503020000020004" pitchFamily="34" charset="-127"/>
                        </a:rPr>
                        <a:t>√</a:t>
                      </a:r>
                      <a:r>
                        <a:rPr lang="en-US" altLang="zh-CN" sz="1200" dirty="0">
                          <a:effectLst/>
                          <a:latin typeface="Times New Roman" panose="02020603050405020304" pitchFamily="18" charset="0"/>
                          <a:ea typeface="Malgun Gothic" panose="020B0503020000020004" pitchFamily="34" charset="-127"/>
                        </a:rPr>
                        <a:t>(new)</a:t>
                      </a:r>
                      <a:r>
                        <a:rPr lang="en-GB" altLang="zh-CN" sz="1200" dirty="0">
                          <a:effectLst/>
                        </a:rPr>
                        <a:t> </a:t>
                      </a:r>
                      <a:r>
                        <a:rPr lang="en-GB" sz="1200" dirty="0">
                          <a:effectLst/>
                        </a:rPr>
                        <a:t> </a:t>
                      </a:r>
                      <a:endParaRPr lang="zh-CN" sz="12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marL="0" marR="0" lvl="0" indent="0" algn="ctr" defTabSz="991155" rtl="0" eaLnBrk="1" fontAlgn="auto" latinLnBrk="0" hangingPunct="1">
                        <a:lnSpc>
                          <a:spcPct val="100000"/>
                        </a:lnSpc>
                        <a:spcBef>
                          <a:spcPts val="0"/>
                        </a:spcBef>
                        <a:spcAft>
                          <a:spcPts val="900"/>
                        </a:spcAft>
                        <a:buClrTx/>
                        <a:buSzTx/>
                        <a:buFontTx/>
                        <a:buNone/>
                        <a:tabLst/>
                        <a:defRPr/>
                      </a:pPr>
                      <a:r>
                        <a:rPr lang="zh-CN" altLang="en-US" sz="1200" dirty="0">
                          <a:effectLst/>
                          <a:latin typeface="Times New Roman" panose="02020603050405020304" pitchFamily="18" charset="0"/>
                          <a:ea typeface="Malgun Gothic" panose="020B0503020000020004" pitchFamily="34" charset="-127"/>
                        </a:rPr>
                        <a:t>√</a:t>
                      </a:r>
                      <a:r>
                        <a:rPr lang="en-US" altLang="zh-CN" sz="1200" dirty="0">
                          <a:effectLst/>
                          <a:latin typeface="Times New Roman" panose="02020603050405020304" pitchFamily="18" charset="0"/>
                          <a:ea typeface="Malgun Gothic" panose="020B0503020000020004" pitchFamily="34" charset="-127"/>
                        </a:rPr>
                        <a:t>(new)</a:t>
                      </a:r>
                      <a:r>
                        <a:rPr lang="en-GB" sz="1200" dirty="0">
                          <a:effectLst/>
                        </a:rPr>
                        <a:t> </a:t>
                      </a:r>
                      <a:endParaRPr lang="zh-CN" sz="1200"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a16="http://schemas.microsoft.com/office/drawing/2014/main" val="3838494021"/>
                  </a:ext>
                </a:extLst>
              </a:tr>
              <a:tr h="288983">
                <a:tc>
                  <a:txBody>
                    <a:bodyPr/>
                    <a:lstStyle/>
                    <a:p>
                      <a:pPr algn="just">
                        <a:spcAft>
                          <a:spcPts val="900"/>
                        </a:spcAft>
                      </a:pPr>
                      <a:r>
                        <a:rPr lang="en-GB" altLang="zh-CN" sz="1200" b="1" kern="1200" dirty="0">
                          <a:solidFill>
                            <a:schemeClr val="lt1"/>
                          </a:solidFill>
                          <a:effectLst/>
                          <a:latin typeface="+mn-lt"/>
                          <a:ea typeface="+mn-ea"/>
                          <a:cs typeface="+mn-cs"/>
                        </a:rPr>
                        <a:t>per-UE-per-QoS flow(</a:t>
                      </a:r>
                      <a:r>
                        <a:rPr lang="en-US" altLang="zh-CN" sz="1200" b="1" kern="1200" dirty="0">
                          <a:solidFill>
                            <a:schemeClr val="lt1"/>
                          </a:solidFill>
                          <a:effectLst/>
                          <a:latin typeface="+mn-lt"/>
                          <a:ea typeface="+mn-ea"/>
                          <a:cs typeface="+mn-cs"/>
                        </a:rPr>
                        <a:t>only internal exposure to 5GC NF</a:t>
                      </a:r>
                      <a:r>
                        <a:rPr lang="en-GB" altLang="zh-CN" sz="1200" b="1" kern="1200" dirty="0">
                          <a:solidFill>
                            <a:schemeClr val="lt1"/>
                          </a:solidFill>
                          <a:effectLst/>
                          <a:latin typeface="+mn-lt"/>
                          <a:ea typeface="+mn-ea"/>
                          <a:cs typeface="+mn-cs"/>
                        </a:rPr>
                        <a:t>)</a:t>
                      </a:r>
                      <a:endParaRPr lang="zh-CN" altLang="en-US" sz="1200" b="1" kern="1200" dirty="0">
                        <a:solidFill>
                          <a:schemeClr val="lt1"/>
                        </a:solidFill>
                        <a:effectLst/>
                        <a:latin typeface="+mn-lt"/>
                        <a:ea typeface="+mn-ea"/>
                        <a:cs typeface="+mn-cs"/>
                      </a:endParaRPr>
                    </a:p>
                  </a:txBody>
                  <a:tcPr marL="68580" marR="68580" marT="0" marB="0"/>
                </a:tc>
                <a:tc>
                  <a:txBody>
                    <a:bodyPr/>
                    <a:lstStyle/>
                    <a:p>
                      <a:pPr marL="0" marR="0" lvl="0" indent="0" algn="ctr" defTabSz="991155" rtl="0" eaLnBrk="1" fontAlgn="auto" latinLnBrk="0" hangingPunct="1">
                        <a:lnSpc>
                          <a:spcPct val="100000"/>
                        </a:lnSpc>
                        <a:spcBef>
                          <a:spcPts val="0"/>
                        </a:spcBef>
                        <a:spcAft>
                          <a:spcPts val="900"/>
                        </a:spcAft>
                        <a:buClrTx/>
                        <a:buSzTx/>
                        <a:buFontTx/>
                        <a:buNone/>
                        <a:tabLst/>
                        <a:defRPr/>
                      </a:pPr>
                      <a:r>
                        <a:rPr lang="zh-CN" altLang="en-US" sz="1200" dirty="0">
                          <a:effectLst/>
                          <a:latin typeface="Times New Roman" panose="02020603050405020304" pitchFamily="18" charset="0"/>
                          <a:ea typeface="Malgun Gothic" panose="020B0503020000020004" pitchFamily="34" charset="-127"/>
                        </a:rPr>
                        <a:t>√</a:t>
                      </a:r>
                      <a:r>
                        <a:rPr lang="en-US" altLang="zh-CN" sz="1200" dirty="0">
                          <a:effectLst/>
                          <a:latin typeface="Times New Roman" panose="02020603050405020304" pitchFamily="18" charset="0"/>
                          <a:ea typeface="Malgun Gothic" panose="020B0503020000020004" pitchFamily="34" charset="-127"/>
                        </a:rPr>
                        <a:t>(new)</a:t>
                      </a:r>
                      <a:r>
                        <a:rPr lang="en-GB" altLang="zh-CN" sz="1200" dirty="0">
                          <a:effectLst/>
                        </a:rPr>
                        <a:t> </a:t>
                      </a:r>
                      <a:r>
                        <a:rPr lang="en-GB" sz="1200" dirty="0">
                          <a:effectLst/>
                        </a:rPr>
                        <a:t> </a:t>
                      </a:r>
                      <a:endParaRPr lang="zh-CN" sz="12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marL="0" marR="0" lvl="0" indent="0" algn="ctr" defTabSz="991155" rtl="0" eaLnBrk="1" fontAlgn="auto" latinLnBrk="0" hangingPunct="1">
                        <a:lnSpc>
                          <a:spcPct val="100000"/>
                        </a:lnSpc>
                        <a:spcBef>
                          <a:spcPts val="0"/>
                        </a:spcBef>
                        <a:spcAft>
                          <a:spcPts val="900"/>
                        </a:spcAft>
                        <a:buClrTx/>
                        <a:buSzTx/>
                        <a:buFontTx/>
                        <a:buNone/>
                        <a:tabLst/>
                        <a:defRPr/>
                      </a:pPr>
                      <a:r>
                        <a:rPr lang="zh-CN" altLang="en-US" sz="1200" dirty="0">
                          <a:effectLst/>
                          <a:latin typeface="Times New Roman" panose="02020603050405020304" pitchFamily="18" charset="0"/>
                          <a:ea typeface="Malgun Gothic" panose="020B0503020000020004" pitchFamily="34" charset="-127"/>
                        </a:rPr>
                        <a:t>√</a:t>
                      </a:r>
                      <a:r>
                        <a:rPr lang="en-US" altLang="zh-CN" sz="1200" dirty="0">
                          <a:effectLst/>
                          <a:latin typeface="Times New Roman" panose="02020603050405020304" pitchFamily="18" charset="0"/>
                          <a:ea typeface="Malgun Gothic" panose="020B0503020000020004" pitchFamily="34" charset="-127"/>
                        </a:rPr>
                        <a:t>(new)</a:t>
                      </a:r>
                      <a:r>
                        <a:rPr lang="en-GB" sz="1200" dirty="0">
                          <a:effectLst/>
                        </a:rPr>
                        <a:t> </a:t>
                      </a:r>
                      <a:endParaRPr lang="zh-CN" sz="1200"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a16="http://schemas.microsoft.com/office/drawing/2014/main" val="193185340"/>
                  </a:ext>
                </a:extLst>
              </a:tr>
              <a:tr h="288983">
                <a:tc>
                  <a:txBody>
                    <a:bodyPr/>
                    <a:lstStyle/>
                    <a:p>
                      <a:pPr algn="just">
                        <a:spcAft>
                          <a:spcPts val="900"/>
                        </a:spcAft>
                      </a:pPr>
                      <a:r>
                        <a:rPr lang="en-GB" sz="1200" b="1" kern="1200" dirty="0">
                          <a:solidFill>
                            <a:schemeClr val="lt1"/>
                          </a:solidFill>
                          <a:effectLst/>
                          <a:latin typeface="+mn-lt"/>
                          <a:ea typeface="+mn-ea"/>
                          <a:cs typeface="+mn-cs"/>
                        </a:rPr>
                        <a:t>Renewable energy info (applies to all granularities above)</a:t>
                      </a:r>
                      <a:endParaRPr lang="zh-CN" altLang="en-US" sz="1200" b="1" kern="1200" dirty="0">
                        <a:solidFill>
                          <a:schemeClr val="lt1"/>
                        </a:solidFill>
                        <a:effectLst/>
                        <a:latin typeface="+mn-lt"/>
                        <a:ea typeface="+mn-ea"/>
                        <a:cs typeface="+mn-cs"/>
                      </a:endParaRPr>
                    </a:p>
                  </a:txBody>
                  <a:tcPr marL="68580" marR="68580" marT="0" marB="0"/>
                </a:tc>
                <a:tc>
                  <a:txBody>
                    <a:bodyPr/>
                    <a:lstStyle/>
                    <a:p>
                      <a:pPr marL="0" marR="0" lvl="0" indent="0" algn="ctr" defTabSz="991155" rtl="0" eaLnBrk="1" fontAlgn="auto" latinLnBrk="0" hangingPunct="1">
                        <a:lnSpc>
                          <a:spcPct val="100000"/>
                        </a:lnSpc>
                        <a:spcBef>
                          <a:spcPts val="0"/>
                        </a:spcBef>
                        <a:spcAft>
                          <a:spcPts val="900"/>
                        </a:spcAft>
                        <a:buClrTx/>
                        <a:buSzTx/>
                        <a:buFontTx/>
                        <a:buNone/>
                        <a:tabLst/>
                        <a:defRPr/>
                      </a:pPr>
                      <a:r>
                        <a:rPr lang="en-GB" sz="1200" dirty="0">
                          <a:effectLst/>
                        </a:rPr>
                        <a:t> </a:t>
                      </a:r>
                      <a:r>
                        <a:rPr lang="zh-CN" altLang="en-US" sz="1200" dirty="0">
                          <a:effectLst/>
                          <a:latin typeface="Times New Roman" panose="02020603050405020304" pitchFamily="18" charset="0"/>
                          <a:ea typeface="Malgun Gothic" panose="020B0503020000020004" pitchFamily="34" charset="-127"/>
                        </a:rPr>
                        <a:t>√</a:t>
                      </a:r>
                      <a:r>
                        <a:rPr lang="en-US" altLang="zh-CN" sz="1200" dirty="0">
                          <a:effectLst/>
                          <a:latin typeface="Times New Roman" panose="02020603050405020304" pitchFamily="18" charset="0"/>
                          <a:ea typeface="Malgun Gothic" panose="020B0503020000020004" pitchFamily="34" charset="-127"/>
                        </a:rPr>
                        <a:t>(new)</a:t>
                      </a:r>
                      <a:r>
                        <a:rPr lang="en-GB" altLang="zh-CN" sz="1200" dirty="0">
                          <a:effectLst/>
                        </a:rPr>
                        <a:t>  </a:t>
                      </a:r>
                      <a:endParaRPr lang="zh-CN" altLang="zh-CN" sz="12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marL="0" marR="0" lvl="0" indent="0" algn="ctr" defTabSz="991155" rtl="0" eaLnBrk="1" fontAlgn="auto" latinLnBrk="0" hangingPunct="1">
                        <a:lnSpc>
                          <a:spcPct val="100000"/>
                        </a:lnSpc>
                        <a:spcBef>
                          <a:spcPts val="0"/>
                        </a:spcBef>
                        <a:spcAft>
                          <a:spcPts val="900"/>
                        </a:spcAft>
                        <a:buClrTx/>
                        <a:buSzTx/>
                        <a:buFontTx/>
                        <a:buNone/>
                        <a:tabLst/>
                        <a:defRPr/>
                      </a:pPr>
                      <a:r>
                        <a:rPr lang="zh-CN" altLang="en-US" sz="1200" dirty="0">
                          <a:effectLst/>
                          <a:latin typeface="Times New Roman" panose="02020603050405020304" pitchFamily="18" charset="0"/>
                          <a:ea typeface="Malgun Gothic" panose="020B0503020000020004" pitchFamily="34" charset="-127"/>
                        </a:rPr>
                        <a:t>√</a:t>
                      </a:r>
                      <a:r>
                        <a:rPr lang="en-US" altLang="zh-CN" sz="1200" dirty="0">
                          <a:effectLst/>
                          <a:latin typeface="Times New Roman" panose="02020603050405020304" pitchFamily="18" charset="0"/>
                          <a:ea typeface="Malgun Gothic" panose="020B0503020000020004" pitchFamily="34" charset="-127"/>
                        </a:rPr>
                        <a:t>(new)</a:t>
                      </a:r>
                      <a:r>
                        <a:rPr lang="en-GB" altLang="zh-CN" sz="1200" dirty="0">
                          <a:effectLst/>
                        </a:rPr>
                        <a:t>  </a:t>
                      </a:r>
                      <a:r>
                        <a:rPr lang="en-GB" sz="1200" dirty="0">
                          <a:effectLst/>
                        </a:rPr>
                        <a:t> </a:t>
                      </a:r>
                      <a:endParaRPr lang="zh-CN" sz="1200"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a16="http://schemas.microsoft.com/office/drawing/2014/main" val="3347697728"/>
                  </a:ext>
                </a:extLst>
              </a:tr>
            </a:tbl>
          </a:graphicData>
        </a:graphic>
      </p:graphicFrame>
    </p:spTree>
    <p:extLst>
      <p:ext uri="{BB962C8B-B14F-4D97-AF65-F5344CB8AC3E}">
        <p14:creationId xmlns:p14="http://schemas.microsoft.com/office/powerpoint/2010/main" val="4088770798"/>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7722E41-592F-41BF-8602-EAB067B0050C}"/>
              </a:ext>
            </a:extLst>
          </p:cNvPr>
          <p:cNvSpPr>
            <a:spLocks noGrp="1"/>
          </p:cNvSpPr>
          <p:nvPr>
            <p:ph type="title"/>
          </p:nvPr>
        </p:nvSpPr>
        <p:spPr/>
        <p:txBody>
          <a:bodyPr/>
          <a:lstStyle/>
          <a:p>
            <a:r>
              <a:rPr lang="en-US" altLang="zh-CN" dirty="0"/>
              <a:t>WT#2</a:t>
            </a:r>
            <a:endParaRPr lang="zh-CN" altLang="en-US" dirty="0"/>
          </a:p>
        </p:txBody>
      </p:sp>
      <p:sp>
        <p:nvSpPr>
          <p:cNvPr id="3" name="内容占位符 2">
            <a:extLst>
              <a:ext uri="{FF2B5EF4-FFF2-40B4-BE49-F238E27FC236}">
                <a16:creationId xmlns:a16="http://schemas.microsoft.com/office/drawing/2014/main" id="{99DE3F64-5FED-40AF-8026-89D5409C2138}"/>
              </a:ext>
            </a:extLst>
          </p:cNvPr>
          <p:cNvSpPr>
            <a:spLocks noGrp="1"/>
          </p:cNvSpPr>
          <p:nvPr>
            <p:ph idx="1"/>
          </p:nvPr>
        </p:nvSpPr>
        <p:spPr>
          <a:xfrm>
            <a:off x="474921" y="1247554"/>
            <a:ext cx="11624930" cy="5036832"/>
          </a:xfrm>
        </p:spPr>
        <p:txBody>
          <a:bodyPr/>
          <a:lstStyle/>
          <a:p>
            <a:r>
              <a:rPr lang="en-GB" altLang="zh-CN" sz="2400" dirty="0"/>
              <a:t>WT #2. The objective of this WT is to specify the enhancements for subscription and policy control to enable network energy savings as service criteria </a:t>
            </a:r>
            <a:r>
              <a:rPr lang="en-GB" altLang="zh-CN" sz="2400" strike="sngStrike" dirty="0"/>
              <a:t>based in WT#1</a:t>
            </a:r>
            <a:r>
              <a:rPr lang="en-GB" altLang="zh-CN" sz="2400" dirty="0"/>
              <a:t>. The following enhancements will be specified:</a:t>
            </a:r>
            <a:endParaRPr lang="zh-CN" altLang="zh-CN" sz="2400" dirty="0"/>
          </a:p>
          <a:p>
            <a:pPr lvl="1"/>
            <a:r>
              <a:rPr lang="en-GB" altLang="zh-CN" sz="1600" dirty="0"/>
              <a:t>The definition of energy saving subscription information per UE that is stored as part of the subscription data in the UDM/UDR, to assist the network to perform energy saving strategies for the UE</a:t>
            </a:r>
            <a:endParaRPr lang="zh-CN" altLang="zh-CN" sz="1600" dirty="0"/>
          </a:p>
          <a:p>
            <a:pPr lvl="1"/>
            <a:r>
              <a:rPr lang="en-GB" altLang="zh-CN" sz="1600" dirty="0"/>
              <a:t>The detailed procedures for the PCF to receive UE subscription data and notification related to the energy related information to trigger making policy decisions (reusing the existing parameters) </a:t>
            </a:r>
            <a:endParaRPr lang="zh-CN" altLang="zh-CN" sz="1600" dirty="0"/>
          </a:p>
          <a:p>
            <a:pPr lvl="1"/>
            <a:r>
              <a:rPr lang="en-GB" altLang="zh-CN" sz="1600" dirty="0"/>
              <a:t>NOTE 9: Further details and what energy related information can be taken into account for policy control will be defined during the normative work.</a:t>
            </a:r>
            <a:endParaRPr lang="zh-CN" altLang="zh-CN" sz="1600" dirty="0"/>
          </a:p>
          <a:p>
            <a:pPr lvl="1"/>
            <a:r>
              <a:rPr lang="en-GB" altLang="zh-CN" sz="1600" dirty="0"/>
              <a:t>NOTE 10: Detailed parameters and associated policy procedures will be discussed during the normative work.</a:t>
            </a:r>
            <a:endParaRPr lang="zh-CN" altLang="zh-CN" sz="1600" dirty="0"/>
          </a:p>
          <a:p>
            <a:pPr lvl="1"/>
            <a:r>
              <a:rPr lang="en-GB" altLang="zh-CN" sz="1600" dirty="0"/>
              <a:t>NOTE 11: The interaction for PCF with CHF for policy control and charging (e.g. how the PCC rules are determined based on energy criteria) will be considered in the normative phase, based on collaboration with SA5.</a:t>
            </a:r>
            <a:endParaRPr lang="zh-CN" altLang="zh-CN" sz="1600" dirty="0"/>
          </a:p>
          <a:p>
            <a:endParaRPr lang="zh-CN" altLang="en-US" sz="2400" dirty="0"/>
          </a:p>
        </p:txBody>
      </p:sp>
    </p:spTree>
    <p:extLst>
      <p:ext uri="{BB962C8B-B14F-4D97-AF65-F5344CB8AC3E}">
        <p14:creationId xmlns:p14="http://schemas.microsoft.com/office/powerpoint/2010/main" val="188761993"/>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7722E41-592F-41BF-8602-EAB067B0050C}"/>
              </a:ext>
            </a:extLst>
          </p:cNvPr>
          <p:cNvSpPr>
            <a:spLocks noGrp="1"/>
          </p:cNvSpPr>
          <p:nvPr>
            <p:ph type="title"/>
          </p:nvPr>
        </p:nvSpPr>
        <p:spPr/>
        <p:txBody>
          <a:bodyPr/>
          <a:lstStyle/>
          <a:p>
            <a:r>
              <a:rPr lang="en-US" altLang="zh-CN" dirty="0"/>
              <a:t>WT#3</a:t>
            </a:r>
            <a:endParaRPr lang="zh-CN" altLang="en-US" dirty="0"/>
          </a:p>
        </p:txBody>
      </p:sp>
      <p:sp>
        <p:nvSpPr>
          <p:cNvPr id="3" name="内容占位符 2">
            <a:extLst>
              <a:ext uri="{FF2B5EF4-FFF2-40B4-BE49-F238E27FC236}">
                <a16:creationId xmlns:a16="http://schemas.microsoft.com/office/drawing/2014/main" id="{99DE3F64-5FED-40AF-8026-89D5409C2138}"/>
              </a:ext>
            </a:extLst>
          </p:cNvPr>
          <p:cNvSpPr>
            <a:spLocks noGrp="1"/>
          </p:cNvSpPr>
          <p:nvPr>
            <p:ph idx="1"/>
          </p:nvPr>
        </p:nvSpPr>
        <p:spPr>
          <a:xfrm>
            <a:off x="474921" y="1247554"/>
            <a:ext cx="11624930" cy="5036832"/>
          </a:xfrm>
        </p:spPr>
        <p:txBody>
          <a:bodyPr/>
          <a:lstStyle/>
          <a:p>
            <a:r>
              <a:rPr lang="en-GB" altLang="zh-CN" sz="1600" dirty="0"/>
              <a:t>WT #3. The objective of this WT is to specify the 5GS enhancements to support network energy saving and efficiency based on WT#1. The following enhancements will be specified:</a:t>
            </a:r>
            <a:endParaRPr lang="en-US" altLang="zh-CN" sz="1600" dirty="0"/>
          </a:p>
          <a:p>
            <a:pPr lvl="1"/>
            <a:r>
              <a:rPr lang="en-GB" altLang="zh-CN" sz="1400" dirty="0"/>
              <a:t>Enhancements of NF discovery and (re-)selection based on energy related information</a:t>
            </a:r>
            <a:endParaRPr lang="en-US" altLang="zh-CN" sz="1400" dirty="0"/>
          </a:p>
          <a:p>
            <a:pPr lvl="1"/>
            <a:r>
              <a:rPr lang="en-GB" altLang="zh-CN" sz="1400" dirty="0"/>
              <a:t>New energy related information and/or existing NF profile parameters in the NF Profile to allow an operator to influence NF discovery and selection based on their energy strategy</a:t>
            </a:r>
            <a:endParaRPr lang="zh-CN" altLang="zh-CN" sz="1400" dirty="0"/>
          </a:p>
          <a:p>
            <a:pPr lvl="1"/>
            <a:r>
              <a:rPr lang="en-GB" altLang="zh-CN" sz="1400" dirty="0"/>
              <a:t>NOTE 12: Which energy related information is included in the NF profile is to be further discussed in the normative phase. Only parameters captured in existing solutions will be considered. Coordinated with SA WG5 may be needed.</a:t>
            </a:r>
            <a:endParaRPr lang="zh-CN" altLang="zh-CN" sz="1400" dirty="0"/>
          </a:p>
          <a:p>
            <a:pPr lvl="1"/>
            <a:r>
              <a:rPr lang="en-GB" altLang="zh-CN" sz="1400" dirty="0"/>
              <a:t>NOTE 13: The information within NF profile is expected not to change frequently, e.g., constantly reflecting changes in energy consumption. The procedure for updating the information will be addressed in normative phase.</a:t>
            </a:r>
            <a:endParaRPr lang="zh-CN" altLang="zh-CN" sz="1400" dirty="0"/>
          </a:p>
          <a:p>
            <a:pPr lvl="1"/>
            <a:r>
              <a:rPr lang="en-GB" altLang="zh-CN" sz="1400" dirty="0"/>
              <a:t>Enhancement on NF discovery and (re-)selection to consider the energy related information from the NF profiles and/or discovery request from the NF consumer</a:t>
            </a:r>
            <a:endParaRPr lang="zh-CN" altLang="zh-CN" sz="1400" dirty="0"/>
          </a:p>
          <a:p>
            <a:pPr lvl="1"/>
            <a:r>
              <a:rPr lang="en-GB" altLang="zh-CN" sz="1400" dirty="0"/>
              <a:t>Enhancements on existing operations and procedures for energy saving and energy efficiency: The optional UP path adjustment for a PDU session(s) will be specified.</a:t>
            </a:r>
            <a:endParaRPr lang="en-US" altLang="zh-CN" sz="1400" dirty="0"/>
          </a:p>
          <a:p>
            <a:pPr lvl="1"/>
            <a:r>
              <a:rPr lang="en-GB" altLang="zh-CN" sz="1400" dirty="0"/>
              <a:t>NOTE 14: Whether other existing procedures and operations are enhanced for energy saving and energy efficiency will be decided in the normative phase.</a:t>
            </a:r>
            <a:endParaRPr lang="en-US" altLang="zh-CN" sz="1400" dirty="0"/>
          </a:p>
          <a:p>
            <a:pPr lvl="1"/>
            <a:r>
              <a:rPr lang="en-GB" altLang="zh-CN" sz="1400" dirty="0"/>
              <a:t>NOTE 15: The energy related decision will also consider operator’s policy. </a:t>
            </a:r>
            <a:endParaRPr lang="zh-CN" altLang="zh-CN" sz="1400" dirty="0"/>
          </a:p>
          <a:p>
            <a:endParaRPr lang="zh-CN" altLang="en-US" sz="1200" dirty="0"/>
          </a:p>
        </p:txBody>
      </p:sp>
    </p:spTree>
    <p:extLst>
      <p:ext uri="{BB962C8B-B14F-4D97-AF65-F5344CB8AC3E}">
        <p14:creationId xmlns:p14="http://schemas.microsoft.com/office/powerpoint/2010/main" val="1113809048"/>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32C1A0-973D-4393-A554-6C1D21D390BF}"/>
              </a:ext>
            </a:extLst>
          </p:cNvPr>
          <p:cNvSpPr>
            <a:spLocks noGrp="1"/>
          </p:cNvSpPr>
          <p:nvPr>
            <p:ph type="title"/>
          </p:nvPr>
        </p:nvSpPr>
        <p:spPr/>
        <p:txBody>
          <a:bodyPr/>
          <a:lstStyle/>
          <a:p>
            <a:r>
              <a:rPr lang="en-US" altLang="zh-CN" dirty="0"/>
              <a:t>Way Forward</a:t>
            </a:r>
            <a:endParaRPr lang="zh-CN" altLang="en-US" dirty="0"/>
          </a:p>
        </p:txBody>
      </p:sp>
      <p:sp>
        <p:nvSpPr>
          <p:cNvPr id="3" name="内容占位符 2">
            <a:extLst>
              <a:ext uri="{FF2B5EF4-FFF2-40B4-BE49-F238E27FC236}">
                <a16:creationId xmlns:a16="http://schemas.microsoft.com/office/drawing/2014/main" id="{834CDB6D-AC03-4135-9DE7-A3D2229195E6}"/>
              </a:ext>
            </a:extLst>
          </p:cNvPr>
          <p:cNvSpPr>
            <a:spLocks noGrp="1"/>
          </p:cNvSpPr>
          <p:nvPr>
            <p:ph idx="1"/>
          </p:nvPr>
        </p:nvSpPr>
        <p:spPr/>
        <p:txBody>
          <a:bodyPr/>
          <a:lstStyle/>
          <a:p>
            <a:r>
              <a:rPr lang="en-US" altLang="zh-CN" dirty="0"/>
              <a:t>Joint SA2+SA5 CC ahead of the next WG meeting</a:t>
            </a:r>
          </a:p>
          <a:p>
            <a:pPr lvl="1"/>
            <a:r>
              <a:rPr lang="en-US" altLang="zh-CN" dirty="0"/>
              <a:t>Well organize the agenda and the questions to be discussed during the CC</a:t>
            </a:r>
            <a:endParaRPr lang="zh-CN" altLang="en-US" dirty="0"/>
          </a:p>
        </p:txBody>
      </p:sp>
    </p:spTree>
    <p:extLst>
      <p:ext uri="{BB962C8B-B14F-4D97-AF65-F5344CB8AC3E}">
        <p14:creationId xmlns:p14="http://schemas.microsoft.com/office/powerpoint/2010/main" val="1065504053"/>
      </p:ext>
    </p:extLst>
  </p:cSld>
  <p:clrMapOvr>
    <a:masterClrMapping/>
  </p:clrMapOvr>
  <p:transition spd="slow"/>
</p:sld>
</file>

<file path=ppt/theme/theme1.xml><?xml version="1.0" encoding="utf-8"?>
<a:theme xmlns:a="http://schemas.openxmlformats.org/drawingml/2006/main" name="Nokia White Master with headline">
  <a:themeElements>
    <a:clrScheme name="Nokia April 2016">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0645AD"/>
      </a:hlink>
      <a:folHlink>
        <a:srgbClr val="0B0080"/>
      </a:folHlink>
    </a:clrScheme>
    <a:fontScheme name="Nokia Arial">
      <a:majorFont>
        <a:latin typeface="Arial"/>
        <a:ea typeface=""/>
        <a:cs typeface=""/>
      </a:majorFont>
      <a:minorFont>
        <a:latin typeface="Arial"/>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a:noFill/>
          <a:prstDash val="solid"/>
        </a:ln>
      </a:spPr>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defPPr algn="l">
          <a:defRPr sz="1200" dirty="0" err="1" smtClean="0">
            <a:solidFill>
              <a:schemeClr val="tx2"/>
            </a:solidFill>
            <a:ea typeface="Nokia Pure Text Light" panose="020B0403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spAutoFit/>
      </a:bodyPr>
      <a:lstStyle>
        <a:defPPr defTabSz="360000">
          <a:spcAft>
            <a:spcPts val="600"/>
          </a:spcAft>
          <a:tabLst>
            <a:tab pos="360000" algn="l"/>
          </a:tabLst>
          <a:defRPr sz="1200" dirty="0" smtClean="0">
            <a:solidFill>
              <a:schemeClr val="tx2"/>
            </a:solidFill>
            <a:latin typeface="Arial" panose="020B0604020202020204" pitchFamily="34" charset="0"/>
            <a:ea typeface="Nokia Pure Text Light" panose="020B0403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Arial PowerPoint.potx" id="{0E061A61-7E57-432B-907A-AB1A22788084}" vid="{E3207492-1C8E-486E-90C1-42382B5C6009}"/>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6b85689de342f917fa1496256cffb8df">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f90c17ef47a347154e719feafb81c330"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8B41B4-59F2-41CD-9393-3870078F4CFA}">
  <ds:schemaRefs>
    <ds:schemaRef ds:uri="http://purl.org/dc/dcmitype/"/>
    <ds:schemaRef ds:uri="http://purl.org/dc/terms/"/>
    <ds:schemaRef ds:uri="http://schemas.microsoft.com/office/2006/documentManagement/types"/>
    <ds:schemaRef ds:uri="http://schemas.microsoft.com/office/2006/metadata/properties"/>
    <ds:schemaRef ds:uri="http://schemas.microsoft.com/office/infopath/2007/PartnerControls"/>
    <ds:schemaRef ds:uri="http://purl.org/dc/elements/1.1/"/>
    <ds:schemaRef ds:uri="cc9c437c-ae0c-4066-8d90-a0f7de786127"/>
    <ds:schemaRef ds:uri="http://schemas.openxmlformats.org/package/2006/metadata/core-properties"/>
    <ds:schemaRef ds:uri="ba37140e-f4c5-4a6c-a9b4-20a691ce6c8a"/>
    <ds:schemaRef ds:uri="http://www.w3.org/XML/1998/namespace"/>
  </ds:schemaRefs>
</ds:datastoreItem>
</file>

<file path=customXml/itemProps2.xml><?xml version="1.0" encoding="utf-8"?>
<ds:datastoreItem xmlns:ds="http://schemas.openxmlformats.org/officeDocument/2006/customXml" ds:itemID="{EC90C7EC-2BC4-48C8-A54B-2D34BE94A9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C1CAB7F-CE2F-452A-A740-76C04B15B7C0}">
  <ds:schemaRefs>
    <ds:schemaRef ds:uri="http://schemas.microsoft.com/sharepoint/v3/contenttype/forms"/>
  </ds:schemaRefs>
</ds:datastoreItem>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otalTime>72529</TotalTime>
  <Words>963</Words>
  <Application>Microsoft Office PowerPoint</Application>
  <PresentationFormat>宽屏</PresentationFormat>
  <Paragraphs>133</Paragraphs>
  <Slides>7</Slides>
  <Notes>0</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7</vt:i4>
      </vt:variant>
    </vt:vector>
  </HeadingPairs>
  <TitlesOfParts>
    <vt:vector size="20" baseType="lpstr">
      <vt:lpstr>Malgun Gothic</vt:lpstr>
      <vt:lpstr>Malgun Gothic</vt:lpstr>
      <vt:lpstr>Nokia Pure Headline Ultra Light</vt:lpstr>
      <vt:lpstr>Nokia Pure Text</vt:lpstr>
      <vt:lpstr>Nokia Pure Text Light</vt:lpstr>
      <vt:lpstr>等线</vt:lpstr>
      <vt:lpstr>宋体</vt:lpstr>
      <vt:lpstr>Arial</vt:lpstr>
      <vt:lpstr>Calibri</vt:lpstr>
      <vt:lpstr>Times New Roman</vt:lpstr>
      <vt:lpstr>Wingdings</vt:lpstr>
      <vt:lpstr>Nokia White Master with headline</vt:lpstr>
      <vt:lpstr>2_Office Theme</vt:lpstr>
      <vt:lpstr>xxx</vt:lpstr>
      <vt:lpstr>Background:SA WG2/SA WG5 Energy Efficiency</vt:lpstr>
      <vt:lpstr>Options on the table</vt:lpstr>
      <vt:lpstr>WT#1</vt:lpstr>
      <vt:lpstr>WT#2</vt:lpstr>
      <vt:lpstr>WT#3</vt:lpstr>
      <vt:lpstr>Way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balazs.bertenyi@nokia.com</dc:creator>
  <cp:keywords>CTPClassification=CTP_NT</cp:keywords>
  <cp:lastModifiedBy>Wanqiang Zhang 张万强</cp:lastModifiedBy>
  <cp:revision>771</cp:revision>
  <dcterms:created xsi:type="dcterms:W3CDTF">2018-05-24T11:49:12Z</dcterms:created>
  <dcterms:modified xsi:type="dcterms:W3CDTF">2024-06-19T10:40:40Z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a5af123f-c90f-447d-ba37-4428aae2e3d0</vt:lpwstr>
  </property>
  <property fmtid="{D5CDD505-2E9C-101B-9397-08002B2CF9AE}" pid="3" name="CTP_TimeStamp">
    <vt:lpwstr>2018-06-14 23:21:33Z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0x010100EB28163D68FE8E4D9361964FDD814FC4</vt:lpwstr>
  </property>
  <property fmtid="{D5CDD505-2E9C-101B-9397-08002B2CF9AE}" pid="9" name="_2015_ms_pID_725343">
    <vt:lpwstr>(3)SFhyS/b9+DT8N5X1/GqBMsVAq/cnoTmRWPSoh30iTV+elUypLW053mslzTkNrZNkdY6FRHvk
D2sMYkEAMluWG96FgayYzrsmhEBGrt2ODeK8C9bGTD0srX7yQlMP5+2vWJhfo1CpQqdxm8R7
CA394F49ijXnV+rCo6D3IQE0ccEw24pAb2aa99CsD/t2iWMeA/5lcpBwi/y1ystvH2CPaWKm
cXCObBNrT1LxekT2o8</vt:lpwstr>
  </property>
  <property fmtid="{D5CDD505-2E9C-101B-9397-08002B2CF9AE}" pid="10" name="_2015_ms_pID_7253431">
    <vt:lpwstr>W/iGS6iRmW3qOKjKl391idP6QhDp1K5OlKXo+DafYnwqwZfEgNrUo/
66MJ3R4Z/fx158Kkf48rMxLuBjZpEj2IdHmvS9sCDw1+Z2bw1/yZXY1uE7NGd0Xa4Gzip4WC
Q0E9gd7umXoewfRHJ1z9pmiahV3sJQoAu921xpzFCuoy55K44cOMg5Hguk1nRncn3ev/XAbS
Yotii8H0c1EJfFPrLzxoZQX5HQ8iikx53Qeq</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1709274339</vt:lpwstr>
  </property>
  <property fmtid="{D5CDD505-2E9C-101B-9397-08002B2CF9AE}" pid="15" name="_2015_ms_pID_7253432">
    <vt:lpwstr>lugDmqIXBlATyRKjO7i34wg=</vt:lpwstr>
  </property>
</Properties>
</file>