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90" r:id="rId3"/>
    <p:sldId id="446" r:id="rId5"/>
    <p:sldId id="443" r:id="rId6"/>
    <p:sldId id="293" r:id="rId7"/>
  </p:sldIdLst>
  <p:sldSz cx="12190730" cy="6859905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lvl="1" indent="-1511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lvl="2" indent="-3035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lvl="3" indent="-4559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lvl="4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ni SONG(CMCC)" initials="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288"/>
    <p:restoredTop sz="93447"/>
  </p:normalViewPr>
  <p:slideViewPr>
    <p:cSldViewPr snapToGrid="0" showGuides="1">
      <p:cViewPr varScale="1">
        <p:scale>
          <a:sx n="72" d="100"/>
          <a:sy n="72" d="100"/>
        </p:scale>
        <p:origin x="712" y="48"/>
      </p:cViewPr>
      <p:guideLst>
        <p:guide orient="horz" pos="2154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521B90-5CF5-41B3-832A-4D5F53C8EE1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150000"/>
              </a:lnSpc>
            </a:pP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6CD4E9-1BCC-4574-915D-9E4540238ABE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CB8EF7-BF32-480B-9B29-5AD4945B110F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D1014D3-AB05-4D79-AC85-7B937D4A6D2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747189-C373-4581-9C7B-5D3EB704B7C3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BAAD3B-6A26-43DC-B769-F74E1D662625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CE2188D-16A7-435D-8636-4DE58F1F4FE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CB7344-E104-4FC0-B946-34ED99A972D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DE3F17-3B2F-457D-9E42-6D2BDE38EEF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A55551-8E62-459F-A9D5-EB5161DC58A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63BBC30-3426-4810-8156-B2D65F8D26C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vert="horz" wrap="square" lIns="121917" tIns="60958" rIns="121917" bIns="60958" numCol="1" rtlCol="0" anchor="t" anchorCtr="0" compatLnSpc="1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3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B23BBC-B664-4346-B601-6D003134BDE0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</p:nvPr>
        </p:nvSpPr>
        <p:spPr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D77337-E1C2-43C7-9660-BEE5849FCC21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595313" y="1885950"/>
            <a:ext cx="10960100" cy="2336800"/>
          </a:xfrm>
        </p:spPr>
        <p:txBody>
          <a:bodyPr vert="horz" wrap="square" lIns="121917" tIns="60958" rIns="121917" bIns="60958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ts val="62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Discussion on handling on Ongoing legacy bands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>
          <a:xfrm>
            <a:off x="215900" y="4737100"/>
            <a:ext cx="11703050" cy="1524000"/>
          </a:xfrm>
        </p:spPr>
        <p:txBody>
          <a:bodyPr vert="horz" wrap="square" lIns="121917" tIns="60958" rIns="121917" bIns="60958" anchor="t" anchorCtr="0"/>
          <a:p>
            <a:pPr eaLnBrk="1" hangingPunct="1">
              <a:lnSpc>
                <a:spcPct val="150000"/>
              </a:lnSpc>
              <a:buClrTx/>
              <a:buSzTx/>
            </a:pPr>
            <a:r>
              <a:rPr lang="en-US" altLang="zh-CN" sz="2800" kern="1200" dirty="0">
                <a:latin typeface="+mn-lt"/>
                <a:ea typeface="宋体" panose="02010600030101010101" pitchFamily="2" charset="-122"/>
                <a:cs typeface="+mn-cs"/>
              </a:rPr>
              <a:t>China Mobile, Apple, Keysight</a:t>
            </a:r>
            <a:endParaRPr lang="zh-CN" altLang="en-US" sz="2800" kern="1200" dirty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GB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3GPP TSG-RAN5 Meeting #</a:t>
            </a:r>
            <a:r>
              <a:rPr kumimoji="0" lang="en-US" alt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		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R5-24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XXXX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Maastricht, Netherlands, Aug 19 - 23, 2024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0160" y="97790"/>
            <a:ext cx="11577955" cy="576580"/>
          </a:xfrm>
        </p:spPr>
        <p:txBody>
          <a:bodyPr vert="horz" wrap="square" lIns="121917" tIns="60958" rIns="121917" bIns="60958" anchor="ctr" anchorCtr="0"/>
          <a:p>
            <a:pPr eaLnBrk="1" hangingPunct="1"/>
            <a:r>
              <a:rPr lang="en-US" altLang="zh-CN" sz="28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</a:rPr>
              <a:t>Background Information</a:t>
            </a:r>
            <a:endParaRPr lang="en-US" altLang="zh-CN" sz="28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1445" y="563880"/>
            <a:ext cx="11873865" cy="74930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Observation 1.1: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In PRD21 v1.9.0, there are 3 legacy bands without specific “interested deployers” being tagged as “Ongoing” by mistake which conflicts with the term definition of “Interested Deployer”. 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295" y="2258060"/>
            <a:ext cx="12055475" cy="16370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" y="4008755"/>
            <a:ext cx="11996420" cy="19735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1445" y="1357630"/>
            <a:ext cx="11873865" cy="74930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Observation 1.2: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As per the confirmations from the band owners (Huawei, Ericsson) for n81 and n261, these 2 bands are already completed. Only n262 is incomplete at the momemt.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3345" y="6026150"/>
            <a:ext cx="11873865" cy="62484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Proposal 1: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In PRD21 v1.10.0 excel filr, the Status of “n81” and “n261” to be revised into “Completed”. 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0160" y="97790"/>
            <a:ext cx="11577955" cy="576580"/>
          </a:xfrm>
        </p:spPr>
        <p:txBody>
          <a:bodyPr vert="horz" wrap="square" lIns="121917" tIns="60958" rIns="121917" bIns="60958" anchor="ctr" anchorCtr="0"/>
          <a:p>
            <a:pPr eaLnBrk="1" hangingPunct="1"/>
            <a:r>
              <a:rPr lang="en-US" altLang="zh-CN" sz="28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</a:rPr>
              <a:t>Background Information</a:t>
            </a:r>
            <a:endParaRPr lang="en-US" altLang="zh-CN" sz="28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345" y="855980"/>
            <a:ext cx="11873865" cy="74930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Observation 2: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Since n262 was taken by Apple at RAN5#93, quite a lot of work for n262 was done during the past 2 years, and there still some work to be completed for n262, including the MU/TT discussion. 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3345" y="1522730"/>
            <a:ext cx="11873865" cy="509778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Proposal 2: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To endorse the following way forward to fix this issue 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Hold on the related contributions for n262 at RAN5#104, including R5-245458, R5-245459, R5-245460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Call for inputs from operators: if there is industry interest in n262, n81 and n261, please indicate the interest before RAN5#106@Nov 2024. To capture this as an Action Point to be completed by RAN5#105.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If there is interested deployer for n262, to continue n262 basing on the potential contributions.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If there is interested deployer for n81/n261, to replace "legacy" with "interested operator" in PRD21.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If there is no interested deployer for n262, to hold on n262 work -- Leave added requirements for “Legacy” n262 in 38.521-2 as-is but pause any further updates including MU. PRD21 to capture "</a:t>
            </a:r>
            <a:r>
              <a:rPr kumimoji="0" lang="en-US" altLang="zh-CN" sz="2000" u="sng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n262 is incomplete due to lack of XXX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" in </a:t>
            </a:r>
            <a:r>
              <a:rPr lang="en-US" altLang="zh-CN" sz="20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"Comments" Column of PRD21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  <a:p>
            <a:pPr marR="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If there is no interested deployer for n81/n261, to capture "</a:t>
            </a:r>
            <a:r>
              <a:rPr kumimoji="0" lang="en-US" altLang="zh-CN" sz="2000" u="sng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Lack of interested deployer</a:t>
            </a:r>
            <a:r>
              <a:rPr kumimoji="0" lang="en-US" altLang="zh-CN" sz="20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" in "Comments" Column of PRD21 to give the eco-system (including TE vendoer) a heads-up on this.</a:t>
            </a:r>
            <a:endParaRPr kumimoji="0" lang="en-US" altLang="zh-CN" sz="20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 vert="horz" wrap="square" lIns="121917" tIns="60958" rIns="121917" bIns="60958" anchor="b" anchorCtr="0"/>
          <a:p>
            <a:pPr eaLnBrk="1" hangingPunct="1">
              <a:buClrTx/>
              <a:buSzTx/>
              <a:buFontTx/>
            </a:pPr>
            <a:r>
              <a:rPr lang="en-US" altLang="zh-CN" sz="6000" kern="1200" dirty="0">
                <a:latin typeface="+mj-lt"/>
                <a:ea typeface="宋体" panose="02010600030101010101" pitchFamily="2" charset="-122"/>
                <a:cs typeface="+mj-cs"/>
              </a:rPr>
              <a:t>Thank you!</a:t>
            </a:r>
            <a:endParaRPr lang="en-US" altLang="zh-CN" sz="6000" kern="1200" dirty="0"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723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2.xml><?xml version="1.0" encoding="utf-8"?>
<p:tagLst xmlns:p="http://schemas.openxmlformats.org/presentationml/2006/main">
  <p:tag name="RS_CLASSIFICATIONID" val="0"/>
  <p:tag name="RS_CLASSIFICATION" val="UNRESTRICTED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WPS 演示</Application>
  <PresentationFormat>Custom</PresentationFormat>
  <Paragraphs>29</Paragraphs>
  <Slides>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Calibri Light</vt:lpstr>
      <vt:lpstr>Ericsson Capital TT</vt:lpstr>
      <vt:lpstr>NumberOnly</vt:lpstr>
      <vt:lpstr>微软雅黑</vt:lpstr>
      <vt:lpstr>Arial Unicode MS</vt:lpstr>
      <vt:lpstr>Office 主题</vt:lpstr>
      <vt:lpstr>Disc on handling on legacy bands</vt:lpstr>
      <vt:lpstr>Background Information</vt:lpstr>
      <vt:lpstr>Background Information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1529</cp:revision>
  <dcterms:created xsi:type="dcterms:W3CDTF">2018-09-20T03:53:00Z</dcterms:created>
  <dcterms:modified xsi:type="dcterms:W3CDTF">2024-08-21T13:21:26Z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2052-11.8.2.12085</vt:lpwstr>
  </property>
  <property fmtid="{D5CDD505-2E9C-101B-9397-08002B2CF9AE}" pid="10" name="ICV">
    <vt:lpwstr>283BAFB02BE74421AC495A147B8845C7</vt:lpwstr>
  </property>
  <property fmtid="{D5CDD505-2E9C-101B-9397-08002B2CF9AE}" pid="11" name="MSIP_Label_83bcef13-7cac-433f-ba1d-47a323951816_Enabled">
    <vt:lpwstr>true</vt:lpwstr>
  </property>
  <property fmtid="{D5CDD505-2E9C-101B-9397-08002B2CF9AE}" pid="12" name="MSIP_Label_83bcef13-7cac-433f-ba1d-47a323951816_SetDate">
    <vt:lpwstr>2023-05-06T06:35:48Z</vt:lpwstr>
  </property>
  <property fmtid="{D5CDD505-2E9C-101B-9397-08002B2CF9AE}" pid="13" name="MSIP_Label_83bcef13-7cac-433f-ba1d-47a323951816_Method">
    <vt:lpwstr>Privileged</vt:lpwstr>
  </property>
  <property fmtid="{D5CDD505-2E9C-101B-9397-08002B2CF9AE}" pid="14" name="MSIP_Label_83bcef13-7cac-433f-ba1d-47a323951816_Name">
    <vt:lpwstr>MTK_Unclassified</vt:lpwstr>
  </property>
  <property fmtid="{D5CDD505-2E9C-101B-9397-08002B2CF9AE}" pid="15" name="MSIP_Label_83bcef13-7cac-433f-ba1d-47a323951816_SiteId">
    <vt:lpwstr>a7687ede-7a6b-4ef6-bace-642f677fbe31</vt:lpwstr>
  </property>
  <property fmtid="{D5CDD505-2E9C-101B-9397-08002B2CF9AE}" pid="16" name="MSIP_Label_83bcef13-7cac-433f-ba1d-47a323951816_ActionId">
    <vt:lpwstr>582b2f29-c3fc-47aa-8cbd-2919930cb004</vt:lpwstr>
  </property>
  <property fmtid="{D5CDD505-2E9C-101B-9397-08002B2CF9AE}" pid="17" name="MSIP_Label_83bcef13-7cac-433f-ba1d-47a323951816_ContentBits">
    <vt:lpwstr>0</vt:lpwstr>
  </property>
</Properties>
</file>