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9"/>
  </p:notesMasterIdLst>
  <p:sldIdLst>
    <p:sldId id="2147376205" r:id="rId5"/>
    <p:sldId id="1448943193" r:id="rId6"/>
    <p:sldId id="2147378101" r:id="rId7"/>
    <p:sldId id="214737726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39C97BD-7A02-4D5E-BA53-D286414E815D}">
          <p14:sldIdLst>
            <p14:sldId id="2147376205"/>
            <p14:sldId id="1448943193"/>
            <p14:sldId id="2147378101"/>
            <p14:sldId id="2147377267"/>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alentin Gheorghiu" initials="VG" lastIdx="3" clrIdx="0">
    <p:extLst>
      <p:ext uri="{19B8F6BF-5375-455C-9EA6-DF929625EA0E}">
        <p15:presenceInfo xmlns:p15="http://schemas.microsoft.com/office/powerpoint/2012/main" userId="S::vgheorgh@qti.qualcomm.com::1b05222c-5bbc-409b-8b8f-fa45e84d6a9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3333FF"/>
    <a:srgbClr val="FF40FF"/>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8" d="100"/>
          <a:sy n="98" d="100"/>
        </p:scale>
        <p:origin x="82" y="18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A922F-1E31-45D8-809A-65D40A6A35CA}" type="datetimeFigureOut">
              <a:rPr lang="en-US" smtClean="0"/>
              <a:t>6/19/2024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634DDC-78AA-48FB-AEE1-043D56342BDE}" type="slidenum">
              <a:rPr lang="en-US" smtClean="0"/>
              <a:t>‹#›</a:t>
            </a:fld>
            <a:endParaRPr lang="en-US"/>
          </a:p>
        </p:txBody>
      </p:sp>
    </p:spTree>
    <p:extLst>
      <p:ext uri="{BB962C8B-B14F-4D97-AF65-F5344CB8AC3E}">
        <p14:creationId xmlns:p14="http://schemas.microsoft.com/office/powerpoint/2010/main" val="3177334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Blue">
    <p:bg>
      <p:bgPr>
        <a:solidFill>
          <a:srgbClr val="FFFFFF"/>
        </a:solidFill>
        <a:effectLst/>
      </p:bgPr>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93EAE5D0-9BB5-4EB8-B2B1-42226863B63D}"/>
              </a:ext>
            </a:extLst>
          </p:cNvPr>
          <p:cNvGrpSpPr/>
          <p:nvPr userDrawn="1"/>
        </p:nvGrpSpPr>
        <p:grpSpPr>
          <a:xfrm>
            <a:off x="-1" y="-3"/>
            <a:ext cx="9789436" cy="6167628"/>
            <a:chOff x="-1" y="-3"/>
            <a:chExt cx="9789436" cy="6167628"/>
          </a:xfrm>
        </p:grpSpPr>
        <p:sp>
          <p:nvSpPr>
            <p:cNvPr id="71" name="Rectangle: Single Corner Rounded 55">
              <a:extLst>
                <a:ext uri="{FF2B5EF4-FFF2-40B4-BE49-F238E27FC236}">
                  <a16:creationId xmlns:a16="http://schemas.microsoft.com/office/drawing/2014/main" id="{8EA3C713-B8AC-4809-9208-3E3B708504DD}"/>
                </a:ext>
              </a:extLst>
            </p:cNvPr>
            <p:cNvSpPr/>
            <p:nvPr userDrawn="1"/>
          </p:nvSpPr>
          <p:spPr bwMode="gray">
            <a:xfrm flipV="1">
              <a:off x="-1" y="2"/>
              <a:ext cx="9779986" cy="6167623"/>
            </a:xfrm>
            <a:prstGeom prst="round1Rect">
              <a:avLst>
                <a:gd name="adj" fmla="val 1969"/>
              </a:avLst>
            </a:prstGeom>
            <a:solidFill>
              <a:srgbClr val="7CA0FF"/>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a:solidFill>
                  <a:prstClr val="white"/>
                </a:solidFill>
              </a:endParaRPr>
            </a:p>
          </p:txBody>
        </p:sp>
        <p:sp>
          <p:nvSpPr>
            <p:cNvPr id="72" name="Rectangle: Single Corner Rounded 49">
              <a:extLst>
                <a:ext uri="{FF2B5EF4-FFF2-40B4-BE49-F238E27FC236}">
                  <a16:creationId xmlns:a16="http://schemas.microsoft.com/office/drawing/2014/main" id="{4EEC7D30-2878-4223-82F7-D2AC2961696B}"/>
                </a:ext>
              </a:extLst>
            </p:cNvPr>
            <p:cNvSpPr/>
            <p:nvPr userDrawn="1"/>
          </p:nvSpPr>
          <p:spPr bwMode="gray">
            <a:xfrm flipV="1">
              <a:off x="9537470" y="2"/>
              <a:ext cx="251965" cy="6167623"/>
            </a:xfrm>
            <a:prstGeom prst="round1Rect">
              <a:avLst>
                <a:gd name="adj" fmla="val 50000"/>
              </a:avLst>
            </a:prstGeom>
            <a:gradFill flip="none" rotWithShape="1">
              <a:gsLst>
                <a:gs pos="100000">
                  <a:srgbClr val="415795">
                    <a:lumMod val="100000"/>
                  </a:srgbClr>
                </a:gs>
                <a:gs pos="0">
                  <a:srgbClr val="7CA0FF">
                    <a:alpha val="0"/>
                  </a:srgbClr>
                </a:gs>
                <a:gs pos="64000">
                  <a:srgbClr val="5E7DCA"/>
                </a:gs>
              </a:gsLst>
              <a:lin ang="0" scaled="1"/>
              <a:tileRect/>
            </a:gradFill>
            <a:ln w="10795" cap="flat" cmpd="sng" algn="ctr">
              <a:noFill/>
              <a:prstDash val="solid"/>
            </a:ln>
            <a:effectLst/>
          </p:spPr>
          <p:txBody>
            <a:bodyPr rtlCol="0" anchor="ctr"/>
            <a:lstStyle/>
            <a:p>
              <a:pPr lvl="0" algn="ctr"/>
              <a:endParaRPr lang="en-US" kern="0">
                <a:solidFill>
                  <a:prstClr val="white"/>
                </a:solidFill>
              </a:endParaRPr>
            </a:p>
          </p:txBody>
        </p:sp>
        <p:sp>
          <p:nvSpPr>
            <p:cNvPr id="76" name="Rectangle: Single Corner Rounded 61">
              <a:extLst>
                <a:ext uri="{FF2B5EF4-FFF2-40B4-BE49-F238E27FC236}">
                  <a16:creationId xmlns:a16="http://schemas.microsoft.com/office/drawing/2014/main" id="{1BFF8163-93A0-42A6-BDE3-CBBEB8EDFE2F}"/>
                </a:ext>
              </a:extLst>
            </p:cNvPr>
            <p:cNvSpPr/>
            <p:nvPr/>
          </p:nvSpPr>
          <p:spPr bwMode="gray">
            <a:xfrm flipV="1">
              <a:off x="0" y="-3"/>
              <a:ext cx="8507176" cy="5477243"/>
            </a:xfrm>
            <a:prstGeom prst="round1Rect">
              <a:avLst>
                <a:gd name="adj" fmla="val 2348"/>
              </a:avLst>
            </a:prstGeom>
            <a:solidFill>
              <a:schemeClr val="accent1"/>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a:solidFill>
                  <a:prstClr val="white"/>
                </a:solidFill>
              </a:endParaRPr>
            </a:p>
          </p:txBody>
        </p:sp>
        <p:sp>
          <p:nvSpPr>
            <p:cNvPr id="77" name="first shadow">
              <a:extLst>
                <a:ext uri="{FF2B5EF4-FFF2-40B4-BE49-F238E27FC236}">
                  <a16:creationId xmlns:a16="http://schemas.microsoft.com/office/drawing/2014/main" id="{C934CF1E-FF30-4CBB-9F82-A5A64F40A1ED}"/>
                </a:ext>
              </a:extLst>
            </p:cNvPr>
            <p:cNvSpPr/>
            <p:nvPr/>
          </p:nvSpPr>
          <p:spPr bwMode="gray">
            <a:xfrm flipV="1">
              <a:off x="7771339" y="0"/>
              <a:ext cx="735836" cy="5477242"/>
            </a:xfrm>
            <a:prstGeom prst="round1Rect">
              <a:avLst>
                <a:gd name="adj" fmla="val 17346"/>
              </a:avLst>
            </a:prstGeom>
            <a:gradFill flip="none" rotWithShape="1">
              <a:gsLst>
                <a:gs pos="58000">
                  <a:srgbClr val="243DA8">
                    <a:alpha val="50000"/>
                  </a:srgbClr>
                </a:gs>
                <a:gs pos="0">
                  <a:srgbClr val="314FD5">
                    <a:alpha val="0"/>
                  </a:srgbClr>
                </a:gs>
                <a:gs pos="89000">
                  <a:srgbClr val="1D3393">
                    <a:lumMod val="90000"/>
                  </a:srgbClr>
                </a:gs>
              </a:gsLst>
              <a:lin ang="0" scaled="1"/>
              <a:tileRect/>
            </a:gradFill>
            <a:ln w="10795" cap="flat" cmpd="sng" algn="ctr">
              <a:noFill/>
              <a:prstDash val="solid"/>
            </a:ln>
            <a:effectLst/>
          </p:spPr>
          <p:txBody>
            <a:bodyPr rtlCol="0" anchor="ctr"/>
            <a:lstStyle/>
            <a:p>
              <a:pPr lvl="0" algn="ctr"/>
              <a:endParaRPr lang="en-US" kern="0">
                <a:solidFill>
                  <a:prstClr val="white"/>
                </a:solidFill>
              </a:endParaRPr>
            </a:p>
          </p:txBody>
        </p:sp>
      </p:grpSp>
      <p:sp>
        <p:nvSpPr>
          <p:cNvPr id="38" name="Text Placeholder 7"/>
          <p:cNvSpPr>
            <a:spLocks noGrp="1"/>
          </p:cNvSpPr>
          <p:nvPr userDrawn="1">
            <p:ph type="body" sz="quarter" idx="10" hasCustomPrompt="1"/>
          </p:nvPr>
        </p:nvSpPr>
        <p:spPr bwMode="gray">
          <a:xfrm>
            <a:off x="495299" y="4195085"/>
            <a:ext cx="7055035" cy="961930"/>
          </a:xfrm>
          <a:prstGeom prst="rect">
            <a:avLst/>
          </a:prstGeom>
        </p:spPr>
        <p:txBody>
          <a:bodyPr>
            <a:noAutofit/>
          </a:bodyPr>
          <a:lstStyle>
            <a:lvl1pPr marL="0" indent="0">
              <a:spcBef>
                <a:spcPts val="0"/>
              </a:spcBef>
              <a:spcAft>
                <a:spcPts val="600"/>
              </a:spcAft>
              <a:buFont typeface="Microsoft Sans Serif" panose="020B0604020202020204" pitchFamily="34" charset="0"/>
              <a:buChar char="​"/>
              <a:defRPr sz="2100" b="1" spc="30" baseline="0">
                <a:solidFill>
                  <a:schemeClr val="bg1"/>
                </a:solidFill>
              </a:defRPr>
            </a:lvl1pPr>
            <a:lvl2pPr marL="0" indent="0">
              <a:lnSpc>
                <a:spcPct val="96000"/>
              </a:lnSpc>
              <a:spcBef>
                <a:spcPts val="0"/>
              </a:spcBef>
              <a:buFont typeface="Microsoft Sans Serif" panose="020B0604020202020204" pitchFamily="34" charset="0"/>
              <a:buNone/>
              <a:defRPr sz="1800">
                <a:solidFill>
                  <a:schemeClr val="bg1"/>
                </a:solidFill>
              </a:defRPr>
            </a:lvl2pPr>
            <a:lvl3pPr marL="0" indent="0">
              <a:lnSpc>
                <a:spcPct val="98000"/>
              </a:lnSpc>
              <a:spcBef>
                <a:spcPts val="0"/>
              </a:spcBef>
              <a:buFont typeface="Microsoft Sans Serif" panose="020B0604020202020204" pitchFamily="34" charset="0"/>
              <a:buChar char="​"/>
              <a:defRPr sz="1800">
                <a:solidFill>
                  <a:schemeClr val="bg1"/>
                </a:solidFill>
              </a:defRPr>
            </a:lvl3pPr>
            <a:lvl4pPr marL="0" indent="0">
              <a:lnSpc>
                <a:spcPct val="98000"/>
              </a:lnSpc>
              <a:spcBef>
                <a:spcPts val="0"/>
              </a:spcBef>
              <a:buFont typeface="Microsoft Sans Serif" panose="020B0604020202020204" pitchFamily="34" charset="0"/>
              <a:buChar char="​"/>
              <a:defRPr sz="1800" baseline="0">
                <a:solidFill>
                  <a:schemeClr val="bg1"/>
                </a:solidFill>
              </a:defRPr>
            </a:lvl4pPr>
            <a:lvl5pPr>
              <a:lnSpc>
                <a:spcPct val="98000"/>
              </a:lnSpc>
              <a:spcBef>
                <a:spcPts val="0"/>
              </a:spcBef>
              <a:defRPr sz="1800">
                <a:solidFill>
                  <a:schemeClr val="bg1"/>
                </a:solidFill>
              </a:defRPr>
            </a:lvl5pPr>
            <a:lvl6pPr>
              <a:lnSpc>
                <a:spcPct val="98000"/>
              </a:lnSpc>
              <a:spcBef>
                <a:spcPts val="0"/>
              </a:spcBef>
              <a:defRPr sz="1800">
                <a:solidFill>
                  <a:schemeClr val="bg1"/>
                </a:solidFill>
              </a:defRPr>
            </a:lvl6pPr>
            <a:lvl7pPr>
              <a:lnSpc>
                <a:spcPct val="98000"/>
              </a:lnSpc>
              <a:spcBef>
                <a:spcPts val="0"/>
              </a:spcBef>
              <a:defRPr sz="1800" baseline="0">
                <a:solidFill>
                  <a:schemeClr val="bg1"/>
                </a:solidFill>
              </a:defRPr>
            </a:lvl7pPr>
            <a:lvl8pPr>
              <a:lnSpc>
                <a:spcPct val="98000"/>
              </a:lnSpc>
              <a:spcBef>
                <a:spcPts val="0"/>
              </a:spcBef>
              <a:defRPr sz="1800" baseline="0">
                <a:solidFill>
                  <a:schemeClr val="bg1"/>
                </a:solidFill>
              </a:defRPr>
            </a:lvl8pPr>
            <a:lvl9pPr>
              <a:lnSpc>
                <a:spcPct val="98000"/>
              </a:lnSpc>
              <a:spcBef>
                <a:spcPts val="0"/>
              </a:spcBef>
              <a:defRPr sz="1800" baseline="0">
                <a:solidFill>
                  <a:schemeClr val="bg1"/>
                </a:solidFill>
              </a:defRPr>
            </a:lvl9pPr>
          </a:lstStyle>
          <a:p>
            <a:pPr lvl="0"/>
            <a:r>
              <a:rPr lang="en-US"/>
              <a:t>Speaker name</a:t>
            </a:r>
          </a:p>
          <a:p>
            <a:pPr lvl="1"/>
            <a:r>
              <a:rPr lang="en-US"/>
              <a:t>Speaker title</a:t>
            </a:r>
          </a:p>
          <a:p>
            <a:pPr lvl="1"/>
            <a:endParaRPr lang="en-US"/>
          </a:p>
        </p:txBody>
      </p:sp>
      <p:sp>
        <p:nvSpPr>
          <p:cNvPr id="28" name="Text Placeholder 7">
            <a:extLst>
              <a:ext uri="{FF2B5EF4-FFF2-40B4-BE49-F238E27FC236}">
                <a16:creationId xmlns:a16="http://schemas.microsoft.com/office/drawing/2014/main" id="{B04D80C5-5B09-4391-914E-491EB6BF922B}"/>
              </a:ext>
            </a:extLst>
          </p:cNvPr>
          <p:cNvSpPr>
            <a:spLocks noGrp="1"/>
          </p:cNvSpPr>
          <p:nvPr userDrawn="1">
            <p:ph type="body" sz="quarter" idx="11" hasCustomPrompt="1"/>
          </p:nvPr>
        </p:nvSpPr>
        <p:spPr bwMode="gray">
          <a:xfrm>
            <a:off x="3372251" y="399994"/>
            <a:ext cx="1904056" cy="226772"/>
          </a:xfrm>
          <a:prstGeom prst="rect">
            <a:avLst/>
          </a:prstGeom>
        </p:spPr>
        <p:txBody>
          <a:bodyPr wrap="none"/>
          <a:lstStyle>
            <a:lvl1pPr marL="0" indent="0" algn="l">
              <a:lnSpc>
                <a:spcPct val="87000"/>
              </a:lnSpc>
              <a:spcBef>
                <a:spcPts val="0"/>
              </a:spcBef>
              <a:buNone/>
              <a:defRPr sz="1600" b="0">
                <a:solidFill>
                  <a:schemeClr val="bg1"/>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a:t>Location</a:t>
            </a:r>
          </a:p>
        </p:txBody>
      </p:sp>
      <p:sp>
        <p:nvSpPr>
          <p:cNvPr id="29" name="Text Placeholder 5">
            <a:extLst>
              <a:ext uri="{FF2B5EF4-FFF2-40B4-BE49-F238E27FC236}">
                <a16:creationId xmlns:a16="http://schemas.microsoft.com/office/drawing/2014/main" id="{E4B73436-F9A5-4201-8676-5BB1475322E2}"/>
              </a:ext>
            </a:extLst>
          </p:cNvPr>
          <p:cNvSpPr>
            <a:spLocks noGrp="1"/>
          </p:cNvSpPr>
          <p:nvPr userDrawn="1">
            <p:ph type="body" sz="quarter" idx="13" hasCustomPrompt="1"/>
          </p:nvPr>
        </p:nvSpPr>
        <p:spPr bwMode="gray">
          <a:xfrm>
            <a:off x="495300" y="396125"/>
            <a:ext cx="1882210" cy="262176"/>
          </a:xfrm>
          <a:prstGeom prst="rect">
            <a:avLst/>
          </a:prstGeom>
        </p:spPr>
        <p:txBody>
          <a:bodyPr wrap="none"/>
          <a:lstStyle>
            <a:lvl1pPr marL="0" indent="0">
              <a:lnSpc>
                <a:spcPct val="87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a:t>Date</a:t>
            </a:r>
          </a:p>
        </p:txBody>
      </p:sp>
      <p:sp>
        <p:nvSpPr>
          <p:cNvPr id="30" name="Text Placeholder 48">
            <a:extLst>
              <a:ext uri="{FF2B5EF4-FFF2-40B4-BE49-F238E27FC236}">
                <a16:creationId xmlns:a16="http://schemas.microsoft.com/office/drawing/2014/main" id="{44CE8076-2642-41CB-B9C4-44BBD2A86AAA}"/>
              </a:ext>
            </a:extLst>
          </p:cNvPr>
          <p:cNvSpPr>
            <a:spLocks noGrp="1"/>
          </p:cNvSpPr>
          <p:nvPr userDrawn="1">
            <p:ph type="body" sz="quarter" idx="14" hasCustomPrompt="1"/>
          </p:nvPr>
        </p:nvSpPr>
        <p:spPr bwMode="gray">
          <a:xfrm>
            <a:off x="6233491" y="380897"/>
            <a:ext cx="1888737" cy="265271"/>
          </a:xfrm>
          <a:prstGeom prst="rect">
            <a:avLst/>
          </a:prstGeom>
        </p:spPr>
        <p:txBody>
          <a:bodyPr wrap="none"/>
          <a:lstStyle>
            <a:lvl1pPr marL="0" marR="0" indent="0" algn="l" defTabSz="914400" rtl="0" eaLnBrk="1" fontAlgn="auto" latinLnBrk="0" hangingPunct="1">
              <a:lnSpc>
                <a:spcPct val="87000"/>
              </a:lnSpc>
              <a:spcBef>
                <a:spcPts val="0"/>
              </a:spcBef>
              <a:spcAft>
                <a:spcPts val="0"/>
              </a:spcAft>
              <a:buClr>
                <a:srgbClr val="3253DC"/>
              </a:buClr>
              <a:buSzTx/>
              <a:buFont typeface="Arial" panose="020B0604020202020204" pitchFamily="34" charset="0"/>
              <a:buNone/>
              <a:tabLst/>
              <a:defRPr sz="1600" b="1">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marL="0" marR="0" lvl="0" indent="0" algn="l" defTabSz="914400" rtl="0" eaLnBrk="1" fontAlgn="auto" latinLnBrk="0" hangingPunct="1">
              <a:lnSpc>
                <a:spcPct val="98000"/>
              </a:lnSpc>
              <a:spcBef>
                <a:spcPts val="0"/>
              </a:spcBef>
              <a:spcAft>
                <a:spcPts val="0"/>
              </a:spcAft>
              <a:buClr>
                <a:srgbClr val="3253DC"/>
              </a:buClr>
              <a:buSzTx/>
              <a:buFont typeface="Arial" panose="020B0604020202020204" pitchFamily="34" charset="0"/>
              <a:buNone/>
              <a:tabLst/>
              <a:defRPr/>
            </a:pPr>
            <a:r>
              <a:rPr lang="en-US"/>
              <a:t>@</a:t>
            </a:r>
            <a:r>
              <a:rPr lang="en-US" err="1"/>
              <a:t>qualcomm</a:t>
            </a:r>
            <a:endParaRPr lang="en-US"/>
          </a:p>
        </p:txBody>
      </p:sp>
      <p:sp>
        <p:nvSpPr>
          <p:cNvPr id="17" name="Freeform 5">
            <a:extLst>
              <a:ext uri="{FF2B5EF4-FFF2-40B4-BE49-F238E27FC236}">
                <a16:creationId xmlns:a16="http://schemas.microsoft.com/office/drawing/2014/main" id="{DE4B2BCE-8AE1-43E3-B178-AF8DE6F44482}"/>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13" name="Title 2">
            <a:extLst>
              <a:ext uri="{FF2B5EF4-FFF2-40B4-BE49-F238E27FC236}">
                <a16:creationId xmlns:a16="http://schemas.microsoft.com/office/drawing/2014/main" id="{3EB0BD3E-DA13-45AB-BAE1-25767D7B24A2}"/>
              </a:ext>
            </a:extLst>
          </p:cNvPr>
          <p:cNvSpPr>
            <a:spLocks noGrp="1"/>
          </p:cNvSpPr>
          <p:nvPr>
            <p:ph type="title"/>
          </p:nvPr>
        </p:nvSpPr>
        <p:spPr bwMode="gray">
          <a:xfrm>
            <a:off x="431638" y="2256890"/>
            <a:ext cx="7415930" cy="1820755"/>
          </a:xfrm>
        </p:spPr>
        <p:txBody>
          <a:bodyPr wrap="square">
            <a:spAutoFit/>
          </a:bodyPr>
          <a:lstStyle>
            <a:lvl1pPr>
              <a:lnSpc>
                <a:spcPct val="87000"/>
              </a:lnSpc>
              <a:defRPr sz="6800">
                <a:solidFill>
                  <a:schemeClr val="bg1"/>
                </a:solidFill>
              </a:defRPr>
            </a:lvl1pPr>
          </a:lstStyle>
          <a:p>
            <a:r>
              <a:rPr lang="en-US"/>
              <a:t>Click to edit Master title style</a:t>
            </a:r>
          </a:p>
        </p:txBody>
      </p:sp>
    </p:spTree>
    <p:extLst>
      <p:ext uri="{BB962C8B-B14F-4D97-AF65-F5344CB8AC3E}">
        <p14:creationId xmlns:p14="http://schemas.microsoft.com/office/powerpoint/2010/main" val="3916415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genda Gun Metal">
    <p:bg>
      <p:bgPr>
        <a:solidFill>
          <a:schemeClr val="accent5"/>
        </a:solidFill>
        <a:effectLst/>
      </p:bgPr>
    </p:bg>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844D2DF1-213C-E34C-914C-F604B1F3F8D8}"/>
              </a:ext>
            </a:extLst>
          </p:cNvPr>
          <p:cNvSpPr>
            <a:spLocks noGrp="1"/>
          </p:cNvSpPr>
          <p:nvPr userDrawn="1">
            <p:ph sz="quarter" idx="10"/>
          </p:nvPr>
        </p:nvSpPr>
        <p:spPr>
          <a:xfrm>
            <a:off x="530352" y="2368296"/>
            <a:ext cx="6391148" cy="4081659"/>
          </a:xfrm>
          <a:prstGeom prst="rect">
            <a:avLst/>
          </a:prstGeom>
        </p:spPr>
        <p:txBody>
          <a:bodyPr/>
          <a:lstStyle>
            <a:lvl1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bg1"/>
                </a:solidFill>
              </a:defRPr>
            </a:lvl1pPr>
            <a:lvl2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bg1"/>
                </a:solidFill>
              </a:defRPr>
            </a:lvl2pPr>
            <a:lvl3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bg1"/>
                </a:solidFill>
              </a:defRPr>
            </a:lvl3pPr>
            <a:lvl4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bg1"/>
                </a:solidFill>
              </a:defRPr>
            </a:lvl4pPr>
            <a:lvl5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21" name="Straight Connector 20">
            <a:extLst>
              <a:ext uri="{FF2B5EF4-FFF2-40B4-BE49-F238E27FC236}">
                <a16:creationId xmlns:a16="http://schemas.microsoft.com/office/drawing/2014/main" id="{31C2B1F2-008B-4DC9-9D3D-15CE505559FF}"/>
              </a:ext>
            </a:extLst>
          </p:cNvPr>
          <p:cNvCxnSpPr>
            <a:cxnSpLocks/>
          </p:cNvCxnSpPr>
          <p:nvPr userDrawn="1"/>
        </p:nvCxnSpPr>
        <p:spPr>
          <a:xfrm>
            <a:off x="501650" y="2171019"/>
            <a:ext cx="6419850" cy="0"/>
          </a:xfrm>
          <a:prstGeom prst="line">
            <a:avLst/>
          </a:prstGeom>
          <a:ln w="12700" cap="rnd">
            <a:solidFill>
              <a:schemeClr val="accent6">
                <a:alpha val="71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grpSp>
        <p:nvGrpSpPr>
          <p:cNvPr id="5" name="Group 4">
            <a:extLst>
              <a:ext uri="{FF2B5EF4-FFF2-40B4-BE49-F238E27FC236}">
                <a16:creationId xmlns:a16="http://schemas.microsoft.com/office/drawing/2014/main" id="{BCA85743-DB0F-45DD-9AFD-2C0317477EE5}"/>
              </a:ext>
            </a:extLst>
          </p:cNvPr>
          <p:cNvGrpSpPr/>
          <p:nvPr userDrawn="1"/>
        </p:nvGrpSpPr>
        <p:grpSpPr>
          <a:xfrm>
            <a:off x="8011668" y="-920"/>
            <a:ext cx="4180332" cy="6859841"/>
            <a:chOff x="8011668" y="-920"/>
            <a:chExt cx="4180332" cy="6859841"/>
          </a:xfrm>
        </p:grpSpPr>
        <p:sp>
          <p:nvSpPr>
            <p:cNvPr id="4" name="Rectangle 3">
              <a:extLst>
                <a:ext uri="{FF2B5EF4-FFF2-40B4-BE49-F238E27FC236}">
                  <a16:creationId xmlns:a16="http://schemas.microsoft.com/office/drawing/2014/main" id="{21308D66-143B-A349-ACCD-3D00D906A092}"/>
                </a:ext>
              </a:extLst>
            </p:cNvPr>
            <p:cNvSpPr/>
            <p:nvPr userDrawn="1"/>
          </p:nvSpPr>
          <p:spPr>
            <a:xfrm>
              <a:off x="8506968" y="236"/>
              <a:ext cx="1280160" cy="685752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a:ln>
                  <a:noFill/>
                </a:ln>
                <a:solidFill>
                  <a:srgbClr val="FFFFFF"/>
                </a:solidFill>
                <a:effectLst/>
                <a:uLnTx/>
                <a:uFillTx/>
                <a:latin typeface="Microsoft Sans Serif"/>
                <a:ea typeface="+mn-ea"/>
                <a:cs typeface="+mn-cs"/>
              </a:endParaRPr>
            </a:p>
          </p:txBody>
        </p:sp>
        <p:sp>
          <p:nvSpPr>
            <p:cNvPr id="6" name="Rectangle 5">
              <a:extLst>
                <a:ext uri="{FF2B5EF4-FFF2-40B4-BE49-F238E27FC236}">
                  <a16:creationId xmlns:a16="http://schemas.microsoft.com/office/drawing/2014/main" id="{491A9D0B-FE28-9048-B13B-E76F407CA744}"/>
                </a:ext>
              </a:extLst>
            </p:cNvPr>
            <p:cNvSpPr/>
            <p:nvPr/>
          </p:nvSpPr>
          <p:spPr>
            <a:xfrm>
              <a:off x="9787128" y="-920"/>
              <a:ext cx="2404872" cy="685984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pPr>
              <a:endParaRPr kumimoji="0" lang="en-US" sz="1067" b="0" i="0" u="none" strike="noStrike" cap="none" spc="0" normalizeH="0" baseline="0" noProof="0">
                <a:ln>
                  <a:noFill/>
                </a:ln>
                <a:solidFill>
                  <a:srgbClr val="FFFFFF"/>
                </a:solidFill>
                <a:effectLst/>
                <a:uLnTx/>
                <a:uFillTx/>
                <a:latin typeface="Microsoft Sans Serif"/>
              </a:endParaRPr>
            </a:p>
          </p:txBody>
        </p:sp>
        <p:sp>
          <p:nvSpPr>
            <p:cNvPr id="22" name="Rectangle: Single Corner Rounded 6">
              <a:extLst>
                <a:ext uri="{FF2B5EF4-FFF2-40B4-BE49-F238E27FC236}">
                  <a16:creationId xmlns:a16="http://schemas.microsoft.com/office/drawing/2014/main" id="{D1973D7C-0652-4165-88A1-4FB9828F5615}"/>
                </a:ext>
              </a:extLst>
            </p:cNvPr>
            <p:cNvSpPr/>
            <p:nvPr userDrawn="1"/>
          </p:nvSpPr>
          <p:spPr bwMode="gray">
            <a:xfrm flipV="1">
              <a:off x="8011668" y="0"/>
              <a:ext cx="493776" cy="6858003"/>
            </a:xfrm>
            <a:prstGeom prst="round1Rect">
              <a:avLst>
                <a:gd name="adj" fmla="val 0"/>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23" name="Rectangle: Single Corner Rounded 6">
              <a:extLst>
                <a:ext uri="{FF2B5EF4-FFF2-40B4-BE49-F238E27FC236}">
                  <a16:creationId xmlns:a16="http://schemas.microsoft.com/office/drawing/2014/main" id="{59E261A4-BD2B-47CA-A4EB-774113F2B7FE}"/>
                </a:ext>
              </a:extLst>
            </p:cNvPr>
            <p:cNvSpPr/>
            <p:nvPr userDrawn="1"/>
          </p:nvSpPr>
          <p:spPr bwMode="gray">
            <a:xfrm rot="10800000" flipH="1" flipV="1">
              <a:off x="9293353" y="1"/>
              <a:ext cx="493775" cy="6857530"/>
            </a:xfrm>
            <a:prstGeom prst="round1Rect">
              <a:avLst>
                <a:gd name="adj" fmla="val 0"/>
              </a:avLst>
            </a:prstGeom>
            <a:gradFill flip="none" rotWithShape="1">
              <a:gsLst>
                <a:gs pos="100000">
                  <a:schemeClr val="accent6">
                    <a:lumMod val="50000"/>
                    <a:alpha val="65000"/>
                  </a:schemeClr>
                </a:gs>
                <a:gs pos="0">
                  <a:schemeClr val="accent6">
                    <a:alpha val="0"/>
                  </a:schemeClr>
                </a:gs>
                <a:gs pos="64000">
                  <a:schemeClr val="accent6">
                    <a:lumMod val="50000"/>
                    <a:alpha val="35000"/>
                  </a:schemeClr>
                </a:gs>
              </a:gsLst>
              <a:lin ang="0" scaled="1"/>
              <a:tileRect/>
            </a:gradFill>
            <a:ln w="10795" cap="flat" cmpd="sng" algn="ctr">
              <a:noFill/>
              <a:prstDash val="solid"/>
            </a:ln>
            <a:effectLst/>
          </p:spPr>
          <p:txBody>
            <a:bodyPr rtlCol="0" anchor="ctr"/>
            <a:lstStyle/>
            <a:p>
              <a:pPr lvl="0" algn="ctr"/>
              <a:endParaRPr lang="en-US" kern="0">
                <a:solidFill>
                  <a:prstClr val="white"/>
                </a:solidFill>
              </a:endParaRPr>
            </a:p>
          </p:txBody>
        </p:sp>
      </p:grpSp>
      <p:sp>
        <p:nvSpPr>
          <p:cNvPr id="11" name="Freeform 5">
            <a:extLst>
              <a:ext uri="{FF2B5EF4-FFF2-40B4-BE49-F238E27FC236}">
                <a16:creationId xmlns:a16="http://schemas.microsoft.com/office/drawing/2014/main" id="{CE72B82E-6803-483D-87FB-DDB5CF32DB13}"/>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12" name="Title 2">
            <a:extLst>
              <a:ext uri="{FF2B5EF4-FFF2-40B4-BE49-F238E27FC236}">
                <a16:creationId xmlns:a16="http://schemas.microsoft.com/office/drawing/2014/main" id="{416F6E19-F6AD-4B7C-9B5E-C7F31E7AD626}"/>
              </a:ext>
            </a:extLst>
          </p:cNvPr>
          <p:cNvSpPr>
            <a:spLocks noGrp="1"/>
          </p:cNvSpPr>
          <p:nvPr>
            <p:ph type="title"/>
          </p:nvPr>
        </p:nvSpPr>
        <p:spPr>
          <a:xfrm>
            <a:off x="475488" y="818952"/>
            <a:ext cx="6446012" cy="1110432"/>
          </a:xfrm>
        </p:spPr>
        <p:txBody>
          <a:bodyPr wrap="square">
            <a:spAutoFit/>
          </a:bodyPr>
          <a:lstStyle>
            <a:lvl1pPr>
              <a:defRPr sz="4400">
                <a:solidFill>
                  <a:schemeClr val="bg1"/>
                </a:solidFill>
              </a:defRPr>
            </a:lvl1pPr>
          </a:lstStyle>
          <a:p>
            <a:r>
              <a:rPr lang="en-US"/>
              <a:t>Click to edit Master title style</a:t>
            </a:r>
          </a:p>
        </p:txBody>
      </p:sp>
      <p:sp>
        <p:nvSpPr>
          <p:cNvPr id="13" name="TextBox 12">
            <a:extLst>
              <a:ext uri="{FF2B5EF4-FFF2-40B4-BE49-F238E27FC236}">
                <a16:creationId xmlns:a16="http://schemas.microsoft.com/office/drawing/2014/main" id="{77B51E1B-01CD-A84E-8D51-C4800B5A404E}"/>
              </a:ext>
            </a:extLst>
          </p:cNvPr>
          <p:cNvSpPr txBox="1"/>
          <p:nvPr userDrawn="1"/>
        </p:nvSpPr>
        <p:spPr>
          <a:xfrm>
            <a:off x="530352" y="6534114"/>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87407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Agenda Midnight">
    <p:bg>
      <p:bgPr>
        <a:solidFill>
          <a:schemeClr val="tx2"/>
        </a:solidFill>
        <a:effectLst/>
      </p:bgPr>
    </p:bg>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844D2DF1-213C-E34C-914C-F604B1F3F8D8}"/>
              </a:ext>
            </a:extLst>
          </p:cNvPr>
          <p:cNvSpPr>
            <a:spLocks noGrp="1"/>
          </p:cNvSpPr>
          <p:nvPr userDrawn="1">
            <p:ph sz="quarter" idx="10"/>
          </p:nvPr>
        </p:nvSpPr>
        <p:spPr>
          <a:xfrm>
            <a:off x="530352" y="2368296"/>
            <a:ext cx="6391148" cy="4071829"/>
          </a:xfrm>
          <a:prstGeom prst="rect">
            <a:avLst/>
          </a:prstGeom>
        </p:spPr>
        <p:txBody>
          <a:bodyPr/>
          <a:lstStyle>
            <a:lvl1pPr marL="173736" indent="-173736">
              <a:lnSpc>
                <a:spcPct val="107000"/>
              </a:lnSpc>
              <a:spcBef>
                <a:spcPts val="0"/>
              </a:spcBef>
              <a:spcAft>
                <a:spcPts val="1800"/>
              </a:spcAft>
              <a:buClr>
                <a:schemeClr val="accent5"/>
              </a:buClr>
              <a:buFont typeface="Arial" panose="020B0604020202020204" pitchFamily="34" charset="0"/>
              <a:buChar char="•"/>
              <a:defRPr sz="1800">
                <a:solidFill>
                  <a:schemeClr val="bg1"/>
                </a:solidFill>
              </a:defRPr>
            </a:lvl1pPr>
            <a:lvl2pPr marL="173736" indent="-173736">
              <a:lnSpc>
                <a:spcPct val="107000"/>
              </a:lnSpc>
              <a:spcBef>
                <a:spcPts val="0"/>
              </a:spcBef>
              <a:spcAft>
                <a:spcPts val="1800"/>
              </a:spcAft>
              <a:buClr>
                <a:schemeClr val="accent5"/>
              </a:buClr>
              <a:buFont typeface="Arial" panose="020B0604020202020204" pitchFamily="34" charset="0"/>
              <a:buChar char="•"/>
              <a:defRPr sz="1800">
                <a:solidFill>
                  <a:schemeClr val="bg1"/>
                </a:solidFill>
              </a:defRPr>
            </a:lvl2pPr>
            <a:lvl3pPr marL="173736" indent="-173736">
              <a:lnSpc>
                <a:spcPct val="107000"/>
              </a:lnSpc>
              <a:spcBef>
                <a:spcPts val="0"/>
              </a:spcBef>
              <a:spcAft>
                <a:spcPts val="1800"/>
              </a:spcAft>
              <a:buClr>
                <a:schemeClr val="accent5"/>
              </a:buClr>
              <a:buFont typeface="Arial" panose="020B0604020202020204" pitchFamily="34" charset="0"/>
              <a:buChar char="•"/>
              <a:defRPr sz="1800">
                <a:solidFill>
                  <a:schemeClr val="bg1"/>
                </a:solidFill>
              </a:defRPr>
            </a:lvl3pPr>
            <a:lvl4pPr marL="173736" indent="-173736">
              <a:lnSpc>
                <a:spcPct val="107000"/>
              </a:lnSpc>
              <a:spcBef>
                <a:spcPts val="0"/>
              </a:spcBef>
              <a:spcAft>
                <a:spcPts val="1800"/>
              </a:spcAft>
              <a:buClr>
                <a:schemeClr val="accent5"/>
              </a:buClr>
              <a:buFont typeface="Arial" panose="020B0604020202020204" pitchFamily="34" charset="0"/>
              <a:buChar char="•"/>
              <a:defRPr sz="1800">
                <a:solidFill>
                  <a:schemeClr val="bg1"/>
                </a:solidFill>
              </a:defRPr>
            </a:lvl4pPr>
            <a:lvl5pPr marL="173736" indent="-173736">
              <a:lnSpc>
                <a:spcPct val="107000"/>
              </a:lnSpc>
              <a:spcBef>
                <a:spcPts val="0"/>
              </a:spcBef>
              <a:spcAft>
                <a:spcPts val="1800"/>
              </a:spcAft>
              <a:buClr>
                <a:schemeClr val="accent5"/>
              </a:buClr>
              <a:buFont typeface="Arial" panose="020B0604020202020204" pitchFamily="34" charset="0"/>
              <a:buChar char="•"/>
              <a:defRPr sz="18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21" name="Straight Connector 20">
            <a:extLst>
              <a:ext uri="{FF2B5EF4-FFF2-40B4-BE49-F238E27FC236}">
                <a16:creationId xmlns:a16="http://schemas.microsoft.com/office/drawing/2014/main" id="{31C2B1F2-008B-4DC9-9D3D-15CE505559FF}"/>
              </a:ext>
            </a:extLst>
          </p:cNvPr>
          <p:cNvCxnSpPr>
            <a:cxnSpLocks/>
          </p:cNvCxnSpPr>
          <p:nvPr userDrawn="1"/>
        </p:nvCxnSpPr>
        <p:spPr>
          <a:xfrm>
            <a:off x="501650" y="2171019"/>
            <a:ext cx="6419850" cy="0"/>
          </a:xfrm>
          <a:prstGeom prst="line">
            <a:avLst/>
          </a:prstGeom>
          <a:ln w="12700" cap="rnd">
            <a:solidFill>
              <a:schemeClr val="accent5">
                <a:alpha val="71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grpSp>
        <p:nvGrpSpPr>
          <p:cNvPr id="5" name="Group 4">
            <a:extLst>
              <a:ext uri="{FF2B5EF4-FFF2-40B4-BE49-F238E27FC236}">
                <a16:creationId xmlns:a16="http://schemas.microsoft.com/office/drawing/2014/main" id="{F787CA06-18E6-405B-AB57-846AB5708B52}"/>
              </a:ext>
            </a:extLst>
          </p:cNvPr>
          <p:cNvGrpSpPr/>
          <p:nvPr userDrawn="1"/>
        </p:nvGrpSpPr>
        <p:grpSpPr>
          <a:xfrm>
            <a:off x="8011668" y="-920"/>
            <a:ext cx="4180332" cy="6859841"/>
            <a:chOff x="8011668" y="-920"/>
            <a:chExt cx="4180332" cy="6859841"/>
          </a:xfrm>
        </p:grpSpPr>
        <p:sp>
          <p:nvSpPr>
            <p:cNvPr id="4" name="Rectangle 3">
              <a:extLst>
                <a:ext uri="{FF2B5EF4-FFF2-40B4-BE49-F238E27FC236}">
                  <a16:creationId xmlns:a16="http://schemas.microsoft.com/office/drawing/2014/main" id="{21308D66-143B-A349-ACCD-3D00D906A092}"/>
                </a:ext>
              </a:extLst>
            </p:cNvPr>
            <p:cNvSpPr/>
            <p:nvPr userDrawn="1"/>
          </p:nvSpPr>
          <p:spPr>
            <a:xfrm>
              <a:off x="8506968" y="236"/>
              <a:ext cx="1280160" cy="685752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a:ln>
                  <a:noFill/>
                </a:ln>
                <a:solidFill>
                  <a:srgbClr val="FFFFFF"/>
                </a:solidFill>
                <a:effectLst/>
                <a:uLnTx/>
                <a:uFillTx/>
                <a:latin typeface="Microsoft Sans Serif"/>
                <a:ea typeface="+mn-ea"/>
                <a:cs typeface="+mn-cs"/>
              </a:endParaRPr>
            </a:p>
          </p:txBody>
        </p:sp>
        <p:sp>
          <p:nvSpPr>
            <p:cNvPr id="6" name="Rectangle 5">
              <a:extLst>
                <a:ext uri="{FF2B5EF4-FFF2-40B4-BE49-F238E27FC236}">
                  <a16:creationId xmlns:a16="http://schemas.microsoft.com/office/drawing/2014/main" id="{491A9D0B-FE28-9048-B13B-E76F407CA744}"/>
                </a:ext>
              </a:extLst>
            </p:cNvPr>
            <p:cNvSpPr/>
            <p:nvPr/>
          </p:nvSpPr>
          <p:spPr>
            <a:xfrm>
              <a:off x="9787128" y="-920"/>
              <a:ext cx="2404872" cy="685984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pPr>
              <a:endParaRPr kumimoji="0" lang="en-US" sz="1067" b="0" i="0" u="none" strike="noStrike" cap="none" spc="0" normalizeH="0" baseline="0" noProof="0">
                <a:ln>
                  <a:noFill/>
                </a:ln>
                <a:solidFill>
                  <a:srgbClr val="FFFFFF"/>
                </a:solidFill>
                <a:effectLst/>
                <a:uLnTx/>
                <a:uFillTx/>
                <a:latin typeface="Microsoft Sans Serif"/>
              </a:endParaRPr>
            </a:p>
          </p:txBody>
        </p:sp>
        <p:sp>
          <p:nvSpPr>
            <p:cNvPr id="22" name="Rectangle: Single Corner Rounded 6">
              <a:extLst>
                <a:ext uri="{FF2B5EF4-FFF2-40B4-BE49-F238E27FC236}">
                  <a16:creationId xmlns:a16="http://schemas.microsoft.com/office/drawing/2014/main" id="{D1973D7C-0652-4165-88A1-4FB9828F5615}"/>
                </a:ext>
              </a:extLst>
            </p:cNvPr>
            <p:cNvSpPr/>
            <p:nvPr userDrawn="1"/>
          </p:nvSpPr>
          <p:spPr bwMode="gray">
            <a:xfrm flipV="1">
              <a:off x="8011668" y="0"/>
              <a:ext cx="493776" cy="6858003"/>
            </a:xfrm>
            <a:prstGeom prst="round1Rect">
              <a:avLst>
                <a:gd name="adj" fmla="val 0"/>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23" name="Rectangle: Single Corner Rounded 6">
              <a:extLst>
                <a:ext uri="{FF2B5EF4-FFF2-40B4-BE49-F238E27FC236}">
                  <a16:creationId xmlns:a16="http://schemas.microsoft.com/office/drawing/2014/main" id="{59E261A4-BD2B-47CA-A4EB-774113F2B7FE}"/>
                </a:ext>
              </a:extLst>
            </p:cNvPr>
            <p:cNvSpPr/>
            <p:nvPr userDrawn="1"/>
          </p:nvSpPr>
          <p:spPr bwMode="gray">
            <a:xfrm rot="10800000" flipH="1" flipV="1">
              <a:off x="9293353" y="1"/>
              <a:ext cx="493775" cy="6857530"/>
            </a:xfrm>
            <a:prstGeom prst="round1Rect">
              <a:avLst>
                <a:gd name="adj" fmla="val 0"/>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grpSp>
      <p:sp>
        <p:nvSpPr>
          <p:cNvPr id="11" name="Freeform 5">
            <a:extLst>
              <a:ext uri="{FF2B5EF4-FFF2-40B4-BE49-F238E27FC236}">
                <a16:creationId xmlns:a16="http://schemas.microsoft.com/office/drawing/2014/main" id="{E0A1C191-D6B1-443E-80C5-308BFEE70BCD}"/>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12" name="Title 2">
            <a:extLst>
              <a:ext uri="{FF2B5EF4-FFF2-40B4-BE49-F238E27FC236}">
                <a16:creationId xmlns:a16="http://schemas.microsoft.com/office/drawing/2014/main" id="{31691490-7DFB-4251-8E05-5909F3498C2C}"/>
              </a:ext>
            </a:extLst>
          </p:cNvPr>
          <p:cNvSpPr>
            <a:spLocks noGrp="1"/>
          </p:cNvSpPr>
          <p:nvPr>
            <p:ph type="title"/>
          </p:nvPr>
        </p:nvSpPr>
        <p:spPr>
          <a:xfrm>
            <a:off x="475488" y="818952"/>
            <a:ext cx="6446012" cy="1110432"/>
          </a:xfrm>
        </p:spPr>
        <p:txBody>
          <a:bodyPr wrap="square">
            <a:spAutoFit/>
          </a:bodyPr>
          <a:lstStyle>
            <a:lvl1pPr>
              <a:defRPr sz="4400">
                <a:solidFill>
                  <a:schemeClr val="bg1"/>
                </a:solidFill>
              </a:defRPr>
            </a:lvl1pPr>
          </a:lstStyle>
          <a:p>
            <a:r>
              <a:rPr lang="en-US"/>
              <a:t>Click to edit Master title style</a:t>
            </a:r>
          </a:p>
        </p:txBody>
      </p:sp>
      <p:sp>
        <p:nvSpPr>
          <p:cNvPr id="13" name="TextBox 12">
            <a:extLst>
              <a:ext uri="{FF2B5EF4-FFF2-40B4-BE49-F238E27FC236}">
                <a16:creationId xmlns:a16="http://schemas.microsoft.com/office/drawing/2014/main" id="{5F8994F4-6A8F-AE45-8CA6-4000DE531DD3}"/>
              </a:ext>
            </a:extLst>
          </p:cNvPr>
          <p:cNvSpPr txBox="1"/>
          <p:nvPr userDrawn="1"/>
        </p:nvSpPr>
        <p:spPr>
          <a:xfrm>
            <a:off x="530352" y="6534114"/>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164421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Agenda 2 Light Blue">
    <p:spTree>
      <p:nvGrpSpPr>
        <p:cNvPr id="1" name=""/>
        <p:cNvGrpSpPr/>
        <p:nvPr/>
      </p:nvGrpSpPr>
      <p:grpSpPr>
        <a:xfrm>
          <a:off x="0" y="0"/>
          <a:ext cx="0" cy="0"/>
          <a:chOff x="0" y="0"/>
          <a:chExt cx="0" cy="0"/>
        </a:xfrm>
      </p:grpSpPr>
      <p:sp>
        <p:nvSpPr>
          <p:cNvPr id="19" name="Content Placeholder 18">
            <a:extLst>
              <a:ext uri="{FF2B5EF4-FFF2-40B4-BE49-F238E27FC236}">
                <a16:creationId xmlns:a16="http://schemas.microsoft.com/office/drawing/2014/main" id="{71B3CBAA-80EF-5E47-BC6B-9DE61D18790F}"/>
              </a:ext>
            </a:extLst>
          </p:cNvPr>
          <p:cNvSpPr>
            <a:spLocks noGrp="1"/>
          </p:cNvSpPr>
          <p:nvPr userDrawn="1">
            <p:ph sz="quarter" idx="10"/>
          </p:nvPr>
        </p:nvSpPr>
        <p:spPr>
          <a:xfrm>
            <a:off x="3721607" y="2368296"/>
            <a:ext cx="6051401" cy="4052169"/>
          </a:xfrm>
          <a:prstGeom prst="rect">
            <a:avLst/>
          </a:prstGeom>
        </p:spPr>
        <p:txBody>
          <a:bodyPr/>
          <a:lstStyle>
            <a:lvl1pPr marL="173736" indent="-173736">
              <a:lnSpc>
                <a:spcPct val="107000"/>
              </a:lnSpc>
              <a:spcBef>
                <a:spcPts val="0"/>
              </a:spcBef>
              <a:spcAft>
                <a:spcPts val="1800"/>
              </a:spcAft>
              <a:buClr>
                <a:schemeClr val="accent2"/>
              </a:buClr>
              <a:buFont typeface="Arial" panose="020B0604020202020204" pitchFamily="34" charset="0"/>
              <a:buChar char="•"/>
              <a:defRPr sz="1800">
                <a:solidFill>
                  <a:schemeClr val="tx1"/>
                </a:solidFill>
              </a:defRPr>
            </a:lvl1pPr>
            <a:lvl2pPr marL="173736" indent="-173736">
              <a:lnSpc>
                <a:spcPct val="107000"/>
              </a:lnSpc>
              <a:spcBef>
                <a:spcPts val="0"/>
              </a:spcBef>
              <a:spcAft>
                <a:spcPts val="1800"/>
              </a:spcAft>
              <a:buClr>
                <a:schemeClr val="accent2"/>
              </a:buClr>
              <a:buFont typeface="Arial" panose="020B0604020202020204" pitchFamily="34" charset="0"/>
              <a:buChar char="•"/>
              <a:defRPr sz="1800">
                <a:solidFill>
                  <a:schemeClr val="tx1"/>
                </a:solidFill>
              </a:defRPr>
            </a:lvl2pPr>
            <a:lvl3pPr marL="173736" indent="-173736">
              <a:lnSpc>
                <a:spcPct val="107000"/>
              </a:lnSpc>
              <a:spcBef>
                <a:spcPts val="0"/>
              </a:spcBef>
              <a:spcAft>
                <a:spcPts val="1800"/>
              </a:spcAft>
              <a:buClr>
                <a:schemeClr val="accent2"/>
              </a:buClr>
              <a:buFont typeface="Arial" panose="020B0604020202020204" pitchFamily="34" charset="0"/>
              <a:buChar char="•"/>
              <a:defRPr sz="1800">
                <a:solidFill>
                  <a:schemeClr val="tx1"/>
                </a:solidFill>
              </a:defRPr>
            </a:lvl3pPr>
            <a:lvl4pPr marL="173736" indent="-173736">
              <a:lnSpc>
                <a:spcPct val="107000"/>
              </a:lnSpc>
              <a:spcBef>
                <a:spcPts val="0"/>
              </a:spcBef>
              <a:spcAft>
                <a:spcPts val="1800"/>
              </a:spcAft>
              <a:buClr>
                <a:schemeClr val="accent2"/>
              </a:buClr>
              <a:buFont typeface="Arial" panose="020B0604020202020204" pitchFamily="34" charset="0"/>
              <a:buChar char="•"/>
              <a:defRPr sz="1800">
                <a:solidFill>
                  <a:schemeClr val="tx1"/>
                </a:solidFill>
              </a:defRPr>
            </a:lvl4pPr>
            <a:lvl5pPr marL="173736" indent="-173736">
              <a:lnSpc>
                <a:spcPct val="107000"/>
              </a:lnSpc>
              <a:spcBef>
                <a:spcPts val="0"/>
              </a:spcBef>
              <a:spcAft>
                <a:spcPts val="1800"/>
              </a:spcAft>
              <a:buClr>
                <a:schemeClr val="accent2"/>
              </a:buClr>
              <a:buFont typeface="Arial" panose="020B0604020202020204" pitchFamily="34" charset="0"/>
              <a:buChar char="•"/>
              <a:defRPr sz="18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6" name="Straight Connector 15">
            <a:extLst>
              <a:ext uri="{FF2B5EF4-FFF2-40B4-BE49-F238E27FC236}">
                <a16:creationId xmlns:a16="http://schemas.microsoft.com/office/drawing/2014/main" id="{61DED592-645B-4F8C-8D0E-7555AF78647A}"/>
              </a:ext>
            </a:extLst>
          </p:cNvPr>
          <p:cNvCxnSpPr>
            <a:cxnSpLocks/>
          </p:cNvCxnSpPr>
          <p:nvPr userDrawn="1"/>
        </p:nvCxnSpPr>
        <p:spPr>
          <a:xfrm>
            <a:off x="3721607" y="2171019"/>
            <a:ext cx="6051402" cy="0"/>
          </a:xfrm>
          <a:prstGeom prst="line">
            <a:avLst/>
          </a:prstGeom>
          <a:ln w="12700" cap="rnd">
            <a:solidFill>
              <a:schemeClr val="accent6">
                <a:lumMod val="60000"/>
                <a:lumOff val="40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grpSp>
        <p:nvGrpSpPr>
          <p:cNvPr id="6" name="Group 5">
            <a:extLst>
              <a:ext uri="{FF2B5EF4-FFF2-40B4-BE49-F238E27FC236}">
                <a16:creationId xmlns:a16="http://schemas.microsoft.com/office/drawing/2014/main" id="{2FEBB2B0-2FE9-4547-B236-AFFD265B9D1B}"/>
              </a:ext>
            </a:extLst>
          </p:cNvPr>
          <p:cNvGrpSpPr/>
          <p:nvPr userDrawn="1"/>
        </p:nvGrpSpPr>
        <p:grpSpPr>
          <a:xfrm>
            <a:off x="1" y="-920"/>
            <a:ext cx="3114500" cy="6859841"/>
            <a:chOff x="1" y="-920"/>
            <a:chExt cx="3114500" cy="6859841"/>
          </a:xfrm>
        </p:grpSpPr>
        <p:sp>
          <p:nvSpPr>
            <p:cNvPr id="5" name="Rectangle 4">
              <a:extLst>
                <a:ext uri="{FF2B5EF4-FFF2-40B4-BE49-F238E27FC236}">
                  <a16:creationId xmlns:a16="http://schemas.microsoft.com/office/drawing/2014/main" id="{E260F5EA-2531-104C-BDA5-6976E59EAEBC}"/>
                </a:ext>
              </a:extLst>
            </p:cNvPr>
            <p:cNvSpPr/>
            <p:nvPr/>
          </p:nvSpPr>
          <p:spPr>
            <a:xfrm>
              <a:off x="1805663" y="471"/>
              <a:ext cx="1308838" cy="6857529"/>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a:ln>
                  <a:noFill/>
                </a:ln>
                <a:solidFill>
                  <a:srgbClr val="FFFFFF"/>
                </a:solidFill>
                <a:effectLst/>
                <a:uLnTx/>
                <a:uFillTx/>
                <a:latin typeface="Microsoft Sans Serif"/>
                <a:ea typeface="+mn-ea"/>
                <a:cs typeface="+mn-cs"/>
              </a:endParaRPr>
            </a:p>
          </p:txBody>
        </p:sp>
        <p:sp>
          <p:nvSpPr>
            <p:cNvPr id="4" name="Rectangle 3">
              <a:extLst>
                <a:ext uri="{FF2B5EF4-FFF2-40B4-BE49-F238E27FC236}">
                  <a16:creationId xmlns:a16="http://schemas.microsoft.com/office/drawing/2014/main" id="{7B1049BD-3954-CA4D-8094-F10C1A4300C1}"/>
                </a:ext>
              </a:extLst>
            </p:cNvPr>
            <p:cNvSpPr/>
            <p:nvPr userDrawn="1"/>
          </p:nvSpPr>
          <p:spPr>
            <a:xfrm>
              <a:off x="1" y="-920"/>
              <a:ext cx="1805661" cy="685984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a:ln>
                  <a:noFill/>
                </a:ln>
                <a:solidFill>
                  <a:srgbClr val="FFFFFF"/>
                </a:solidFill>
                <a:effectLst/>
                <a:uLnTx/>
                <a:uFillTx/>
                <a:latin typeface="Microsoft Sans Serif"/>
                <a:ea typeface="+mn-ea"/>
                <a:cs typeface="+mn-cs"/>
              </a:endParaRPr>
            </a:p>
          </p:txBody>
        </p:sp>
        <p:sp>
          <p:nvSpPr>
            <p:cNvPr id="13" name="Rectangle: Single Corner Rounded 6">
              <a:extLst>
                <a:ext uri="{FF2B5EF4-FFF2-40B4-BE49-F238E27FC236}">
                  <a16:creationId xmlns:a16="http://schemas.microsoft.com/office/drawing/2014/main" id="{054816C9-AC82-418D-A618-510763EF4E47}"/>
                </a:ext>
              </a:extLst>
            </p:cNvPr>
            <p:cNvSpPr/>
            <p:nvPr userDrawn="1"/>
          </p:nvSpPr>
          <p:spPr bwMode="gray">
            <a:xfrm flipV="1">
              <a:off x="1311886" y="918"/>
              <a:ext cx="493776" cy="6858003"/>
            </a:xfrm>
            <a:prstGeom prst="round1Rect">
              <a:avLst>
                <a:gd name="adj" fmla="val 0"/>
              </a:avLst>
            </a:prstGeom>
            <a:gradFill flip="none" rotWithShape="1">
              <a:gsLst>
                <a:gs pos="75000">
                  <a:srgbClr val="6383DE"/>
                </a:gs>
                <a:gs pos="100000">
                  <a:srgbClr val="3F59AD">
                    <a:lumMod val="90000"/>
                    <a:lumOff val="10000"/>
                  </a:srgbClr>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14" name="Rectangle: Single Corner Rounded 6">
              <a:extLst>
                <a:ext uri="{FF2B5EF4-FFF2-40B4-BE49-F238E27FC236}">
                  <a16:creationId xmlns:a16="http://schemas.microsoft.com/office/drawing/2014/main" id="{4CCFDB0A-8A2B-4779-A51E-2B0AD18672E0}"/>
                </a:ext>
              </a:extLst>
            </p:cNvPr>
            <p:cNvSpPr/>
            <p:nvPr userDrawn="1"/>
          </p:nvSpPr>
          <p:spPr bwMode="gray">
            <a:xfrm rot="10800000" flipH="1" flipV="1">
              <a:off x="2620725" y="470"/>
              <a:ext cx="493775" cy="6857530"/>
            </a:xfrm>
            <a:prstGeom prst="round1Rect">
              <a:avLst>
                <a:gd name="adj" fmla="val 0"/>
              </a:avLst>
            </a:prstGeom>
            <a:gradFill flip="none" rotWithShape="1">
              <a:gsLst>
                <a:gs pos="100000">
                  <a:schemeClr val="accent1">
                    <a:lumMod val="75000"/>
                    <a:alpha val="50000"/>
                  </a:schemeClr>
                </a:gs>
                <a:gs pos="0">
                  <a:srgbClr val="B0C6FF">
                    <a:alpha val="0"/>
                  </a:srgbClr>
                </a:gs>
              </a:gsLst>
              <a:lin ang="0" scaled="1"/>
              <a:tileRect/>
            </a:gradFill>
            <a:ln w="10795" cap="flat" cmpd="sng" algn="ctr">
              <a:noFill/>
              <a:prstDash val="solid"/>
            </a:ln>
            <a:effectLst/>
          </p:spPr>
          <p:txBody>
            <a:bodyPr rtlCol="0" anchor="ctr"/>
            <a:lstStyle/>
            <a:p>
              <a:pPr lvl="0" algn="ctr"/>
              <a:endParaRPr lang="en-US" kern="0">
                <a:solidFill>
                  <a:prstClr val="white"/>
                </a:solidFill>
              </a:endParaRPr>
            </a:p>
          </p:txBody>
        </p:sp>
      </p:grpSp>
      <p:sp>
        <p:nvSpPr>
          <p:cNvPr id="18" name="Title 2">
            <a:extLst>
              <a:ext uri="{FF2B5EF4-FFF2-40B4-BE49-F238E27FC236}">
                <a16:creationId xmlns:a16="http://schemas.microsoft.com/office/drawing/2014/main" id="{B301E4DD-7EE3-47B4-881B-9E5B641D6B68}"/>
              </a:ext>
            </a:extLst>
          </p:cNvPr>
          <p:cNvSpPr>
            <a:spLocks noGrp="1"/>
          </p:cNvSpPr>
          <p:nvPr>
            <p:ph type="title"/>
          </p:nvPr>
        </p:nvSpPr>
        <p:spPr>
          <a:xfrm>
            <a:off x="3694176" y="818952"/>
            <a:ext cx="6078832" cy="1110432"/>
          </a:xfrm>
        </p:spPr>
        <p:txBody>
          <a:bodyPr wrap="square">
            <a:spAutoFit/>
          </a:bodyPr>
          <a:lstStyle>
            <a:lvl1pPr>
              <a:defRPr sz="4400"/>
            </a:lvl1pPr>
          </a:lstStyle>
          <a:p>
            <a:r>
              <a:rPr lang="en-US"/>
              <a:t>Click to edit Master title style</a:t>
            </a:r>
          </a:p>
        </p:txBody>
      </p:sp>
      <p:sp>
        <p:nvSpPr>
          <p:cNvPr id="10" name="TextBox 9">
            <a:extLst>
              <a:ext uri="{FF2B5EF4-FFF2-40B4-BE49-F238E27FC236}">
                <a16:creationId xmlns:a16="http://schemas.microsoft.com/office/drawing/2014/main" id="{82F39EEA-F427-7144-BD7E-860BAEE6771B}"/>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06564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genda 2 Teal">
    <p:spTree>
      <p:nvGrpSpPr>
        <p:cNvPr id="1" name=""/>
        <p:cNvGrpSpPr/>
        <p:nvPr/>
      </p:nvGrpSpPr>
      <p:grpSpPr>
        <a:xfrm>
          <a:off x="0" y="0"/>
          <a:ext cx="0" cy="0"/>
          <a:chOff x="0" y="0"/>
          <a:chExt cx="0" cy="0"/>
        </a:xfrm>
      </p:grpSpPr>
      <p:sp>
        <p:nvSpPr>
          <p:cNvPr id="19" name="Content Placeholder 18">
            <a:extLst>
              <a:ext uri="{FF2B5EF4-FFF2-40B4-BE49-F238E27FC236}">
                <a16:creationId xmlns:a16="http://schemas.microsoft.com/office/drawing/2014/main" id="{71B3CBAA-80EF-5E47-BC6B-9DE61D18790F}"/>
              </a:ext>
            </a:extLst>
          </p:cNvPr>
          <p:cNvSpPr>
            <a:spLocks noGrp="1"/>
          </p:cNvSpPr>
          <p:nvPr userDrawn="1">
            <p:ph sz="quarter" idx="10"/>
          </p:nvPr>
        </p:nvSpPr>
        <p:spPr>
          <a:xfrm>
            <a:off x="3721607" y="2368296"/>
            <a:ext cx="6051401" cy="4048853"/>
          </a:xfrm>
          <a:prstGeom prst="rect">
            <a:avLst/>
          </a:prstGeom>
        </p:spPr>
        <p:txBody>
          <a:bodyPr/>
          <a:lstStyle>
            <a:lvl1pPr marL="173736" indent="-173736">
              <a:lnSpc>
                <a:spcPct val="107000"/>
              </a:lnSpc>
              <a:spcBef>
                <a:spcPts val="0"/>
              </a:spcBef>
              <a:spcAft>
                <a:spcPts val="1800"/>
              </a:spcAft>
              <a:buClr>
                <a:schemeClr val="accent4"/>
              </a:buClr>
              <a:buFont typeface="Arial" panose="020B0604020202020204" pitchFamily="34" charset="0"/>
              <a:buChar char="•"/>
              <a:defRPr sz="1800">
                <a:solidFill>
                  <a:schemeClr val="tx1"/>
                </a:solidFill>
              </a:defRPr>
            </a:lvl1pPr>
            <a:lvl2pPr marL="173736" indent="-173736">
              <a:lnSpc>
                <a:spcPct val="107000"/>
              </a:lnSpc>
              <a:spcBef>
                <a:spcPts val="0"/>
              </a:spcBef>
              <a:spcAft>
                <a:spcPts val="1800"/>
              </a:spcAft>
              <a:buClr>
                <a:schemeClr val="accent4"/>
              </a:buClr>
              <a:buFont typeface="Arial" panose="020B0604020202020204" pitchFamily="34" charset="0"/>
              <a:buChar char="•"/>
              <a:defRPr sz="1800">
                <a:solidFill>
                  <a:schemeClr val="tx1"/>
                </a:solidFill>
              </a:defRPr>
            </a:lvl2pPr>
            <a:lvl3pPr marL="173736" indent="-173736">
              <a:lnSpc>
                <a:spcPct val="107000"/>
              </a:lnSpc>
              <a:spcBef>
                <a:spcPts val="0"/>
              </a:spcBef>
              <a:spcAft>
                <a:spcPts val="1800"/>
              </a:spcAft>
              <a:buClr>
                <a:schemeClr val="accent4"/>
              </a:buClr>
              <a:buFont typeface="Arial" panose="020B0604020202020204" pitchFamily="34" charset="0"/>
              <a:buChar char="•"/>
              <a:defRPr sz="1800">
                <a:solidFill>
                  <a:schemeClr val="tx1"/>
                </a:solidFill>
              </a:defRPr>
            </a:lvl3pPr>
            <a:lvl4pPr marL="173736" indent="-173736">
              <a:lnSpc>
                <a:spcPct val="107000"/>
              </a:lnSpc>
              <a:spcBef>
                <a:spcPts val="0"/>
              </a:spcBef>
              <a:spcAft>
                <a:spcPts val="1800"/>
              </a:spcAft>
              <a:buClr>
                <a:schemeClr val="accent4"/>
              </a:buClr>
              <a:buFont typeface="Arial" panose="020B0604020202020204" pitchFamily="34" charset="0"/>
              <a:buChar char="•"/>
              <a:defRPr sz="1800">
                <a:solidFill>
                  <a:schemeClr val="tx1"/>
                </a:solidFill>
              </a:defRPr>
            </a:lvl4pPr>
            <a:lvl5pPr marL="173736" indent="-173736">
              <a:lnSpc>
                <a:spcPct val="107000"/>
              </a:lnSpc>
              <a:spcBef>
                <a:spcPts val="0"/>
              </a:spcBef>
              <a:spcAft>
                <a:spcPts val="1800"/>
              </a:spcAft>
              <a:buClr>
                <a:schemeClr val="accent4"/>
              </a:buClr>
              <a:buFont typeface="Arial" panose="020B0604020202020204" pitchFamily="34" charset="0"/>
              <a:buChar char="•"/>
              <a:defRPr sz="18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6" name="Straight Connector 15">
            <a:extLst>
              <a:ext uri="{FF2B5EF4-FFF2-40B4-BE49-F238E27FC236}">
                <a16:creationId xmlns:a16="http://schemas.microsoft.com/office/drawing/2014/main" id="{61DED592-645B-4F8C-8D0E-7555AF78647A}"/>
              </a:ext>
            </a:extLst>
          </p:cNvPr>
          <p:cNvCxnSpPr>
            <a:cxnSpLocks/>
          </p:cNvCxnSpPr>
          <p:nvPr userDrawn="1"/>
        </p:nvCxnSpPr>
        <p:spPr>
          <a:xfrm>
            <a:off x="3721607" y="2171019"/>
            <a:ext cx="6051402" cy="0"/>
          </a:xfrm>
          <a:prstGeom prst="line">
            <a:avLst/>
          </a:prstGeom>
          <a:ln w="12700" cap="rnd">
            <a:solidFill>
              <a:schemeClr val="accent6">
                <a:lumMod val="60000"/>
                <a:lumOff val="40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grpSp>
        <p:nvGrpSpPr>
          <p:cNvPr id="17" name="Group 16">
            <a:extLst>
              <a:ext uri="{FF2B5EF4-FFF2-40B4-BE49-F238E27FC236}">
                <a16:creationId xmlns:a16="http://schemas.microsoft.com/office/drawing/2014/main" id="{459F1BC3-A25A-4F2F-AE6A-66E3CDF9CA87}"/>
              </a:ext>
            </a:extLst>
          </p:cNvPr>
          <p:cNvGrpSpPr/>
          <p:nvPr userDrawn="1"/>
        </p:nvGrpSpPr>
        <p:grpSpPr>
          <a:xfrm>
            <a:off x="1" y="-920"/>
            <a:ext cx="3114500" cy="6859841"/>
            <a:chOff x="1" y="-920"/>
            <a:chExt cx="3114500" cy="6859841"/>
          </a:xfrm>
        </p:grpSpPr>
        <p:sp>
          <p:nvSpPr>
            <p:cNvPr id="18" name="Rectangle 17">
              <a:extLst>
                <a:ext uri="{FF2B5EF4-FFF2-40B4-BE49-F238E27FC236}">
                  <a16:creationId xmlns:a16="http://schemas.microsoft.com/office/drawing/2014/main" id="{B8BB2C26-9627-4325-A099-547E93EEF246}"/>
                </a:ext>
              </a:extLst>
            </p:cNvPr>
            <p:cNvSpPr/>
            <p:nvPr/>
          </p:nvSpPr>
          <p:spPr>
            <a:xfrm>
              <a:off x="1805663" y="471"/>
              <a:ext cx="1308838" cy="685752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pPr>
              <a:endParaRPr kumimoji="0" lang="en-US" sz="1067" b="0" i="0" u="none" strike="noStrike" cap="none" spc="0" normalizeH="0" baseline="0" noProof="0">
                <a:ln>
                  <a:noFill/>
                </a:ln>
                <a:solidFill>
                  <a:srgbClr val="FFFFFF"/>
                </a:solidFill>
                <a:effectLst/>
                <a:uLnTx/>
                <a:uFillTx/>
                <a:latin typeface="Microsoft Sans Serif"/>
              </a:endParaRPr>
            </a:p>
          </p:txBody>
        </p:sp>
        <p:sp>
          <p:nvSpPr>
            <p:cNvPr id="20" name="Rectangle 19">
              <a:extLst>
                <a:ext uri="{FF2B5EF4-FFF2-40B4-BE49-F238E27FC236}">
                  <a16:creationId xmlns:a16="http://schemas.microsoft.com/office/drawing/2014/main" id="{7F4BE5D2-332D-407F-8716-B028E9A35910}"/>
                </a:ext>
              </a:extLst>
            </p:cNvPr>
            <p:cNvSpPr/>
            <p:nvPr userDrawn="1"/>
          </p:nvSpPr>
          <p:spPr>
            <a:xfrm>
              <a:off x="1" y="-920"/>
              <a:ext cx="1805661" cy="685984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pPr>
              <a:endParaRPr kumimoji="0" lang="en-US" sz="1067" b="0" i="0" u="none" strike="noStrike" cap="none" spc="0" normalizeH="0" baseline="0" noProof="0">
                <a:ln>
                  <a:noFill/>
                </a:ln>
                <a:solidFill>
                  <a:srgbClr val="FFFFFF"/>
                </a:solidFill>
                <a:effectLst/>
                <a:uLnTx/>
                <a:uFillTx/>
                <a:latin typeface="Microsoft Sans Serif"/>
              </a:endParaRPr>
            </a:p>
          </p:txBody>
        </p:sp>
        <p:sp>
          <p:nvSpPr>
            <p:cNvPr id="21" name="Rectangle: Single Corner Rounded 6">
              <a:extLst>
                <a:ext uri="{FF2B5EF4-FFF2-40B4-BE49-F238E27FC236}">
                  <a16:creationId xmlns:a16="http://schemas.microsoft.com/office/drawing/2014/main" id="{A47A36E7-7621-4007-95B2-6753845C113F}"/>
                </a:ext>
              </a:extLst>
            </p:cNvPr>
            <p:cNvSpPr/>
            <p:nvPr userDrawn="1"/>
          </p:nvSpPr>
          <p:spPr bwMode="gray">
            <a:xfrm flipV="1">
              <a:off x="1311886" y="918"/>
              <a:ext cx="493776" cy="6858003"/>
            </a:xfrm>
            <a:prstGeom prst="round1Rect">
              <a:avLst>
                <a:gd name="adj" fmla="val 0"/>
              </a:avLst>
            </a:prstGeom>
            <a:gradFill flip="none" rotWithShape="1">
              <a:gsLst>
                <a:gs pos="0">
                  <a:schemeClr val="accent3"/>
                </a:gs>
                <a:gs pos="100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22" name="Rectangle: Single Corner Rounded 6">
              <a:extLst>
                <a:ext uri="{FF2B5EF4-FFF2-40B4-BE49-F238E27FC236}">
                  <a16:creationId xmlns:a16="http://schemas.microsoft.com/office/drawing/2014/main" id="{210E8B6E-2DF4-426B-95F7-731B5512AB91}"/>
                </a:ext>
              </a:extLst>
            </p:cNvPr>
            <p:cNvSpPr/>
            <p:nvPr userDrawn="1"/>
          </p:nvSpPr>
          <p:spPr bwMode="gray">
            <a:xfrm rot="10800000" flipH="1" flipV="1">
              <a:off x="2620725" y="470"/>
              <a:ext cx="493775" cy="6857530"/>
            </a:xfrm>
            <a:prstGeom prst="round1Rect">
              <a:avLst>
                <a:gd name="adj" fmla="val 0"/>
              </a:avLst>
            </a:prstGeom>
            <a:gradFill flip="none" rotWithShape="1">
              <a:gsLst>
                <a:gs pos="100000">
                  <a:schemeClr val="accent3">
                    <a:lumMod val="50000"/>
                    <a:alpha val="65000"/>
                  </a:schemeClr>
                </a:gs>
                <a:gs pos="0">
                  <a:schemeClr val="accent3">
                    <a:lumMod val="60000"/>
                    <a:lumOff val="40000"/>
                    <a:alpha val="0"/>
                  </a:schemeClr>
                </a:gs>
                <a:gs pos="60000">
                  <a:schemeClr val="accent3">
                    <a:lumMod val="50000"/>
                    <a:alpha val="28000"/>
                  </a:schemeClr>
                </a:gs>
              </a:gsLst>
              <a:lin ang="0" scaled="1"/>
              <a:tileRect/>
            </a:gradFill>
            <a:ln w="10795" cap="flat" cmpd="sng" algn="ctr">
              <a:noFill/>
              <a:prstDash val="solid"/>
            </a:ln>
            <a:effectLst/>
          </p:spPr>
          <p:txBody>
            <a:bodyPr rtlCol="0" anchor="ctr"/>
            <a:lstStyle/>
            <a:p>
              <a:pPr lvl="0" algn="ctr"/>
              <a:endParaRPr lang="en-US" kern="0">
                <a:solidFill>
                  <a:prstClr val="white"/>
                </a:solidFill>
              </a:endParaRPr>
            </a:p>
          </p:txBody>
        </p:sp>
      </p:grpSp>
      <p:sp>
        <p:nvSpPr>
          <p:cNvPr id="11" name="Title 2">
            <a:extLst>
              <a:ext uri="{FF2B5EF4-FFF2-40B4-BE49-F238E27FC236}">
                <a16:creationId xmlns:a16="http://schemas.microsoft.com/office/drawing/2014/main" id="{5414775D-E921-40D5-BD78-EE64D6236896}"/>
              </a:ext>
            </a:extLst>
          </p:cNvPr>
          <p:cNvSpPr>
            <a:spLocks noGrp="1"/>
          </p:cNvSpPr>
          <p:nvPr>
            <p:ph type="title"/>
          </p:nvPr>
        </p:nvSpPr>
        <p:spPr>
          <a:xfrm>
            <a:off x="3694176" y="818952"/>
            <a:ext cx="6078832" cy="1110432"/>
          </a:xfrm>
        </p:spPr>
        <p:txBody>
          <a:bodyPr wrap="square">
            <a:spAutoFit/>
          </a:bodyPr>
          <a:lstStyle>
            <a:lvl1pPr>
              <a:defRPr sz="4400"/>
            </a:lvl1pPr>
          </a:lstStyle>
          <a:p>
            <a:r>
              <a:rPr lang="en-US"/>
              <a:t>Click to edit Master title style</a:t>
            </a:r>
          </a:p>
        </p:txBody>
      </p:sp>
      <p:sp>
        <p:nvSpPr>
          <p:cNvPr id="10" name="TextBox 9">
            <a:extLst>
              <a:ext uri="{FF2B5EF4-FFF2-40B4-BE49-F238E27FC236}">
                <a16:creationId xmlns:a16="http://schemas.microsoft.com/office/drawing/2014/main" id="{EFCFFCAB-5642-A144-B0CD-359D16DA8F33}"/>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120016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Agenda 2 Nickel">
    <p:spTree>
      <p:nvGrpSpPr>
        <p:cNvPr id="1" name=""/>
        <p:cNvGrpSpPr/>
        <p:nvPr/>
      </p:nvGrpSpPr>
      <p:grpSpPr>
        <a:xfrm>
          <a:off x="0" y="0"/>
          <a:ext cx="0" cy="0"/>
          <a:chOff x="0" y="0"/>
          <a:chExt cx="0" cy="0"/>
        </a:xfrm>
      </p:grpSpPr>
      <p:sp>
        <p:nvSpPr>
          <p:cNvPr id="19" name="Content Placeholder 18">
            <a:extLst>
              <a:ext uri="{FF2B5EF4-FFF2-40B4-BE49-F238E27FC236}">
                <a16:creationId xmlns:a16="http://schemas.microsoft.com/office/drawing/2014/main" id="{71B3CBAA-80EF-5E47-BC6B-9DE61D18790F}"/>
              </a:ext>
            </a:extLst>
          </p:cNvPr>
          <p:cNvSpPr>
            <a:spLocks noGrp="1"/>
          </p:cNvSpPr>
          <p:nvPr userDrawn="1">
            <p:ph sz="quarter" idx="10"/>
          </p:nvPr>
        </p:nvSpPr>
        <p:spPr>
          <a:xfrm>
            <a:off x="3721607" y="2368296"/>
            <a:ext cx="6051401" cy="4048848"/>
          </a:xfrm>
          <a:prstGeom prst="rect">
            <a:avLst/>
          </a:prstGeom>
        </p:spPr>
        <p:txBody>
          <a:bodyPr/>
          <a:lstStyle>
            <a:lvl1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1pPr>
            <a:lvl2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2pPr>
            <a:lvl3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3pPr>
            <a:lvl4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4pPr>
            <a:lvl5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6" name="Straight Connector 15">
            <a:extLst>
              <a:ext uri="{FF2B5EF4-FFF2-40B4-BE49-F238E27FC236}">
                <a16:creationId xmlns:a16="http://schemas.microsoft.com/office/drawing/2014/main" id="{61DED592-645B-4F8C-8D0E-7555AF78647A}"/>
              </a:ext>
            </a:extLst>
          </p:cNvPr>
          <p:cNvCxnSpPr>
            <a:cxnSpLocks/>
          </p:cNvCxnSpPr>
          <p:nvPr userDrawn="1"/>
        </p:nvCxnSpPr>
        <p:spPr>
          <a:xfrm>
            <a:off x="3721607" y="2171019"/>
            <a:ext cx="6051402" cy="0"/>
          </a:xfrm>
          <a:prstGeom prst="line">
            <a:avLst/>
          </a:prstGeom>
          <a:ln w="12700" cap="rnd">
            <a:solidFill>
              <a:schemeClr val="accent6">
                <a:lumMod val="60000"/>
                <a:lumOff val="40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grpSp>
        <p:nvGrpSpPr>
          <p:cNvPr id="17" name="Group 16">
            <a:extLst>
              <a:ext uri="{FF2B5EF4-FFF2-40B4-BE49-F238E27FC236}">
                <a16:creationId xmlns:a16="http://schemas.microsoft.com/office/drawing/2014/main" id="{459F1BC3-A25A-4F2F-AE6A-66E3CDF9CA87}"/>
              </a:ext>
            </a:extLst>
          </p:cNvPr>
          <p:cNvGrpSpPr/>
          <p:nvPr userDrawn="1"/>
        </p:nvGrpSpPr>
        <p:grpSpPr>
          <a:xfrm>
            <a:off x="1" y="-920"/>
            <a:ext cx="3114500" cy="6859841"/>
            <a:chOff x="1" y="-920"/>
            <a:chExt cx="3114500" cy="6859841"/>
          </a:xfrm>
        </p:grpSpPr>
        <p:sp>
          <p:nvSpPr>
            <p:cNvPr id="18" name="Rectangle 17">
              <a:extLst>
                <a:ext uri="{FF2B5EF4-FFF2-40B4-BE49-F238E27FC236}">
                  <a16:creationId xmlns:a16="http://schemas.microsoft.com/office/drawing/2014/main" id="{B8BB2C26-9627-4325-A099-547E93EEF246}"/>
                </a:ext>
              </a:extLst>
            </p:cNvPr>
            <p:cNvSpPr/>
            <p:nvPr/>
          </p:nvSpPr>
          <p:spPr>
            <a:xfrm>
              <a:off x="1805663" y="471"/>
              <a:ext cx="1308838" cy="6857529"/>
            </a:xfrm>
            <a:prstGeom prst="rect">
              <a:avLst/>
            </a:prstGeom>
            <a:solidFill>
              <a:srgbClr val="F2F5F8"/>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350" kern="0" noProof="0">
                <a:solidFill>
                  <a:prstClr val="white"/>
                </a:solidFill>
              </a:endParaRPr>
            </a:p>
          </p:txBody>
        </p:sp>
        <p:sp>
          <p:nvSpPr>
            <p:cNvPr id="20" name="Rectangle 19">
              <a:extLst>
                <a:ext uri="{FF2B5EF4-FFF2-40B4-BE49-F238E27FC236}">
                  <a16:creationId xmlns:a16="http://schemas.microsoft.com/office/drawing/2014/main" id="{7F4BE5D2-332D-407F-8716-B028E9A35910}"/>
                </a:ext>
              </a:extLst>
            </p:cNvPr>
            <p:cNvSpPr/>
            <p:nvPr userDrawn="1"/>
          </p:nvSpPr>
          <p:spPr>
            <a:xfrm>
              <a:off x="1" y="-920"/>
              <a:ext cx="1805661" cy="6859841"/>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pPr>
              <a:endParaRPr kumimoji="0" lang="en-US" sz="1067" b="0" i="0" u="none" strike="noStrike" cap="none" spc="0" normalizeH="0" baseline="0" noProof="0">
                <a:ln>
                  <a:noFill/>
                </a:ln>
                <a:solidFill>
                  <a:srgbClr val="FFFFFF"/>
                </a:solidFill>
                <a:effectLst/>
                <a:uLnTx/>
                <a:uFillTx/>
                <a:latin typeface="Microsoft Sans Serif"/>
              </a:endParaRPr>
            </a:p>
          </p:txBody>
        </p:sp>
        <p:sp>
          <p:nvSpPr>
            <p:cNvPr id="21" name="Rectangle: Single Corner Rounded 6">
              <a:extLst>
                <a:ext uri="{FF2B5EF4-FFF2-40B4-BE49-F238E27FC236}">
                  <a16:creationId xmlns:a16="http://schemas.microsoft.com/office/drawing/2014/main" id="{A47A36E7-7621-4007-95B2-6753845C113F}"/>
                </a:ext>
              </a:extLst>
            </p:cNvPr>
            <p:cNvSpPr/>
            <p:nvPr userDrawn="1"/>
          </p:nvSpPr>
          <p:spPr bwMode="gray">
            <a:xfrm flipV="1">
              <a:off x="1311886" y="918"/>
              <a:ext cx="493776" cy="6858003"/>
            </a:xfrm>
            <a:prstGeom prst="round1Rect">
              <a:avLst>
                <a:gd name="adj" fmla="val 0"/>
              </a:avLst>
            </a:prstGeom>
            <a:gradFill flip="none" rotWithShape="1">
              <a:gsLst>
                <a:gs pos="25000">
                  <a:schemeClr val="accent6">
                    <a:lumMod val="40000"/>
                    <a:lumOff val="60000"/>
                    <a:alpha val="0"/>
                  </a:schemeClr>
                </a:gs>
                <a:gs pos="100000">
                  <a:schemeClr val="accent6">
                    <a:lumMod val="50000"/>
                    <a:alpha val="39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22" name="Rectangle: Single Corner Rounded 6">
              <a:extLst>
                <a:ext uri="{FF2B5EF4-FFF2-40B4-BE49-F238E27FC236}">
                  <a16:creationId xmlns:a16="http://schemas.microsoft.com/office/drawing/2014/main" id="{210E8B6E-2DF4-426B-95F7-731B5512AB91}"/>
                </a:ext>
              </a:extLst>
            </p:cNvPr>
            <p:cNvSpPr/>
            <p:nvPr userDrawn="1"/>
          </p:nvSpPr>
          <p:spPr bwMode="gray">
            <a:xfrm rot="10800000" flipH="1" flipV="1">
              <a:off x="2620725" y="470"/>
              <a:ext cx="493775" cy="6857530"/>
            </a:xfrm>
            <a:prstGeom prst="round1Rect">
              <a:avLst>
                <a:gd name="adj" fmla="val 0"/>
              </a:avLst>
            </a:prstGeom>
            <a:gradFill flip="none" rotWithShape="1">
              <a:gsLst>
                <a:gs pos="17000">
                  <a:schemeClr val="accent6">
                    <a:lumMod val="20000"/>
                    <a:lumOff val="80000"/>
                    <a:alpha val="0"/>
                  </a:schemeClr>
                </a:gs>
                <a:gs pos="100000">
                  <a:schemeClr val="accent6">
                    <a:lumMod val="50000"/>
                    <a:alpha val="3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350" b="1">
                <a:solidFill>
                  <a:prstClr val="white"/>
                </a:solidFill>
              </a:endParaRPr>
            </a:p>
          </p:txBody>
        </p:sp>
      </p:grpSp>
      <p:sp>
        <p:nvSpPr>
          <p:cNvPr id="10" name="Title 2">
            <a:extLst>
              <a:ext uri="{FF2B5EF4-FFF2-40B4-BE49-F238E27FC236}">
                <a16:creationId xmlns:a16="http://schemas.microsoft.com/office/drawing/2014/main" id="{153726AC-6F2C-4544-B70D-67C1D4F0893B}"/>
              </a:ext>
            </a:extLst>
          </p:cNvPr>
          <p:cNvSpPr>
            <a:spLocks noGrp="1"/>
          </p:cNvSpPr>
          <p:nvPr>
            <p:ph type="title"/>
          </p:nvPr>
        </p:nvSpPr>
        <p:spPr>
          <a:xfrm>
            <a:off x="3694176" y="818952"/>
            <a:ext cx="6078832" cy="1110432"/>
          </a:xfrm>
        </p:spPr>
        <p:txBody>
          <a:bodyPr wrap="square">
            <a:spAutoFit/>
          </a:bodyPr>
          <a:lstStyle>
            <a:lvl1pPr>
              <a:defRPr sz="4400"/>
            </a:lvl1pPr>
          </a:lstStyle>
          <a:p>
            <a:r>
              <a:rPr lang="en-US"/>
              <a:t>Click to edit Master title style</a:t>
            </a:r>
          </a:p>
        </p:txBody>
      </p:sp>
      <p:sp>
        <p:nvSpPr>
          <p:cNvPr id="11" name="TextBox 10">
            <a:extLst>
              <a:ext uri="{FF2B5EF4-FFF2-40B4-BE49-F238E27FC236}">
                <a16:creationId xmlns:a16="http://schemas.microsoft.com/office/drawing/2014/main" id="{16156997-715B-A84A-91A1-CC43DD7A55CC}"/>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277808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genda 2 Gun Metal">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B1049BD-3954-CA4D-8094-F10C1A4300C1}"/>
              </a:ext>
            </a:extLst>
          </p:cNvPr>
          <p:cNvSpPr/>
          <p:nvPr userDrawn="1"/>
        </p:nvSpPr>
        <p:spPr>
          <a:xfrm>
            <a:off x="2" y="-1841"/>
            <a:ext cx="1805660" cy="685984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a:ln>
                <a:noFill/>
              </a:ln>
              <a:solidFill>
                <a:srgbClr val="FFFFFF"/>
              </a:solidFill>
              <a:effectLst/>
              <a:uLnTx/>
              <a:uFillTx/>
              <a:latin typeface="Microsoft Sans Serif"/>
              <a:ea typeface="+mn-ea"/>
              <a:cs typeface="+mn-cs"/>
            </a:endParaRPr>
          </a:p>
        </p:txBody>
      </p:sp>
      <p:sp>
        <p:nvSpPr>
          <p:cNvPr id="5" name="Rectangle 4">
            <a:extLst>
              <a:ext uri="{FF2B5EF4-FFF2-40B4-BE49-F238E27FC236}">
                <a16:creationId xmlns:a16="http://schemas.microsoft.com/office/drawing/2014/main" id="{E260F5EA-2531-104C-BDA5-6976E59EAEBC}"/>
              </a:ext>
            </a:extLst>
          </p:cNvPr>
          <p:cNvSpPr/>
          <p:nvPr/>
        </p:nvSpPr>
        <p:spPr>
          <a:xfrm>
            <a:off x="1805662" y="-1"/>
            <a:ext cx="1308839" cy="685752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a:ln>
                <a:noFill/>
              </a:ln>
              <a:solidFill>
                <a:srgbClr val="FFFFFF"/>
              </a:solidFill>
              <a:effectLst/>
              <a:uLnTx/>
              <a:uFillTx/>
              <a:latin typeface="Microsoft Sans Serif"/>
              <a:ea typeface="+mn-ea"/>
              <a:cs typeface="+mn-cs"/>
            </a:endParaRPr>
          </a:p>
        </p:txBody>
      </p:sp>
      <p:sp>
        <p:nvSpPr>
          <p:cNvPr id="19" name="Content Placeholder 18">
            <a:extLst>
              <a:ext uri="{FF2B5EF4-FFF2-40B4-BE49-F238E27FC236}">
                <a16:creationId xmlns:a16="http://schemas.microsoft.com/office/drawing/2014/main" id="{71B3CBAA-80EF-5E47-BC6B-9DE61D18790F}"/>
              </a:ext>
            </a:extLst>
          </p:cNvPr>
          <p:cNvSpPr>
            <a:spLocks noGrp="1"/>
          </p:cNvSpPr>
          <p:nvPr userDrawn="1">
            <p:ph sz="quarter" idx="10"/>
          </p:nvPr>
        </p:nvSpPr>
        <p:spPr>
          <a:xfrm>
            <a:off x="3721607" y="2368296"/>
            <a:ext cx="6051401" cy="4048852"/>
          </a:xfrm>
          <a:prstGeom prst="rect">
            <a:avLst/>
          </a:prstGeom>
        </p:spPr>
        <p:txBody>
          <a:bodyPr/>
          <a:lstStyle>
            <a:lvl1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1pPr>
            <a:lvl2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2pPr>
            <a:lvl3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3pPr>
            <a:lvl4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4pPr>
            <a:lvl5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6" name="Straight Connector 15">
            <a:extLst>
              <a:ext uri="{FF2B5EF4-FFF2-40B4-BE49-F238E27FC236}">
                <a16:creationId xmlns:a16="http://schemas.microsoft.com/office/drawing/2014/main" id="{61DED592-645B-4F8C-8D0E-7555AF78647A}"/>
              </a:ext>
            </a:extLst>
          </p:cNvPr>
          <p:cNvCxnSpPr>
            <a:cxnSpLocks/>
          </p:cNvCxnSpPr>
          <p:nvPr userDrawn="1"/>
        </p:nvCxnSpPr>
        <p:spPr>
          <a:xfrm>
            <a:off x="3721607" y="2171019"/>
            <a:ext cx="6051402" cy="0"/>
          </a:xfrm>
          <a:prstGeom prst="line">
            <a:avLst/>
          </a:prstGeom>
          <a:ln w="12700" cap="rnd">
            <a:solidFill>
              <a:schemeClr val="accent6">
                <a:lumMod val="60000"/>
                <a:lumOff val="40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sp>
        <p:nvSpPr>
          <p:cNvPr id="13" name="Rectangle: Single Corner Rounded 6">
            <a:extLst>
              <a:ext uri="{FF2B5EF4-FFF2-40B4-BE49-F238E27FC236}">
                <a16:creationId xmlns:a16="http://schemas.microsoft.com/office/drawing/2014/main" id="{054816C9-AC82-418D-A618-510763EF4E47}"/>
              </a:ext>
            </a:extLst>
          </p:cNvPr>
          <p:cNvSpPr/>
          <p:nvPr userDrawn="1"/>
        </p:nvSpPr>
        <p:spPr bwMode="gray">
          <a:xfrm flipV="1">
            <a:off x="1311886" y="0"/>
            <a:ext cx="493776" cy="6858003"/>
          </a:xfrm>
          <a:prstGeom prst="round1Rect">
            <a:avLst>
              <a:gd name="adj" fmla="val 0"/>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14" name="Rectangle: Single Corner Rounded 6">
            <a:extLst>
              <a:ext uri="{FF2B5EF4-FFF2-40B4-BE49-F238E27FC236}">
                <a16:creationId xmlns:a16="http://schemas.microsoft.com/office/drawing/2014/main" id="{4CCFDB0A-8A2B-4779-A51E-2B0AD18672E0}"/>
              </a:ext>
            </a:extLst>
          </p:cNvPr>
          <p:cNvSpPr/>
          <p:nvPr userDrawn="1"/>
        </p:nvSpPr>
        <p:spPr bwMode="gray">
          <a:xfrm rot="10800000" flipH="1" flipV="1">
            <a:off x="2620726" y="1"/>
            <a:ext cx="493775" cy="6857530"/>
          </a:xfrm>
          <a:prstGeom prst="round1Rect">
            <a:avLst>
              <a:gd name="adj" fmla="val 0"/>
            </a:avLst>
          </a:prstGeom>
          <a:gradFill flip="none" rotWithShape="1">
            <a:gsLst>
              <a:gs pos="100000">
                <a:schemeClr val="accent6">
                  <a:lumMod val="50000"/>
                  <a:alpha val="65000"/>
                </a:schemeClr>
              </a:gs>
              <a:gs pos="0">
                <a:schemeClr val="accent6">
                  <a:alpha val="0"/>
                </a:schemeClr>
              </a:gs>
              <a:gs pos="64000">
                <a:schemeClr val="accent6">
                  <a:lumMod val="50000"/>
                  <a:alpha val="35000"/>
                </a:schemeClr>
              </a:gs>
            </a:gsLst>
            <a:lin ang="0" scaled="1"/>
            <a:tileRect/>
          </a:gradFill>
          <a:ln w="10795" cap="flat" cmpd="sng" algn="ctr">
            <a:noFill/>
            <a:prstDash val="solid"/>
          </a:ln>
          <a:effectLst/>
        </p:spPr>
        <p:txBody>
          <a:bodyPr rtlCol="0" anchor="ctr"/>
          <a:lstStyle/>
          <a:p>
            <a:pPr lvl="0" algn="ctr"/>
            <a:endParaRPr lang="en-US" kern="0">
              <a:solidFill>
                <a:prstClr val="white"/>
              </a:solidFill>
            </a:endParaRPr>
          </a:p>
        </p:txBody>
      </p:sp>
      <p:sp>
        <p:nvSpPr>
          <p:cNvPr id="9" name="Title 2">
            <a:extLst>
              <a:ext uri="{FF2B5EF4-FFF2-40B4-BE49-F238E27FC236}">
                <a16:creationId xmlns:a16="http://schemas.microsoft.com/office/drawing/2014/main" id="{85A3181C-AC11-4602-8BC8-377440D828E4}"/>
              </a:ext>
            </a:extLst>
          </p:cNvPr>
          <p:cNvSpPr>
            <a:spLocks noGrp="1"/>
          </p:cNvSpPr>
          <p:nvPr>
            <p:ph type="title"/>
          </p:nvPr>
        </p:nvSpPr>
        <p:spPr>
          <a:xfrm>
            <a:off x="3694176" y="818952"/>
            <a:ext cx="6078832" cy="1110432"/>
          </a:xfrm>
        </p:spPr>
        <p:txBody>
          <a:bodyPr wrap="square">
            <a:spAutoFit/>
          </a:bodyPr>
          <a:lstStyle>
            <a:lvl1pPr>
              <a:defRPr sz="4400"/>
            </a:lvl1pPr>
          </a:lstStyle>
          <a:p>
            <a:r>
              <a:rPr lang="en-US"/>
              <a:t>Click to edit Master title style</a:t>
            </a:r>
          </a:p>
        </p:txBody>
      </p:sp>
      <p:sp>
        <p:nvSpPr>
          <p:cNvPr id="10" name="TextBox 9">
            <a:extLst>
              <a:ext uri="{FF2B5EF4-FFF2-40B4-BE49-F238E27FC236}">
                <a16:creationId xmlns:a16="http://schemas.microsoft.com/office/drawing/2014/main" id="{4550F5D9-B0AA-E243-9EA5-B716724649FD}"/>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236624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Agenda 2 Midnigh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B1049BD-3954-CA4D-8094-F10C1A4300C1}"/>
              </a:ext>
            </a:extLst>
          </p:cNvPr>
          <p:cNvSpPr/>
          <p:nvPr userDrawn="1"/>
        </p:nvSpPr>
        <p:spPr>
          <a:xfrm>
            <a:off x="1" y="-1841"/>
            <a:ext cx="1805659" cy="685984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a:ln>
                <a:noFill/>
              </a:ln>
              <a:solidFill>
                <a:srgbClr val="FFFFFF"/>
              </a:solidFill>
              <a:effectLst/>
              <a:uLnTx/>
              <a:uFillTx/>
              <a:latin typeface="Microsoft Sans Serif"/>
              <a:ea typeface="+mn-ea"/>
              <a:cs typeface="+mn-cs"/>
            </a:endParaRPr>
          </a:p>
        </p:txBody>
      </p:sp>
      <p:sp>
        <p:nvSpPr>
          <p:cNvPr id="5" name="Rectangle 4">
            <a:extLst>
              <a:ext uri="{FF2B5EF4-FFF2-40B4-BE49-F238E27FC236}">
                <a16:creationId xmlns:a16="http://schemas.microsoft.com/office/drawing/2014/main" id="{E260F5EA-2531-104C-BDA5-6976E59EAEBC}"/>
              </a:ext>
            </a:extLst>
          </p:cNvPr>
          <p:cNvSpPr/>
          <p:nvPr/>
        </p:nvSpPr>
        <p:spPr>
          <a:xfrm>
            <a:off x="1805662" y="-1"/>
            <a:ext cx="1308839" cy="685752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a:ln>
                <a:noFill/>
              </a:ln>
              <a:solidFill>
                <a:srgbClr val="FFFFFF"/>
              </a:solidFill>
              <a:effectLst/>
              <a:uLnTx/>
              <a:uFillTx/>
              <a:latin typeface="Microsoft Sans Serif"/>
              <a:ea typeface="+mn-ea"/>
              <a:cs typeface="+mn-cs"/>
            </a:endParaRPr>
          </a:p>
        </p:txBody>
      </p:sp>
      <p:sp>
        <p:nvSpPr>
          <p:cNvPr id="19" name="Content Placeholder 18">
            <a:extLst>
              <a:ext uri="{FF2B5EF4-FFF2-40B4-BE49-F238E27FC236}">
                <a16:creationId xmlns:a16="http://schemas.microsoft.com/office/drawing/2014/main" id="{71B3CBAA-80EF-5E47-BC6B-9DE61D18790F}"/>
              </a:ext>
            </a:extLst>
          </p:cNvPr>
          <p:cNvSpPr>
            <a:spLocks noGrp="1"/>
          </p:cNvSpPr>
          <p:nvPr userDrawn="1">
            <p:ph sz="quarter" idx="10"/>
          </p:nvPr>
        </p:nvSpPr>
        <p:spPr>
          <a:xfrm>
            <a:off x="3721607" y="2368296"/>
            <a:ext cx="6051401" cy="4071829"/>
          </a:xfrm>
          <a:prstGeom prst="rect">
            <a:avLst/>
          </a:prstGeom>
        </p:spPr>
        <p:txBody>
          <a:bodyPr/>
          <a:lstStyle>
            <a:lvl1pPr marL="173736" indent="-173736">
              <a:lnSpc>
                <a:spcPct val="107000"/>
              </a:lnSpc>
              <a:spcBef>
                <a:spcPts val="0"/>
              </a:spcBef>
              <a:spcAft>
                <a:spcPts val="1800"/>
              </a:spcAft>
              <a:buClr>
                <a:schemeClr val="accent5"/>
              </a:buClr>
              <a:buFont typeface="Arial" panose="020B0604020202020204" pitchFamily="34" charset="0"/>
              <a:buChar char="•"/>
              <a:defRPr sz="1800">
                <a:solidFill>
                  <a:schemeClr val="tx1"/>
                </a:solidFill>
              </a:defRPr>
            </a:lvl1pPr>
            <a:lvl2pPr marL="173736" indent="-173736">
              <a:lnSpc>
                <a:spcPct val="107000"/>
              </a:lnSpc>
              <a:spcBef>
                <a:spcPts val="0"/>
              </a:spcBef>
              <a:spcAft>
                <a:spcPts val="1800"/>
              </a:spcAft>
              <a:buClr>
                <a:schemeClr val="accent5"/>
              </a:buClr>
              <a:buFont typeface="Arial" panose="020B0604020202020204" pitchFamily="34" charset="0"/>
              <a:buChar char="•"/>
              <a:defRPr sz="1800">
                <a:solidFill>
                  <a:schemeClr val="tx1"/>
                </a:solidFill>
              </a:defRPr>
            </a:lvl2pPr>
            <a:lvl3pPr marL="173736" indent="-173736">
              <a:lnSpc>
                <a:spcPct val="107000"/>
              </a:lnSpc>
              <a:spcBef>
                <a:spcPts val="0"/>
              </a:spcBef>
              <a:spcAft>
                <a:spcPts val="1800"/>
              </a:spcAft>
              <a:buClr>
                <a:schemeClr val="accent5"/>
              </a:buClr>
              <a:buFont typeface="Arial" panose="020B0604020202020204" pitchFamily="34" charset="0"/>
              <a:buChar char="•"/>
              <a:defRPr sz="1800">
                <a:solidFill>
                  <a:schemeClr val="tx1"/>
                </a:solidFill>
              </a:defRPr>
            </a:lvl3pPr>
            <a:lvl4pPr marL="173736" indent="-173736">
              <a:lnSpc>
                <a:spcPct val="107000"/>
              </a:lnSpc>
              <a:spcBef>
                <a:spcPts val="0"/>
              </a:spcBef>
              <a:spcAft>
                <a:spcPts val="1800"/>
              </a:spcAft>
              <a:buClr>
                <a:schemeClr val="accent5"/>
              </a:buClr>
              <a:buFont typeface="Arial" panose="020B0604020202020204" pitchFamily="34" charset="0"/>
              <a:buChar char="•"/>
              <a:defRPr sz="1800">
                <a:solidFill>
                  <a:schemeClr val="tx1"/>
                </a:solidFill>
              </a:defRPr>
            </a:lvl4pPr>
            <a:lvl5pPr marL="173736" indent="-173736">
              <a:lnSpc>
                <a:spcPct val="107000"/>
              </a:lnSpc>
              <a:spcBef>
                <a:spcPts val="0"/>
              </a:spcBef>
              <a:spcAft>
                <a:spcPts val="1800"/>
              </a:spcAft>
              <a:buClr>
                <a:schemeClr val="accent5"/>
              </a:buClr>
              <a:buFont typeface="Arial" panose="020B0604020202020204" pitchFamily="34" charset="0"/>
              <a:buChar char="•"/>
              <a:defRPr sz="18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6" name="Straight Connector 15">
            <a:extLst>
              <a:ext uri="{FF2B5EF4-FFF2-40B4-BE49-F238E27FC236}">
                <a16:creationId xmlns:a16="http://schemas.microsoft.com/office/drawing/2014/main" id="{61DED592-645B-4F8C-8D0E-7555AF78647A}"/>
              </a:ext>
            </a:extLst>
          </p:cNvPr>
          <p:cNvCxnSpPr>
            <a:cxnSpLocks/>
          </p:cNvCxnSpPr>
          <p:nvPr userDrawn="1"/>
        </p:nvCxnSpPr>
        <p:spPr>
          <a:xfrm>
            <a:off x="3721607" y="2171019"/>
            <a:ext cx="6051402" cy="0"/>
          </a:xfrm>
          <a:prstGeom prst="line">
            <a:avLst/>
          </a:prstGeom>
          <a:ln w="12700" cap="rnd">
            <a:solidFill>
              <a:schemeClr val="accent6">
                <a:lumMod val="60000"/>
                <a:lumOff val="40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sp>
        <p:nvSpPr>
          <p:cNvPr id="13" name="Rectangle: Single Corner Rounded 6">
            <a:extLst>
              <a:ext uri="{FF2B5EF4-FFF2-40B4-BE49-F238E27FC236}">
                <a16:creationId xmlns:a16="http://schemas.microsoft.com/office/drawing/2014/main" id="{054816C9-AC82-418D-A618-510763EF4E47}"/>
              </a:ext>
            </a:extLst>
          </p:cNvPr>
          <p:cNvSpPr/>
          <p:nvPr userDrawn="1"/>
        </p:nvSpPr>
        <p:spPr bwMode="gray">
          <a:xfrm flipV="1">
            <a:off x="1311886" y="0"/>
            <a:ext cx="493776" cy="6858003"/>
          </a:xfrm>
          <a:prstGeom prst="round1Rect">
            <a:avLst>
              <a:gd name="adj" fmla="val 0"/>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14" name="Rectangle: Single Corner Rounded 6">
            <a:extLst>
              <a:ext uri="{FF2B5EF4-FFF2-40B4-BE49-F238E27FC236}">
                <a16:creationId xmlns:a16="http://schemas.microsoft.com/office/drawing/2014/main" id="{4CCFDB0A-8A2B-4779-A51E-2B0AD18672E0}"/>
              </a:ext>
            </a:extLst>
          </p:cNvPr>
          <p:cNvSpPr/>
          <p:nvPr userDrawn="1"/>
        </p:nvSpPr>
        <p:spPr bwMode="gray">
          <a:xfrm rot="10800000" flipH="1" flipV="1">
            <a:off x="2620725" y="1"/>
            <a:ext cx="493775" cy="6857530"/>
          </a:xfrm>
          <a:prstGeom prst="round1Rect">
            <a:avLst>
              <a:gd name="adj" fmla="val 0"/>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9" name="Title 2">
            <a:extLst>
              <a:ext uri="{FF2B5EF4-FFF2-40B4-BE49-F238E27FC236}">
                <a16:creationId xmlns:a16="http://schemas.microsoft.com/office/drawing/2014/main" id="{EB3AF3F0-FA4F-4CF2-86F4-3037331A78E6}"/>
              </a:ext>
            </a:extLst>
          </p:cNvPr>
          <p:cNvSpPr>
            <a:spLocks noGrp="1"/>
          </p:cNvSpPr>
          <p:nvPr>
            <p:ph type="title"/>
          </p:nvPr>
        </p:nvSpPr>
        <p:spPr>
          <a:xfrm>
            <a:off x="3694176" y="818952"/>
            <a:ext cx="6078832" cy="1110432"/>
          </a:xfrm>
        </p:spPr>
        <p:txBody>
          <a:bodyPr wrap="square">
            <a:spAutoFit/>
          </a:bodyPr>
          <a:lstStyle>
            <a:lvl1pPr>
              <a:defRPr sz="4400"/>
            </a:lvl1pPr>
          </a:lstStyle>
          <a:p>
            <a:r>
              <a:rPr lang="en-US"/>
              <a:t>Click to edit Master title style</a:t>
            </a:r>
          </a:p>
        </p:txBody>
      </p:sp>
      <p:sp>
        <p:nvSpPr>
          <p:cNvPr id="10" name="TextBox 9">
            <a:extLst>
              <a:ext uri="{FF2B5EF4-FFF2-40B4-BE49-F238E27FC236}">
                <a16:creationId xmlns:a16="http://schemas.microsoft.com/office/drawing/2014/main" id="{0E593EE0-71BA-0748-ADB9-4432E4E044B0}"/>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475812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CBBD75C9-39AE-48FF-827B-E1B635F8E6BE}"/>
              </a:ext>
            </a:extLst>
          </p:cNvPr>
          <p:cNvSpPr>
            <a:spLocks noGrp="1"/>
          </p:cNvSpPr>
          <p:nvPr>
            <p:ph type="ftr" sz="quarter" idx="3"/>
          </p:nvPr>
        </p:nvSpPr>
        <p:spPr>
          <a:xfrm>
            <a:off x="495299" y="6531676"/>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a:t>Qualcomm Proprietary and Confidential</a:t>
            </a:r>
          </a:p>
        </p:txBody>
      </p:sp>
      <p:sp>
        <p:nvSpPr>
          <p:cNvPr id="4" name="TextBox 3">
            <a:extLst>
              <a:ext uri="{FF2B5EF4-FFF2-40B4-BE49-F238E27FC236}">
                <a16:creationId xmlns:a16="http://schemas.microsoft.com/office/drawing/2014/main" id="{75407725-AA13-487E-8DDC-4AD7572E3433}"/>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514747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Subtitle">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D6834C9-EEFA-4FBD-BC61-0A36E0C3E96D}"/>
              </a:ext>
            </a:extLst>
          </p:cNvPr>
          <p:cNvSpPr>
            <a:spLocks noGrp="1"/>
          </p:cNvSpPr>
          <p:nvPr>
            <p:ph type="title"/>
          </p:nvPr>
        </p:nvSpPr>
        <p:spPr/>
        <p:txBody>
          <a:bodyPr/>
          <a:lstStyle/>
          <a:p>
            <a:r>
              <a:rPr lang="en-US"/>
              <a:t>Click to edit Master title style</a:t>
            </a:r>
          </a:p>
        </p:txBody>
      </p:sp>
      <p:sp>
        <p:nvSpPr>
          <p:cNvPr id="6" name="Subtitle">
            <a:extLst>
              <a:ext uri="{FF2B5EF4-FFF2-40B4-BE49-F238E27FC236}">
                <a16:creationId xmlns:a16="http://schemas.microsoft.com/office/drawing/2014/main" id="{70A64B2B-7631-4F26-8A92-DDCFC848C520}"/>
              </a:ext>
            </a:extLst>
          </p:cNvPr>
          <p:cNvSpPr>
            <a:spLocks noGrp="1"/>
          </p:cNvSpPr>
          <p:nvPr>
            <p:ph type="subTitle" idx="1"/>
          </p:nvPr>
        </p:nvSpPr>
        <p:spPr>
          <a:xfrm>
            <a:off x="494189" y="1088135"/>
            <a:ext cx="11188223" cy="274320"/>
          </a:xfrm>
          <a:prstGeom prst="rect">
            <a:avLst/>
          </a:prstGeom>
        </p:spPr>
        <p:txBody>
          <a:bodyPr>
            <a:spAutoFit/>
          </a:bodyPr>
          <a:lstStyle>
            <a:lvl1pPr marL="0" indent="0" algn="l" defTabSz="914400" rtl="0" eaLnBrk="1" latinLnBrk="0" hangingPunct="1">
              <a:lnSpc>
                <a:spcPct val="96000"/>
              </a:lnSpc>
              <a:spcBef>
                <a:spcPts val="900"/>
              </a:spcBef>
              <a:buClr>
                <a:schemeClr val="accent1"/>
              </a:buClr>
              <a:buFont typeface="Arial" panose="020B0604020202020204" pitchFamily="34" charset="0"/>
              <a:buNone/>
              <a:defRPr lang="en-US" sz="1800" kern="1200" baseline="0" dirty="0">
                <a:solidFill>
                  <a:schemeClr val="tx1"/>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7" name="TextBox 6">
            <a:extLst>
              <a:ext uri="{FF2B5EF4-FFF2-40B4-BE49-F238E27FC236}">
                <a16:creationId xmlns:a16="http://schemas.microsoft.com/office/drawing/2014/main" id="{F5D4B48B-E76F-C741-9782-4ED95F72B32C}"/>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a:solidFill>
                  <a:schemeClr val="accent5">
                    <a:lumMod val="60000"/>
                    <a:lumOff val="40000"/>
                  </a:schemeClr>
                </a:solidFill>
              </a:rPr>
              <a:t>Confidential – Qualcomm Technologies, Inc. and/or its affiliated companies – May Contain Trade Secrets</a:t>
            </a:r>
          </a:p>
        </p:txBody>
      </p:sp>
      <p:sp>
        <p:nvSpPr>
          <p:cNvPr id="8" name="Footer Placeholder 2">
            <a:extLst>
              <a:ext uri="{FF2B5EF4-FFF2-40B4-BE49-F238E27FC236}">
                <a16:creationId xmlns:a16="http://schemas.microsoft.com/office/drawing/2014/main" id="{AFBDF98F-682D-5F42-8AA2-446A044E7BE1}"/>
              </a:ext>
            </a:extLst>
          </p:cNvPr>
          <p:cNvSpPr>
            <a:spLocks noGrp="1"/>
          </p:cNvSpPr>
          <p:nvPr>
            <p:ph type="ftr" sz="quarter" idx="3"/>
          </p:nvPr>
        </p:nvSpPr>
        <p:spPr>
          <a:xfrm>
            <a:off x="495299" y="6531676"/>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a:t>Qualcomm Proprietary and Confidential</a:t>
            </a:r>
          </a:p>
        </p:txBody>
      </p:sp>
    </p:spTree>
    <p:extLst>
      <p:ext uri="{BB962C8B-B14F-4D97-AF65-F5344CB8AC3E}">
        <p14:creationId xmlns:p14="http://schemas.microsoft.com/office/powerpoint/2010/main" val="2258117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Content Placeholder 4">
            <a:extLst>
              <a:ext uri="{FF2B5EF4-FFF2-40B4-BE49-F238E27FC236}">
                <a16:creationId xmlns:a16="http://schemas.microsoft.com/office/drawing/2014/main" id="{FAB2FACB-F5E1-4405-9E84-CD76D7A47BD6}"/>
              </a:ext>
            </a:extLst>
          </p:cNvPr>
          <p:cNvSpPr>
            <a:spLocks noGrp="1"/>
          </p:cNvSpPr>
          <p:nvPr>
            <p:ph sz="quarter" idx="14"/>
          </p:nvPr>
        </p:nvSpPr>
        <p:spPr>
          <a:xfrm>
            <a:off x="495300" y="1719072"/>
            <a:ext cx="11187112" cy="46817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Subtitle">
            <a:extLst>
              <a:ext uri="{FF2B5EF4-FFF2-40B4-BE49-F238E27FC236}">
                <a16:creationId xmlns:a16="http://schemas.microsoft.com/office/drawing/2014/main" id="{987CC11A-8DA4-4916-8DFB-F437A992D5D0}"/>
              </a:ext>
            </a:extLst>
          </p:cNvPr>
          <p:cNvSpPr>
            <a:spLocks noGrp="1"/>
          </p:cNvSpPr>
          <p:nvPr>
            <p:ph type="subTitle" idx="1"/>
          </p:nvPr>
        </p:nvSpPr>
        <p:spPr>
          <a:xfrm>
            <a:off x="494189" y="1088135"/>
            <a:ext cx="11188223" cy="274320"/>
          </a:xfrm>
          <a:prstGeom prst="rect">
            <a:avLst/>
          </a:prstGeom>
        </p:spPr>
        <p:txBody>
          <a:bodyPr>
            <a:spAutoFit/>
          </a:bodyPr>
          <a:lstStyle>
            <a:lvl1pPr marL="0" indent="0" algn="l" defTabSz="914400" rtl="0" eaLnBrk="1" latinLnBrk="0" hangingPunct="1">
              <a:lnSpc>
                <a:spcPct val="96000"/>
              </a:lnSpc>
              <a:spcBef>
                <a:spcPts val="900"/>
              </a:spcBef>
              <a:buClr>
                <a:schemeClr val="accent1"/>
              </a:buClr>
              <a:buFont typeface="Arial" panose="020B0604020202020204" pitchFamily="34" charset="0"/>
              <a:buNone/>
              <a:defRPr lang="en-US" sz="1800" kern="1200" baseline="0" dirty="0">
                <a:solidFill>
                  <a:schemeClr val="tx1"/>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8" name="Footer Placeholder 2">
            <a:extLst>
              <a:ext uri="{FF2B5EF4-FFF2-40B4-BE49-F238E27FC236}">
                <a16:creationId xmlns:a16="http://schemas.microsoft.com/office/drawing/2014/main" id="{9321F8FC-52F9-A74E-B5B2-7216FBC3A419}"/>
              </a:ext>
            </a:extLst>
          </p:cNvPr>
          <p:cNvSpPr>
            <a:spLocks noGrp="1"/>
          </p:cNvSpPr>
          <p:nvPr>
            <p:ph type="ftr" sz="quarter" idx="3"/>
          </p:nvPr>
        </p:nvSpPr>
        <p:spPr>
          <a:xfrm>
            <a:off x="495299" y="6531676"/>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a:t>Qualcomm Proprietary and Confidential</a:t>
            </a:r>
          </a:p>
        </p:txBody>
      </p:sp>
      <p:sp>
        <p:nvSpPr>
          <p:cNvPr id="3" name="Title 2">
            <a:extLst>
              <a:ext uri="{FF2B5EF4-FFF2-40B4-BE49-F238E27FC236}">
                <a16:creationId xmlns:a16="http://schemas.microsoft.com/office/drawing/2014/main" id="{B958E987-4158-8DE9-057A-D231CE804521}"/>
              </a:ext>
            </a:extLst>
          </p:cNvPr>
          <p:cNvSpPr>
            <a:spLocks noGrp="1"/>
          </p:cNvSpPr>
          <p:nvPr>
            <p:ph type="title"/>
          </p:nvPr>
        </p:nvSpPr>
        <p:spPr/>
        <p:txBody>
          <a:bodyPr/>
          <a:lstStyle/>
          <a:p>
            <a:r>
              <a:rPr kumimoji="1" lang="en-US" altLang="ja-JP"/>
              <a:t>Click to edit Master title style</a:t>
            </a:r>
            <a:endParaRPr kumimoji="1" lang="ja-JP" altLang="en-US"/>
          </a:p>
        </p:txBody>
      </p:sp>
    </p:spTree>
    <p:extLst>
      <p:ext uri="{BB962C8B-B14F-4D97-AF65-F5344CB8AC3E}">
        <p14:creationId xmlns:p14="http://schemas.microsoft.com/office/powerpoint/2010/main" val="3394478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Light Blue">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93EAE5D0-9BB5-4EB8-B2B1-42226863B63D}"/>
              </a:ext>
            </a:extLst>
          </p:cNvPr>
          <p:cNvGrpSpPr/>
          <p:nvPr userDrawn="1"/>
        </p:nvGrpSpPr>
        <p:grpSpPr>
          <a:xfrm>
            <a:off x="-1" y="-3"/>
            <a:ext cx="9779986" cy="6167628"/>
            <a:chOff x="-1" y="-3"/>
            <a:chExt cx="9779986" cy="6167628"/>
          </a:xfrm>
        </p:grpSpPr>
        <p:sp>
          <p:nvSpPr>
            <p:cNvPr id="71" name="Rectangle: Single Corner Rounded 55">
              <a:extLst>
                <a:ext uri="{FF2B5EF4-FFF2-40B4-BE49-F238E27FC236}">
                  <a16:creationId xmlns:a16="http://schemas.microsoft.com/office/drawing/2014/main" id="{8EA3C713-B8AC-4809-9208-3E3B708504DD}"/>
                </a:ext>
              </a:extLst>
            </p:cNvPr>
            <p:cNvSpPr/>
            <p:nvPr userDrawn="1"/>
          </p:nvSpPr>
          <p:spPr bwMode="gray">
            <a:xfrm flipV="1">
              <a:off x="-1" y="2"/>
              <a:ext cx="9779986" cy="6167623"/>
            </a:xfrm>
            <a:prstGeom prst="round1Rect">
              <a:avLst>
                <a:gd name="adj" fmla="val 1969"/>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pPr>
              <a:endParaRPr kumimoji="0" lang="en-US" sz="1067" b="0" i="0" u="none" strike="noStrike" cap="none" spc="0" normalizeH="0" baseline="0">
                <a:ln>
                  <a:noFill/>
                </a:ln>
                <a:solidFill>
                  <a:srgbClr val="FFFFFF"/>
                </a:solidFill>
                <a:effectLst/>
                <a:uLnTx/>
                <a:uFillTx/>
                <a:latin typeface="Microsoft Sans Serif"/>
              </a:endParaRPr>
            </a:p>
          </p:txBody>
        </p:sp>
        <p:sp>
          <p:nvSpPr>
            <p:cNvPr id="72" name="Rectangle: Single Corner Rounded 49">
              <a:extLst>
                <a:ext uri="{FF2B5EF4-FFF2-40B4-BE49-F238E27FC236}">
                  <a16:creationId xmlns:a16="http://schemas.microsoft.com/office/drawing/2014/main" id="{4EEC7D30-2878-4223-82F7-D2AC2961696B}"/>
                </a:ext>
              </a:extLst>
            </p:cNvPr>
            <p:cNvSpPr/>
            <p:nvPr userDrawn="1"/>
          </p:nvSpPr>
          <p:spPr bwMode="gray">
            <a:xfrm flipV="1">
              <a:off x="9265179" y="1"/>
              <a:ext cx="514806" cy="6167623"/>
            </a:xfrm>
            <a:prstGeom prst="round1Rect">
              <a:avLst>
                <a:gd name="adj" fmla="val 25331"/>
              </a:avLst>
            </a:prstGeom>
            <a:gradFill flip="none" rotWithShape="1">
              <a:gsLst>
                <a:gs pos="100000">
                  <a:schemeClr val="accent1">
                    <a:lumMod val="75000"/>
                    <a:alpha val="50000"/>
                  </a:schemeClr>
                </a:gs>
                <a:gs pos="40000">
                  <a:srgbClr val="B0C6FF">
                    <a:alpha val="0"/>
                  </a:srgbClr>
                </a:gs>
              </a:gsLst>
              <a:lin ang="0" scaled="1"/>
              <a:tileRect/>
            </a:gradFill>
            <a:ln w="10795" cap="flat" cmpd="sng" algn="ctr">
              <a:noFill/>
              <a:prstDash val="solid"/>
            </a:ln>
            <a:effectLst/>
          </p:spPr>
          <p:txBody>
            <a:bodyPr rtlCol="0" anchor="ctr"/>
            <a:lstStyle/>
            <a:p>
              <a:pPr lvl="0" algn="ctr"/>
              <a:endParaRPr lang="en-US" kern="0">
                <a:solidFill>
                  <a:prstClr val="white"/>
                </a:solidFill>
              </a:endParaRPr>
            </a:p>
          </p:txBody>
        </p:sp>
        <p:sp>
          <p:nvSpPr>
            <p:cNvPr id="76" name="Rectangle: Single Corner Rounded 61">
              <a:extLst>
                <a:ext uri="{FF2B5EF4-FFF2-40B4-BE49-F238E27FC236}">
                  <a16:creationId xmlns:a16="http://schemas.microsoft.com/office/drawing/2014/main" id="{1BFF8163-93A0-42A6-BDE3-CBBEB8EDFE2F}"/>
                </a:ext>
              </a:extLst>
            </p:cNvPr>
            <p:cNvSpPr/>
            <p:nvPr/>
          </p:nvSpPr>
          <p:spPr bwMode="gray">
            <a:xfrm flipV="1">
              <a:off x="0" y="-3"/>
              <a:ext cx="8507176" cy="5477243"/>
            </a:xfrm>
            <a:prstGeom prst="round1Rect">
              <a:avLst>
                <a:gd name="adj" fmla="val 2348"/>
              </a:avLst>
            </a:prstGeom>
            <a:solidFill>
              <a:schemeClr val="accent2"/>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a:solidFill>
                  <a:prstClr val="white"/>
                </a:solidFill>
              </a:endParaRPr>
            </a:p>
          </p:txBody>
        </p:sp>
        <p:sp>
          <p:nvSpPr>
            <p:cNvPr id="77" name="first shadow">
              <a:extLst>
                <a:ext uri="{FF2B5EF4-FFF2-40B4-BE49-F238E27FC236}">
                  <a16:creationId xmlns:a16="http://schemas.microsoft.com/office/drawing/2014/main" id="{C934CF1E-FF30-4CBB-9F82-A5A64F40A1ED}"/>
                </a:ext>
              </a:extLst>
            </p:cNvPr>
            <p:cNvSpPr/>
            <p:nvPr/>
          </p:nvSpPr>
          <p:spPr bwMode="gray">
            <a:xfrm flipV="1">
              <a:off x="7771339" y="0"/>
              <a:ext cx="735836" cy="5477242"/>
            </a:xfrm>
            <a:prstGeom prst="round1Rect">
              <a:avLst>
                <a:gd name="adj" fmla="val 17346"/>
              </a:avLst>
            </a:prstGeom>
            <a:gradFill flip="none" rotWithShape="1">
              <a:gsLst>
                <a:gs pos="75000">
                  <a:srgbClr val="6383DE"/>
                </a:gs>
                <a:gs pos="100000">
                  <a:srgbClr val="3F59AD">
                    <a:lumMod val="90000"/>
                    <a:lumOff val="10000"/>
                  </a:srgbClr>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grpSp>
      <p:sp>
        <p:nvSpPr>
          <p:cNvPr id="38" name="Text Placeholder 7"/>
          <p:cNvSpPr>
            <a:spLocks noGrp="1"/>
          </p:cNvSpPr>
          <p:nvPr userDrawn="1">
            <p:ph type="body" sz="quarter" idx="10" hasCustomPrompt="1"/>
          </p:nvPr>
        </p:nvSpPr>
        <p:spPr bwMode="gray">
          <a:xfrm>
            <a:off x="495299" y="4195085"/>
            <a:ext cx="7055035" cy="961930"/>
          </a:xfrm>
          <a:prstGeom prst="rect">
            <a:avLst/>
          </a:prstGeom>
        </p:spPr>
        <p:txBody>
          <a:bodyPr>
            <a:noAutofit/>
          </a:bodyPr>
          <a:lstStyle>
            <a:lvl1pPr marL="0" indent="0">
              <a:spcBef>
                <a:spcPts val="0"/>
              </a:spcBef>
              <a:spcAft>
                <a:spcPts val="600"/>
              </a:spcAft>
              <a:buFont typeface="Microsoft Sans Serif" panose="020B0604020202020204" pitchFamily="34" charset="0"/>
              <a:buChar char="​"/>
              <a:defRPr sz="2100" b="1" spc="30" baseline="0">
                <a:solidFill>
                  <a:schemeClr val="bg1"/>
                </a:solidFill>
              </a:defRPr>
            </a:lvl1pPr>
            <a:lvl2pPr marL="0" indent="0">
              <a:lnSpc>
                <a:spcPct val="96000"/>
              </a:lnSpc>
              <a:spcBef>
                <a:spcPts val="0"/>
              </a:spcBef>
              <a:buFont typeface="Microsoft Sans Serif" panose="020B0604020202020204" pitchFamily="34" charset="0"/>
              <a:buNone/>
              <a:defRPr sz="1800">
                <a:solidFill>
                  <a:schemeClr val="bg1"/>
                </a:solidFill>
              </a:defRPr>
            </a:lvl2pPr>
            <a:lvl3pPr marL="0" indent="0">
              <a:lnSpc>
                <a:spcPct val="98000"/>
              </a:lnSpc>
              <a:spcBef>
                <a:spcPts val="0"/>
              </a:spcBef>
              <a:buFont typeface="Microsoft Sans Serif" panose="020B0604020202020204" pitchFamily="34" charset="0"/>
              <a:buChar char="​"/>
              <a:defRPr sz="1800">
                <a:solidFill>
                  <a:schemeClr val="bg1"/>
                </a:solidFill>
              </a:defRPr>
            </a:lvl3pPr>
            <a:lvl4pPr marL="0" indent="0">
              <a:lnSpc>
                <a:spcPct val="98000"/>
              </a:lnSpc>
              <a:spcBef>
                <a:spcPts val="0"/>
              </a:spcBef>
              <a:buFont typeface="Microsoft Sans Serif" panose="020B0604020202020204" pitchFamily="34" charset="0"/>
              <a:buChar char="​"/>
              <a:defRPr sz="1800" baseline="0">
                <a:solidFill>
                  <a:schemeClr val="bg1"/>
                </a:solidFill>
              </a:defRPr>
            </a:lvl4pPr>
            <a:lvl5pPr>
              <a:lnSpc>
                <a:spcPct val="98000"/>
              </a:lnSpc>
              <a:spcBef>
                <a:spcPts val="0"/>
              </a:spcBef>
              <a:defRPr sz="1800">
                <a:solidFill>
                  <a:schemeClr val="bg1"/>
                </a:solidFill>
              </a:defRPr>
            </a:lvl5pPr>
            <a:lvl6pPr>
              <a:lnSpc>
                <a:spcPct val="98000"/>
              </a:lnSpc>
              <a:spcBef>
                <a:spcPts val="0"/>
              </a:spcBef>
              <a:defRPr sz="1800">
                <a:solidFill>
                  <a:schemeClr val="bg1"/>
                </a:solidFill>
              </a:defRPr>
            </a:lvl6pPr>
            <a:lvl7pPr>
              <a:lnSpc>
                <a:spcPct val="98000"/>
              </a:lnSpc>
              <a:spcBef>
                <a:spcPts val="0"/>
              </a:spcBef>
              <a:defRPr sz="1800" baseline="0">
                <a:solidFill>
                  <a:schemeClr val="bg1"/>
                </a:solidFill>
              </a:defRPr>
            </a:lvl7pPr>
            <a:lvl8pPr>
              <a:lnSpc>
                <a:spcPct val="98000"/>
              </a:lnSpc>
              <a:spcBef>
                <a:spcPts val="0"/>
              </a:spcBef>
              <a:defRPr sz="1800" baseline="0">
                <a:solidFill>
                  <a:schemeClr val="bg1"/>
                </a:solidFill>
              </a:defRPr>
            </a:lvl8pPr>
            <a:lvl9pPr>
              <a:lnSpc>
                <a:spcPct val="98000"/>
              </a:lnSpc>
              <a:spcBef>
                <a:spcPts val="0"/>
              </a:spcBef>
              <a:defRPr sz="1800" baseline="0">
                <a:solidFill>
                  <a:schemeClr val="bg1"/>
                </a:solidFill>
              </a:defRPr>
            </a:lvl9pPr>
          </a:lstStyle>
          <a:p>
            <a:pPr lvl="0"/>
            <a:r>
              <a:rPr lang="en-US"/>
              <a:t>Speaker name</a:t>
            </a:r>
          </a:p>
          <a:p>
            <a:pPr lvl="1"/>
            <a:r>
              <a:rPr lang="en-US"/>
              <a:t>Speaker title</a:t>
            </a:r>
          </a:p>
          <a:p>
            <a:pPr lvl="1"/>
            <a:endParaRPr lang="en-US"/>
          </a:p>
        </p:txBody>
      </p:sp>
      <p:sp>
        <p:nvSpPr>
          <p:cNvPr id="28" name="Text Placeholder 7">
            <a:extLst>
              <a:ext uri="{FF2B5EF4-FFF2-40B4-BE49-F238E27FC236}">
                <a16:creationId xmlns:a16="http://schemas.microsoft.com/office/drawing/2014/main" id="{B04D80C5-5B09-4391-914E-491EB6BF922B}"/>
              </a:ext>
            </a:extLst>
          </p:cNvPr>
          <p:cNvSpPr>
            <a:spLocks noGrp="1"/>
          </p:cNvSpPr>
          <p:nvPr userDrawn="1">
            <p:ph type="body" sz="quarter" idx="11" hasCustomPrompt="1"/>
          </p:nvPr>
        </p:nvSpPr>
        <p:spPr bwMode="gray">
          <a:xfrm>
            <a:off x="3372251" y="399994"/>
            <a:ext cx="1904056" cy="226772"/>
          </a:xfrm>
          <a:prstGeom prst="rect">
            <a:avLst/>
          </a:prstGeom>
        </p:spPr>
        <p:txBody>
          <a:bodyPr wrap="none"/>
          <a:lstStyle>
            <a:lvl1pPr marL="0" indent="0" algn="l">
              <a:lnSpc>
                <a:spcPct val="87000"/>
              </a:lnSpc>
              <a:spcBef>
                <a:spcPts val="0"/>
              </a:spcBef>
              <a:buNone/>
              <a:defRPr sz="1600" b="0">
                <a:solidFill>
                  <a:schemeClr val="bg1"/>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a:t>Location</a:t>
            </a:r>
          </a:p>
        </p:txBody>
      </p:sp>
      <p:sp>
        <p:nvSpPr>
          <p:cNvPr id="29" name="Text Placeholder 5">
            <a:extLst>
              <a:ext uri="{FF2B5EF4-FFF2-40B4-BE49-F238E27FC236}">
                <a16:creationId xmlns:a16="http://schemas.microsoft.com/office/drawing/2014/main" id="{E4B73436-F9A5-4201-8676-5BB1475322E2}"/>
              </a:ext>
            </a:extLst>
          </p:cNvPr>
          <p:cNvSpPr>
            <a:spLocks noGrp="1"/>
          </p:cNvSpPr>
          <p:nvPr userDrawn="1">
            <p:ph type="body" sz="quarter" idx="13" hasCustomPrompt="1"/>
          </p:nvPr>
        </p:nvSpPr>
        <p:spPr bwMode="gray">
          <a:xfrm>
            <a:off x="495300" y="396125"/>
            <a:ext cx="1882210" cy="262176"/>
          </a:xfrm>
          <a:prstGeom prst="rect">
            <a:avLst/>
          </a:prstGeom>
        </p:spPr>
        <p:txBody>
          <a:bodyPr wrap="none"/>
          <a:lstStyle>
            <a:lvl1pPr marL="0" indent="0">
              <a:lnSpc>
                <a:spcPct val="87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a:t>Date</a:t>
            </a:r>
          </a:p>
        </p:txBody>
      </p:sp>
      <p:sp>
        <p:nvSpPr>
          <p:cNvPr id="30" name="Text Placeholder 48">
            <a:extLst>
              <a:ext uri="{FF2B5EF4-FFF2-40B4-BE49-F238E27FC236}">
                <a16:creationId xmlns:a16="http://schemas.microsoft.com/office/drawing/2014/main" id="{44CE8076-2642-41CB-B9C4-44BBD2A86AAA}"/>
              </a:ext>
            </a:extLst>
          </p:cNvPr>
          <p:cNvSpPr>
            <a:spLocks noGrp="1"/>
          </p:cNvSpPr>
          <p:nvPr userDrawn="1">
            <p:ph type="body" sz="quarter" idx="14" hasCustomPrompt="1"/>
          </p:nvPr>
        </p:nvSpPr>
        <p:spPr bwMode="gray">
          <a:xfrm>
            <a:off x="6233491" y="380897"/>
            <a:ext cx="1888737" cy="265271"/>
          </a:xfrm>
          <a:prstGeom prst="rect">
            <a:avLst/>
          </a:prstGeom>
        </p:spPr>
        <p:txBody>
          <a:bodyPr wrap="none"/>
          <a:lstStyle>
            <a:lvl1pPr marL="0" marR="0" indent="0" algn="l" defTabSz="914400" rtl="0" eaLnBrk="1" fontAlgn="auto" latinLnBrk="0" hangingPunct="1">
              <a:lnSpc>
                <a:spcPct val="87000"/>
              </a:lnSpc>
              <a:spcBef>
                <a:spcPts val="0"/>
              </a:spcBef>
              <a:spcAft>
                <a:spcPts val="0"/>
              </a:spcAft>
              <a:buClr>
                <a:srgbClr val="3253DC"/>
              </a:buClr>
              <a:buSzTx/>
              <a:buFont typeface="Arial" panose="020B0604020202020204" pitchFamily="34" charset="0"/>
              <a:buNone/>
              <a:tabLst/>
              <a:defRPr sz="1600" b="1">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marL="0" marR="0" lvl="0" indent="0" algn="l" defTabSz="914400" rtl="0" eaLnBrk="1" fontAlgn="auto" latinLnBrk="0" hangingPunct="1">
              <a:lnSpc>
                <a:spcPct val="98000"/>
              </a:lnSpc>
              <a:spcBef>
                <a:spcPts val="0"/>
              </a:spcBef>
              <a:spcAft>
                <a:spcPts val="0"/>
              </a:spcAft>
              <a:buClr>
                <a:srgbClr val="3253DC"/>
              </a:buClr>
              <a:buSzTx/>
              <a:buFont typeface="Arial" panose="020B0604020202020204" pitchFamily="34" charset="0"/>
              <a:buNone/>
              <a:tabLst/>
              <a:defRPr/>
            </a:pPr>
            <a:r>
              <a:rPr lang="en-US"/>
              <a:t>@</a:t>
            </a:r>
            <a:r>
              <a:rPr lang="en-US" err="1"/>
              <a:t>qualcomm</a:t>
            </a:r>
            <a:endParaRPr lang="en-US"/>
          </a:p>
        </p:txBody>
      </p:sp>
      <p:sp>
        <p:nvSpPr>
          <p:cNvPr id="17" name="Freeform 5">
            <a:extLst>
              <a:ext uri="{FF2B5EF4-FFF2-40B4-BE49-F238E27FC236}">
                <a16:creationId xmlns:a16="http://schemas.microsoft.com/office/drawing/2014/main" id="{DE4B2BCE-8AE1-43E3-B178-AF8DE6F44482}"/>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13" name="Title 2">
            <a:extLst>
              <a:ext uri="{FF2B5EF4-FFF2-40B4-BE49-F238E27FC236}">
                <a16:creationId xmlns:a16="http://schemas.microsoft.com/office/drawing/2014/main" id="{3EB0BD3E-DA13-45AB-BAE1-25767D7B24A2}"/>
              </a:ext>
            </a:extLst>
          </p:cNvPr>
          <p:cNvSpPr>
            <a:spLocks noGrp="1"/>
          </p:cNvSpPr>
          <p:nvPr>
            <p:ph type="title"/>
          </p:nvPr>
        </p:nvSpPr>
        <p:spPr bwMode="gray">
          <a:xfrm>
            <a:off x="431638" y="2256890"/>
            <a:ext cx="7415930" cy="1820755"/>
          </a:xfrm>
        </p:spPr>
        <p:txBody>
          <a:bodyPr wrap="square">
            <a:spAutoFit/>
          </a:bodyPr>
          <a:lstStyle>
            <a:lvl1pPr>
              <a:lnSpc>
                <a:spcPct val="87000"/>
              </a:lnSpc>
              <a:defRPr sz="6800">
                <a:solidFill>
                  <a:schemeClr val="bg1"/>
                </a:solidFill>
              </a:defRPr>
            </a:lvl1pPr>
          </a:lstStyle>
          <a:p>
            <a:r>
              <a:rPr lang="en-US"/>
              <a:t>Click to edit Master title style</a:t>
            </a:r>
          </a:p>
        </p:txBody>
      </p:sp>
    </p:spTree>
    <p:extLst>
      <p:ext uri="{BB962C8B-B14F-4D97-AF65-F5344CB8AC3E}">
        <p14:creationId xmlns:p14="http://schemas.microsoft.com/office/powerpoint/2010/main" val="228003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7D02C8A-139B-42AA-8D3F-9C22C81198B9}"/>
              </a:ext>
            </a:extLst>
          </p:cNvPr>
          <p:cNvSpPr>
            <a:spLocks noGrp="1"/>
          </p:cNvSpPr>
          <p:nvPr>
            <p:ph type="title"/>
          </p:nvPr>
        </p:nvSpPr>
        <p:spPr/>
        <p:txBody>
          <a:bodyPr/>
          <a:lstStyle/>
          <a:p>
            <a:r>
              <a:rPr lang="en-US"/>
              <a:t>Click to edit Master title style</a:t>
            </a:r>
          </a:p>
        </p:txBody>
      </p:sp>
      <p:sp>
        <p:nvSpPr>
          <p:cNvPr id="12" name="Content Placeholder 4">
            <a:extLst>
              <a:ext uri="{FF2B5EF4-FFF2-40B4-BE49-F238E27FC236}">
                <a16:creationId xmlns:a16="http://schemas.microsoft.com/office/drawing/2014/main" id="{AF19BEBD-2928-4786-BEF4-FBBB3E677273}"/>
              </a:ext>
            </a:extLst>
          </p:cNvPr>
          <p:cNvSpPr>
            <a:spLocks noGrp="1"/>
          </p:cNvSpPr>
          <p:nvPr>
            <p:ph sz="quarter" idx="16"/>
          </p:nvPr>
        </p:nvSpPr>
        <p:spPr>
          <a:xfrm>
            <a:off x="495299" y="1719072"/>
            <a:ext cx="5466587" cy="46817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4">
            <a:extLst>
              <a:ext uri="{FF2B5EF4-FFF2-40B4-BE49-F238E27FC236}">
                <a16:creationId xmlns:a16="http://schemas.microsoft.com/office/drawing/2014/main" id="{D7EE507B-4794-44AC-A49E-5EA7EBB11625}"/>
              </a:ext>
            </a:extLst>
          </p:cNvPr>
          <p:cNvSpPr>
            <a:spLocks noGrp="1"/>
          </p:cNvSpPr>
          <p:nvPr>
            <p:ph sz="quarter" idx="17"/>
          </p:nvPr>
        </p:nvSpPr>
        <p:spPr>
          <a:xfrm>
            <a:off x="6215825" y="1719072"/>
            <a:ext cx="5466587" cy="46817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Subtitle">
            <a:extLst>
              <a:ext uri="{FF2B5EF4-FFF2-40B4-BE49-F238E27FC236}">
                <a16:creationId xmlns:a16="http://schemas.microsoft.com/office/drawing/2014/main" id="{59254D1F-E01C-4A77-9600-A795D1694810}"/>
              </a:ext>
            </a:extLst>
          </p:cNvPr>
          <p:cNvSpPr>
            <a:spLocks noGrp="1"/>
          </p:cNvSpPr>
          <p:nvPr>
            <p:ph type="subTitle" idx="1"/>
          </p:nvPr>
        </p:nvSpPr>
        <p:spPr>
          <a:xfrm>
            <a:off x="494189" y="1088136"/>
            <a:ext cx="11188223" cy="265907"/>
          </a:xfrm>
          <a:prstGeom prst="rect">
            <a:avLst/>
          </a:prstGeom>
        </p:spPr>
        <p:txBody>
          <a:bodyPr>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0" name="Footer Placeholder 2">
            <a:extLst>
              <a:ext uri="{FF2B5EF4-FFF2-40B4-BE49-F238E27FC236}">
                <a16:creationId xmlns:a16="http://schemas.microsoft.com/office/drawing/2014/main" id="{4C4C0399-C533-E645-93BA-DB35C1BE5621}"/>
              </a:ext>
            </a:extLst>
          </p:cNvPr>
          <p:cNvSpPr>
            <a:spLocks noGrp="1"/>
          </p:cNvSpPr>
          <p:nvPr>
            <p:ph type="ftr" sz="quarter" idx="3"/>
          </p:nvPr>
        </p:nvSpPr>
        <p:spPr>
          <a:xfrm>
            <a:off x="495299" y="6531676"/>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a:t>Qualcomm Proprietary and Confidential</a:t>
            </a:r>
          </a:p>
        </p:txBody>
      </p:sp>
    </p:spTree>
    <p:extLst>
      <p:ext uri="{BB962C8B-B14F-4D97-AF65-F5344CB8AC3E}">
        <p14:creationId xmlns:p14="http://schemas.microsoft.com/office/powerpoint/2010/main" val="825370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hree Column Conten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FD8C327-DEE2-459B-8C84-74C50D49DB4E}"/>
              </a:ext>
            </a:extLst>
          </p:cNvPr>
          <p:cNvSpPr>
            <a:spLocks noGrp="1"/>
          </p:cNvSpPr>
          <p:nvPr>
            <p:ph type="title"/>
          </p:nvPr>
        </p:nvSpPr>
        <p:spPr/>
        <p:txBody>
          <a:bodyPr/>
          <a:lstStyle/>
          <a:p>
            <a:r>
              <a:rPr lang="en-US"/>
              <a:t>Click to edit Master title style</a:t>
            </a:r>
          </a:p>
        </p:txBody>
      </p:sp>
      <p:sp>
        <p:nvSpPr>
          <p:cNvPr id="14" name="Content Placeholder 4">
            <a:extLst>
              <a:ext uri="{FF2B5EF4-FFF2-40B4-BE49-F238E27FC236}">
                <a16:creationId xmlns:a16="http://schemas.microsoft.com/office/drawing/2014/main" id="{50F9D0A8-20C5-41C2-8A23-1A7CCDCDBA4A}"/>
              </a:ext>
            </a:extLst>
          </p:cNvPr>
          <p:cNvSpPr>
            <a:spLocks noGrp="1"/>
          </p:cNvSpPr>
          <p:nvPr>
            <p:ph sz="quarter" idx="18"/>
          </p:nvPr>
        </p:nvSpPr>
        <p:spPr>
          <a:xfrm>
            <a:off x="495300" y="1719072"/>
            <a:ext cx="3566160" cy="46817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4">
            <a:extLst>
              <a:ext uri="{FF2B5EF4-FFF2-40B4-BE49-F238E27FC236}">
                <a16:creationId xmlns:a16="http://schemas.microsoft.com/office/drawing/2014/main" id="{39BE2B26-0354-43FC-B500-68FC84B40876}"/>
              </a:ext>
            </a:extLst>
          </p:cNvPr>
          <p:cNvSpPr>
            <a:spLocks noGrp="1"/>
          </p:cNvSpPr>
          <p:nvPr>
            <p:ph sz="quarter" idx="19"/>
          </p:nvPr>
        </p:nvSpPr>
        <p:spPr>
          <a:xfrm>
            <a:off x="4312920" y="1719072"/>
            <a:ext cx="3566160" cy="46817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Content Placeholder 4">
            <a:extLst>
              <a:ext uri="{FF2B5EF4-FFF2-40B4-BE49-F238E27FC236}">
                <a16:creationId xmlns:a16="http://schemas.microsoft.com/office/drawing/2014/main" id="{D85C0699-4F77-4570-8280-EBE59E071A40}"/>
              </a:ext>
            </a:extLst>
          </p:cNvPr>
          <p:cNvSpPr>
            <a:spLocks noGrp="1"/>
          </p:cNvSpPr>
          <p:nvPr>
            <p:ph sz="quarter" idx="20"/>
          </p:nvPr>
        </p:nvSpPr>
        <p:spPr>
          <a:xfrm>
            <a:off x="8116252" y="1719072"/>
            <a:ext cx="3566160" cy="46817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 name="Subtitle">
            <a:extLst>
              <a:ext uri="{FF2B5EF4-FFF2-40B4-BE49-F238E27FC236}">
                <a16:creationId xmlns:a16="http://schemas.microsoft.com/office/drawing/2014/main" id="{0A02D598-0894-4B6B-89A6-48B8073C9D11}"/>
              </a:ext>
            </a:extLst>
          </p:cNvPr>
          <p:cNvSpPr>
            <a:spLocks noGrp="1"/>
          </p:cNvSpPr>
          <p:nvPr>
            <p:ph type="subTitle" idx="1"/>
          </p:nvPr>
        </p:nvSpPr>
        <p:spPr>
          <a:xfrm>
            <a:off x="494189" y="1088136"/>
            <a:ext cx="11188223" cy="265907"/>
          </a:xfrm>
          <a:prstGeom prst="rect">
            <a:avLst/>
          </a:prstGeom>
        </p:spPr>
        <p:txBody>
          <a:bodyPr>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0" name="Footer Placeholder 2">
            <a:extLst>
              <a:ext uri="{FF2B5EF4-FFF2-40B4-BE49-F238E27FC236}">
                <a16:creationId xmlns:a16="http://schemas.microsoft.com/office/drawing/2014/main" id="{2D914410-8B47-874F-B2F6-3CAA401EF25A}"/>
              </a:ext>
            </a:extLst>
          </p:cNvPr>
          <p:cNvSpPr>
            <a:spLocks noGrp="1"/>
          </p:cNvSpPr>
          <p:nvPr>
            <p:ph type="ftr" sz="quarter" idx="3"/>
          </p:nvPr>
        </p:nvSpPr>
        <p:spPr>
          <a:xfrm>
            <a:off x="495299" y="6531676"/>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a:t>Qualcomm Proprietary and Confidential</a:t>
            </a:r>
          </a:p>
        </p:txBody>
      </p:sp>
    </p:spTree>
    <p:extLst>
      <p:ext uri="{BB962C8B-B14F-4D97-AF65-F5344CB8AC3E}">
        <p14:creationId xmlns:p14="http://schemas.microsoft.com/office/powerpoint/2010/main" val="3645228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helf Blue">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ACF7413-427B-4F07-806F-E831FB15B742}"/>
              </a:ext>
            </a:extLst>
          </p:cNvPr>
          <p:cNvGrpSpPr/>
          <p:nvPr userDrawn="1"/>
        </p:nvGrpSpPr>
        <p:grpSpPr>
          <a:xfrm>
            <a:off x="-1855" y="5312740"/>
            <a:ext cx="12195710" cy="1545260"/>
            <a:chOff x="-1855" y="5312733"/>
            <a:chExt cx="12195710" cy="1545260"/>
          </a:xfrm>
        </p:grpSpPr>
        <p:sp>
          <p:nvSpPr>
            <p:cNvPr id="56" name="Rectangle 55">
              <a:extLst>
                <a:ext uri="{FF2B5EF4-FFF2-40B4-BE49-F238E27FC236}">
                  <a16:creationId xmlns:a16="http://schemas.microsoft.com/office/drawing/2014/main" id="{9C54434D-FA64-4658-9BFD-21AB34B4189F}"/>
                </a:ext>
              </a:extLst>
            </p:cNvPr>
            <p:cNvSpPr/>
            <p:nvPr userDrawn="1"/>
          </p:nvSpPr>
          <p:spPr bwMode="gray">
            <a:xfrm>
              <a:off x="-1855" y="5312733"/>
              <a:ext cx="12195710" cy="1545260"/>
            </a:xfrm>
            <a:prstGeom prst="rect">
              <a:avLst/>
            </a:prstGeom>
            <a:solidFill>
              <a:schemeClr val="accent1"/>
            </a:solidFill>
            <a:ln w="1079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entury Gothic"/>
                <a:ea typeface="+mn-ea"/>
                <a:cs typeface="+mn-cs"/>
              </a:endParaRPr>
            </a:p>
          </p:txBody>
        </p:sp>
        <p:sp>
          <p:nvSpPr>
            <p:cNvPr id="57" name="Rectangle: Single Corner Rounded 6">
              <a:extLst>
                <a:ext uri="{FF2B5EF4-FFF2-40B4-BE49-F238E27FC236}">
                  <a16:creationId xmlns:a16="http://schemas.microsoft.com/office/drawing/2014/main" id="{7EF7B60B-70B1-4165-9866-AE1B0F078114}"/>
                </a:ext>
              </a:extLst>
            </p:cNvPr>
            <p:cNvSpPr/>
            <p:nvPr userDrawn="1"/>
          </p:nvSpPr>
          <p:spPr bwMode="gray">
            <a:xfrm rot="5400000" flipH="1" flipV="1">
              <a:off x="5849113" y="-536376"/>
              <a:ext cx="493775" cy="12191993"/>
            </a:xfrm>
            <a:prstGeom prst="round1Rect">
              <a:avLst>
                <a:gd name="adj" fmla="val 0"/>
              </a:avLst>
            </a:prstGeom>
            <a:gradFill flip="none" rotWithShape="1">
              <a:gsLst>
                <a:gs pos="75000">
                  <a:srgbClr val="2540B3"/>
                </a:gs>
                <a:gs pos="0">
                  <a:schemeClr val="accent1">
                    <a:alpha val="0"/>
                    <a:lumMod val="95000"/>
                  </a:schemeClr>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grpSp>
      <p:sp>
        <p:nvSpPr>
          <p:cNvPr id="30" name="Text Placeholder 29">
            <a:extLst>
              <a:ext uri="{FF2B5EF4-FFF2-40B4-BE49-F238E27FC236}">
                <a16:creationId xmlns:a16="http://schemas.microsoft.com/office/drawing/2014/main" id="{99CF0DFE-6BBE-4459-92F2-E7476695A890}"/>
              </a:ext>
            </a:extLst>
          </p:cNvPr>
          <p:cNvSpPr>
            <a:spLocks noGrp="1"/>
          </p:cNvSpPr>
          <p:nvPr>
            <p:ph type="body" sz="quarter" idx="15"/>
          </p:nvPr>
        </p:nvSpPr>
        <p:spPr bwMode="gray">
          <a:xfrm>
            <a:off x="495299" y="5607050"/>
            <a:ext cx="11186159" cy="929054"/>
          </a:xfrm>
          <a:prstGeom prst="rect">
            <a:avLst/>
          </a:prstGeo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12" name="TextBox 11"/>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2">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2">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6018C051-C8ED-490A-8420-0B33C7EBC95D}"/>
              </a:ext>
            </a:extLst>
          </p:cNvPr>
          <p:cNvSpPr>
            <a:spLocks noGrp="1"/>
          </p:cNvSpPr>
          <p:nvPr>
            <p:ph type="title"/>
          </p:nvPr>
        </p:nvSpPr>
        <p:spPr/>
        <p:txBody>
          <a:bodyPr/>
          <a:lstStyle/>
          <a:p>
            <a:r>
              <a:rPr lang="en-US"/>
              <a:t>Click to edit Master title style</a:t>
            </a:r>
          </a:p>
        </p:txBody>
      </p:sp>
      <p:sp>
        <p:nvSpPr>
          <p:cNvPr id="15" name="Content Placeholder 4">
            <a:extLst>
              <a:ext uri="{FF2B5EF4-FFF2-40B4-BE49-F238E27FC236}">
                <a16:creationId xmlns:a16="http://schemas.microsoft.com/office/drawing/2014/main" id="{79BAC33F-C2B1-4F90-8D6A-FE73B82B3A96}"/>
              </a:ext>
            </a:extLst>
          </p:cNvPr>
          <p:cNvSpPr>
            <a:spLocks noGrp="1"/>
          </p:cNvSpPr>
          <p:nvPr>
            <p:ph sz="quarter" idx="14"/>
          </p:nvPr>
        </p:nvSpPr>
        <p:spPr>
          <a:xfrm>
            <a:off x="495300" y="1719072"/>
            <a:ext cx="11187112" cy="30796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Subtitle">
            <a:extLst>
              <a:ext uri="{FF2B5EF4-FFF2-40B4-BE49-F238E27FC236}">
                <a16:creationId xmlns:a16="http://schemas.microsoft.com/office/drawing/2014/main" id="{367C7EAB-A60F-4055-BBCB-DA0E8A0A79F2}"/>
              </a:ext>
            </a:extLst>
          </p:cNvPr>
          <p:cNvSpPr>
            <a:spLocks noGrp="1"/>
          </p:cNvSpPr>
          <p:nvPr>
            <p:ph type="subTitle" idx="1"/>
          </p:nvPr>
        </p:nvSpPr>
        <p:spPr>
          <a:xfrm>
            <a:off x="494189" y="1088136"/>
            <a:ext cx="11188223" cy="265907"/>
          </a:xfrm>
          <a:prstGeom prst="rect">
            <a:avLst/>
          </a:prstGeom>
        </p:spPr>
        <p:txBody>
          <a:bodyPr>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7" name="Footer Placeholder 2">
            <a:extLst>
              <a:ext uri="{FF2B5EF4-FFF2-40B4-BE49-F238E27FC236}">
                <a16:creationId xmlns:a16="http://schemas.microsoft.com/office/drawing/2014/main" id="{5C6CE7CA-0D02-1147-A27A-9A1DE7587B89}"/>
              </a:ext>
            </a:extLst>
          </p:cNvPr>
          <p:cNvSpPr>
            <a:spLocks noGrp="1"/>
          </p:cNvSpPr>
          <p:nvPr>
            <p:ph type="ftr" sz="quarter" idx="3"/>
          </p:nvPr>
        </p:nvSpPr>
        <p:spPr>
          <a:xfrm>
            <a:off x="495299" y="5090249"/>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a:t>Qualcomm Proprietary and Confidential</a:t>
            </a:r>
          </a:p>
        </p:txBody>
      </p:sp>
    </p:spTree>
    <p:extLst>
      <p:ext uri="{BB962C8B-B14F-4D97-AF65-F5344CB8AC3E}">
        <p14:creationId xmlns:p14="http://schemas.microsoft.com/office/powerpoint/2010/main" val="1170503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helf Light Blue">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80EBDE72-AAC3-4FD4-B63C-6EC864078FC7}"/>
              </a:ext>
            </a:extLst>
          </p:cNvPr>
          <p:cNvGrpSpPr/>
          <p:nvPr userDrawn="1"/>
        </p:nvGrpSpPr>
        <p:grpSpPr>
          <a:xfrm>
            <a:off x="-1855" y="5312740"/>
            <a:ext cx="12195710" cy="1545260"/>
            <a:chOff x="-1855" y="5312733"/>
            <a:chExt cx="12195710" cy="1545260"/>
          </a:xfrm>
        </p:grpSpPr>
        <p:sp>
          <p:nvSpPr>
            <p:cNvPr id="56" name="Rectangle 55">
              <a:extLst>
                <a:ext uri="{FF2B5EF4-FFF2-40B4-BE49-F238E27FC236}">
                  <a16:creationId xmlns:a16="http://schemas.microsoft.com/office/drawing/2014/main" id="{9C54434D-FA64-4658-9BFD-21AB34B4189F}"/>
                </a:ext>
              </a:extLst>
            </p:cNvPr>
            <p:cNvSpPr/>
            <p:nvPr userDrawn="1"/>
          </p:nvSpPr>
          <p:spPr bwMode="gray">
            <a:xfrm>
              <a:off x="-1855" y="5312733"/>
              <a:ext cx="12195710" cy="1545260"/>
            </a:xfrm>
            <a:prstGeom prst="rect">
              <a:avLst/>
            </a:prstGeom>
            <a:solidFill>
              <a:schemeClr val="accent2"/>
            </a:solidFill>
            <a:ln w="1079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entury Gothic"/>
                <a:ea typeface="+mn-ea"/>
                <a:cs typeface="+mn-cs"/>
              </a:endParaRPr>
            </a:p>
          </p:txBody>
        </p:sp>
        <p:sp>
          <p:nvSpPr>
            <p:cNvPr id="57" name="Rectangle: Single Corner Rounded 6">
              <a:extLst>
                <a:ext uri="{FF2B5EF4-FFF2-40B4-BE49-F238E27FC236}">
                  <a16:creationId xmlns:a16="http://schemas.microsoft.com/office/drawing/2014/main" id="{7EF7B60B-70B1-4165-9866-AE1B0F078114}"/>
                </a:ext>
              </a:extLst>
            </p:cNvPr>
            <p:cNvSpPr/>
            <p:nvPr userDrawn="1"/>
          </p:nvSpPr>
          <p:spPr bwMode="gray">
            <a:xfrm rot="5400000" flipH="1" flipV="1">
              <a:off x="5849113" y="-536376"/>
              <a:ext cx="493775" cy="12191993"/>
            </a:xfrm>
            <a:prstGeom prst="round1Rect">
              <a:avLst>
                <a:gd name="adj" fmla="val 0"/>
              </a:avLst>
            </a:prstGeom>
            <a:gradFill flip="none" rotWithShape="1">
              <a:gsLst>
                <a:gs pos="75000">
                  <a:srgbClr val="5D7DD6"/>
                </a:gs>
                <a:gs pos="100000">
                  <a:srgbClr val="3F59AD"/>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grpSp>
      <p:sp>
        <p:nvSpPr>
          <p:cNvPr id="30" name="Text Placeholder 29">
            <a:extLst>
              <a:ext uri="{FF2B5EF4-FFF2-40B4-BE49-F238E27FC236}">
                <a16:creationId xmlns:a16="http://schemas.microsoft.com/office/drawing/2014/main" id="{99CF0DFE-6BBE-4459-92F2-E7476695A890}"/>
              </a:ext>
            </a:extLst>
          </p:cNvPr>
          <p:cNvSpPr>
            <a:spLocks noGrp="1"/>
          </p:cNvSpPr>
          <p:nvPr>
            <p:ph type="body" sz="quarter" idx="15"/>
          </p:nvPr>
        </p:nvSpPr>
        <p:spPr bwMode="black">
          <a:xfrm>
            <a:off x="495299" y="5607050"/>
            <a:ext cx="11186159" cy="929054"/>
          </a:xfrm>
          <a:prstGeom prst="rect">
            <a:avLst/>
          </a:prstGeo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12" name="TextBox 11">
            <a:extLst>
              <a:ext uri="{FF2B5EF4-FFF2-40B4-BE49-F238E27FC236}">
                <a16:creationId xmlns:a16="http://schemas.microsoft.com/office/drawing/2014/main" id="{0772DE95-5F40-4C88-9E16-D7F56635871C}"/>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2">
                    <a:lumMod val="40000"/>
                    <a:lumOff val="60000"/>
                  </a:schemeClr>
                </a:solidFill>
                <a:latin typeface="+mn-lt"/>
                <a:ea typeface="+mn-ea"/>
                <a:cs typeface="+mn-cs"/>
              </a:rPr>
              <a:pPr marL="0" lvl="0" algn="r" defTabSz="914400" rtl="0" eaLnBrk="1" latinLnBrk="0" hangingPunct="1">
                <a:lnSpc>
                  <a:spcPct val="125000"/>
                </a:lnSpc>
              </a:pPr>
              <a:t>‹#›</a:t>
            </a:fld>
            <a:endParaRPr lang="en-US" sz="800" kern="1200">
              <a:solidFill>
                <a:schemeClr val="accent2">
                  <a:lumMod val="40000"/>
                  <a:lumOff val="60000"/>
                </a:schemeClr>
              </a:solidFill>
              <a:latin typeface="+mn-lt"/>
              <a:ea typeface="+mn-ea"/>
              <a:cs typeface="+mn-cs"/>
            </a:endParaRPr>
          </a:p>
        </p:txBody>
      </p:sp>
      <p:sp>
        <p:nvSpPr>
          <p:cNvPr id="3" name="Title 2">
            <a:extLst>
              <a:ext uri="{FF2B5EF4-FFF2-40B4-BE49-F238E27FC236}">
                <a16:creationId xmlns:a16="http://schemas.microsoft.com/office/drawing/2014/main" id="{D67D4D28-7220-4DBF-B84F-7522AA7B5C1B}"/>
              </a:ext>
            </a:extLst>
          </p:cNvPr>
          <p:cNvSpPr>
            <a:spLocks noGrp="1"/>
          </p:cNvSpPr>
          <p:nvPr>
            <p:ph type="title"/>
          </p:nvPr>
        </p:nvSpPr>
        <p:spPr/>
        <p:txBody>
          <a:bodyPr/>
          <a:lstStyle/>
          <a:p>
            <a:r>
              <a:rPr lang="en-US"/>
              <a:t>Click to edit Master title style</a:t>
            </a:r>
          </a:p>
        </p:txBody>
      </p:sp>
      <p:sp>
        <p:nvSpPr>
          <p:cNvPr id="14" name="Content Placeholder 4">
            <a:extLst>
              <a:ext uri="{FF2B5EF4-FFF2-40B4-BE49-F238E27FC236}">
                <a16:creationId xmlns:a16="http://schemas.microsoft.com/office/drawing/2014/main" id="{4E07DCE0-7EB1-456A-B894-0D5496B16D5E}"/>
              </a:ext>
            </a:extLst>
          </p:cNvPr>
          <p:cNvSpPr>
            <a:spLocks noGrp="1"/>
          </p:cNvSpPr>
          <p:nvPr>
            <p:ph sz="quarter" idx="14"/>
          </p:nvPr>
        </p:nvSpPr>
        <p:spPr>
          <a:xfrm>
            <a:off x="495300" y="1719072"/>
            <a:ext cx="11187112" cy="30796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Subtitle">
            <a:extLst>
              <a:ext uri="{FF2B5EF4-FFF2-40B4-BE49-F238E27FC236}">
                <a16:creationId xmlns:a16="http://schemas.microsoft.com/office/drawing/2014/main" id="{8820FD8A-8603-4176-922E-40B95479EA99}"/>
              </a:ext>
            </a:extLst>
          </p:cNvPr>
          <p:cNvSpPr>
            <a:spLocks noGrp="1"/>
          </p:cNvSpPr>
          <p:nvPr>
            <p:ph type="subTitle" idx="1"/>
          </p:nvPr>
        </p:nvSpPr>
        <p:spPr>
          <a:xfrm>
            <a:off x="494189" y="1088136"/>
            <a:ext cx="11188223" cy="265907"/>
          </a:xfrm>
          <a:prstGeom prst="rect">
            <a:avLst/>
          </a:prstGeom>
        </p:spPr>
        <p:txBody>
          <a:bodyPr>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8" name="Footer Placeholder 2">
            <a:extLst>
              <a:ext uri="{FF2B5EF4-FFF2-40B4-BE49-F238E27FC236}">
                <a16:creationId xmlns:a16="http://schemas.microsoft.com/office/drawing/2014/main" id="{66D1FB33-90EE-634F-B350-D3D695BCA796}"/>
              </a:ext>
            </a:extLst>
          </p:cNvPr>
          <p:cNvSpPr>
            <a:spLocks noGrp="1"/>
          </p:cNvSpPr>
          <p:nvPr>
            <p:ph type="ftr" sz="quarter" idx="3"/>
          </p:nvPr>
        </p:nvSpPr>
        <p:spPr>
          <a:xfrm>
            <a:off x="495299" y="5090249"/>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a:t>Qualcomm Proprietary and Confidential</a:t>
            </a:r>
          </a:p>
        </p:txBody>
      </p:sp>
    </p:spTree>
    <p:extLst>
      <p:ext uri="{BB962C8B-B14F-4D97-AF65-F5344CB8AC3E}">
        <p14:creationId xmlns:p14="http://schemas.microsoft.com/office/powerpoint/2010/main" val="2631291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helf Teal">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0164726C-A8F1-44A2-A682-1C3A6ED5EF31}"/>
              </a:ext>
            </a:extLst>
          </p:cNvPr>
          <p:cNvGrpSpPr/>
          <p:nvPr userDrawn="1"/>
        </p:nvGrpSpPr>
        <p:grpSpPr>
          <a:xfrm>
            <a:off x="-1855" y="5312740"/>
            <a:ext cx="12195710" cy="1545260"/>
            <a:chOff x="-1855" y="5312733"/>
            <a:chExt cx="12195710" cy="1545260"/>
          </a:xfrm>
        </p:grpSpPr>
        <p:sp>
          <p:nvSpPr>
            <p:cNvPr id="56" name="Rectangle 55">
              <a:extLst>
                <a:ext uri="{FF2B5EF4-FFF2-40B4-BE49-F238E27FC236}">
                  <a16:creationId xmlns:a16="http://schemas.microsoft.com/office/drawing/2014/main" id="{9C54434D-FA64-4658-9BFD-21AB34B4189F}"/>
                </a:ext>
              </a:extLst>
            </p:cNvPr>
            <p:cNvSpPr/>
            <p:nvPr userDrawn="1"/>
          </p:nvSpPr>
          <p:spPr bwMode="gray">
            <a:xfrm>
              <a:off x="-1855" y="5312733"/>
              <a:ext cx="12195710" cy="1545260"/>
            </a:xfrm>
            <a:prstGeom prst="rect">
              <a:avLst/>
            </a:prstGeom>
            <a:solidFill>
              <a:schemeClr val="accent3"/>
            </a:solidFill>
            <a:ln w="1079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entury Gothic"/>
                <a:ea typeface="+mn-ea"/>
                <a:cs typeface="+mn-cs"/>
              </a:endParaRPr>
            </a:p>
          </p:txBody>
        </p:sp>
        <p:sp>
          <p:nvSpPr>
            <p:cNvPr id="57" name="Rectangle: Single Corner Rounded 6">
              <a:extLst>
                <a:ext uri="{FF2B5EF4-FFF2-40B4-BE49-F238E27FC236}">
                  <a16:creationId xmlns:a16="http://schemas.microsoft.com/office/drawing/2014/main" id="{7EF7B60B-70B1-4165-9866-AE1B0F078114}"/>
                </a:ext>
              </a:extLst>
            </p:cNvPr>
            <p:cNvSpPr/>
            <p:nvPr userDrawn="1"/>
          </p:nvSpPr>
          <p:spPr bwMode="gray">
            <a:xfrm rot="5400000" flipH="1" flipV="1">
              <a:off x="5849113" y="-536376"/>
              <a:ext cx="493775" cy="12191993"/>
            </a:xfrm>
            <a:prstGeom prst="round1Rect">
              <a:avLst>
                <a:gd name="adj" fmla="val 0"/>
              </a:avLst>
            </a:prstGeom>
            <a:gradFill flip="none" rotWithShape="1">
              <a:gsLst>
                <a:gs pos="0">
                  <a:schemeClr val="accent3"/>
                </a:gs>
                <a:gs pos="100000">
                  <a:schemeClr val="accent3">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grpSp>
      <p:sp>
        <p:nvSpPr>
          <p:cNvPr id="30" name="Text Placeholder 29">
            <a:extLst>
              <a:ext uri="{FF2B5EF4-FFF2-40B4-BE49-F238E27FC236}">
                <a16:creationId xmlns:a16="http://schemas.microsoft.com/office/drawing/2014/main" id="{99CF0DFE-6BBE-4459-92F2-E7476695A890}"/>
              </a:ext>
            </a:extLst>
          </p:cNvPr>
          <p:cNvSpPr>
            <a:spLocks noGrp="1"/>
          </p:cNvSpPr>
          <p:nvPr>
            <p:ph type="body" sz="quarter" idx="15"/>
          </p:nvPr>
        </p:nvSpPr>
        <p:spPr bwMode="black">
          <a:xfrm>
            <a:off x="494189" y="5607050"/>
            <a:ext cx="11187270" cy="929054"/>
          </a:xfrm>
          <a:prstGeom prst="rect">
            <a:avLst/>
          </a:prstGeo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12" name="TextBox 11">
            <a:extLst>
              <a:ext uri="{FF2B5EF4-FFF2-40B4-BE49-F238E27FC236}">
                <a16:creationId xmlns:a16="http://schemas.microsoft.com/office/drawing/2014/main" id="{A01FA77F-3D40-4DEB-9A7F-D3D4CF616BD2}"/>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4">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4">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F30F1C18-7699-4A7F-B63A-CD243921F051}"/>
              </a:ext>
            </a:extLst>
          </p:cNvPr>
          <p:cNvSpPr>
            <a:spLocks noGrp="1"/>
          </p:cNvSpPr>
          <p:nvPr>
            <p:ph type="title"/>
          </p:nvPr>
        </p:nvSpPr>
        <p:spPr/>
        <p:txBody>
          <a:bodyPr/>
          <a:lstStyle/>
          <a:p>
            <a:r>
              <a:rPr lang="en-US"/>
              <a:t>Click to edit Master title style</a:t>
            </a:r>
          </a:p>
        </p:txBody>
      </p:sp>
      <p:sp>
        <p:nvSpPr>
          <p:cNvPr id="14" name="Content Placeholder 4">
            <a:extLst>
              <a:ext uri="{FF2B5EF4-FFF2-40B4-BE49-F238E27FC236}">
                <a16:creationId xmlns:a16="http://schemas.microsoft.com/office/drawing/2014/main" id="{6B31CF51-940B-40E8-B469-4A0DD89E624F}"/>
              </a:ext>
            </a:extLst>
          </p:cNvPr>
          <p:cNvSpPr>
            <a:spLocks noGrp="1"/>
          </p:cNvSpPr>
          <p:nvPr>
            <p:ph sz="quarter" idx="14"/>
          </p:nvPr>
        </p:nvSpPr>
        <p:spPr>
          <a:xfrm>
            <a:off x="495300" y="1719072"/>
            <a:ext cx="11187112" cy="30796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Subtitle">
            <a:extLst>
              <a:ext uri="{FF2B5EF4-FFF2-40B4-BE49-F238E27FC236}">
                <a16:creationId xmlns:a16="http://schemas.microsoft.com/office/drawing/2014/main" id="{5495F504-4F4A-4408-BBF6-D0CB39AE6B92}"/>
              </a:ext>
            </a:extLst>
          </p:cNvPr>
          <p:cNvSpPr>
            <a:spLocks noGrp="1"/>
          </p:cNvSpPr>
          <p:nvPr>
            <p:ph type="subTitle" idx="1"/>
          </p:nvPr>
        </p:nvSpPr>
        <p:spPr>
          <a:xfrm>
            <a:off x="494189" y="1088136"/>
            <a:ext cx="11188223" cy="265907"/>
          </a:xfrm>
          <a:prstGeom prst="rect">
            <a:avLst/>
          </a:prstGeom>
        </p:spPr>
        <p:txBody>
          <a:bodyPr>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20" name="Footer Placeholder 2">
            <a:extLst>
              <a:ext uri="{FF2B5EF4-FFF2-40B4-BE49-F238E27FC236}">
                <a16:creationId xmlns:a16="http://schemas.microsoft.com/office/drawing/2014/main" id="{E0BDC79B-BABA-AB47-A997-882917F87989}"/>
              </a:ext>
            </a:extLst>
          </p:cNvPr>
          <p:cNvSpPr>
            <a:spLocks noGrp="1"/>
          </p:cNvSpPr>
          <p:nvPr>
            <p:ph type="ftr" sz="quarter" idx="3"/>
          </p:nvPr>
        </p:nvSpPr>
        <p:spPr>
          <a:xfrm>
            <a:off x="495299" y="5090249"/>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a:t>Qualcomm Proprietary and Confidential</a:t>
            </a:r>
          </a:p>
        </p:txBody>
      </p:sp>
    </p:spTree>
    <p:extLst>
      <p:ext uri="{BB962C8B-B14F-4D97-AF65-F5344CB8AC3E}">
        <p14:creationId xmlns:p14="http://schemas.microsoft.com/office/powerpoint/2010/main" val="1498360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Shelf Nickel">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D3911860-7298-45AC-AFD0-88B4C50A80EC}"/>
              </a:ext>
            </a:extLst>
          </p:cNvPr>
          <p:cNvGrpSpPr/>
          <p:nvPr userDrawn="1"/>
        </p:nvGrpSpPr>
        <p:grpSpPr>
          <a:xfrm>
            <a:off x="-1855" y="5312740"/>
            <a:ext cx="12195710" cy="1545260"/>
            <a:chOff x="-1855" y="5312733"/>
            <a:chExt cx="12195710" cy="1545260"/>
          </a:xfrm>
        </p:grpSpPr>
        <p:sp>
          <p:nvSpPr>
            <p:cNvPr id="56" name="Rectangle 55">
              <a:extLst>
                <a:ext uri="{FF2B5EF4-FFF2-40B4-BE49-F238E27FC236}">
                  <a16:creationId xmlns:a16="http://schemas.microsoft.com/office/drawing/2014/main" id="{9C54434D-FA64-4658-9BFD-21AB34B4189F}"/>
                </a:ext>
              </a:extLst>
            </p:cNvPr>
            <p:cNvSpPr/>
            <p:nvPr userDrawn="1"/>
          </p:nvSpPr>
          <p:spPr bwMode="gray">
            <a:xfrm>
              <a:off x="-1855" y="5312733"/>
              <a:ext cx="12195710" cy="1545260"/>
            </a:xfrm>
            <a:prstGeom prst="rect">
              <a:avLst/>
            </a:prstGeom>
            <a:solidFill>
              <a:schemeClr val="accent6">
                <a:lumMod val="40000"/>
                <a:lumOff val="60000"/>
              </a:schemeClr>
            </a:solidFill>
            <a:ln w="1079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entury Gothic"/>
                <a:ea typeface="+mn-ea"/>
                <a:cs typeface="+mn-cs"/>
              </a:endParaRPr>
            </a:p>
          </p:txBody>
        </p:sp>
        <p:sp>
          <p:nvSpPr>
            <p:cNvPr id="57" name="Rectangle: Single Corner Rounded 6">
              <a:extLst>
                <a:ext uri="{FF2B5EF4-FFF2-40B4-BE49-F238E27FC236}">
                  <a16:creationId xmlns:a16="http://schemas.microsoft.com/office/drawing/2014/main" id="{7EF7B60B-70B1-4165-9866-AE1B0F078114}"/>
                </a:ext>
              </a:extLst>
            </p:cNvPr>
            <p:cNvSpPr/>
            <p:nvPr userDrawn="1"/>
          </p:nvSpPr>
          <p:spPr bwMode="gray">
            <a:xfrm rot="5400000" flipH="1" flipV="1">
              <a:off x="5849113" y="-536376"/>
              <a:ext cx="493775" cy="12191993"/>
            </a:xfrm>
            <a:prstGeom prst="round1Rect">
              <a:avLst>
                <a:gd name="adj" fmla="val 0"/>
              </a:avLst>
            </a:prstGeom>
            <a:gradFill flip="none" rotWithShape="1">
              <a:gsLst>
                <a:gs pos="0">
                  <a:schemeClr val="accent6">
                    <a:lumMod val="40000"/>
                    <a:lumOff val="60000"/>
                    <a:alpha val="0"/>
                  </a:schemeClr>
                </a:gs>
                <a:gs pos="100000">
                  <a:schemeClr val="accent5">
                    <a:lumMod val="50000"/>
                    <a:alpha val="44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grpSp>
      <p:sp>
        <p:nvSpPr>
          <p:cNvPr id="30" name="Text Placeholder 29">
            <a:extLst>
              <a:ext uri="{FF2B5EF4-FFF2-40B4-BE49-F238E27FC236}">
                <a16:creationId xmlns:a16="http://schemas.microsoft.com/office/drawing/2014/main" id="{99CF0DFE-6BBE-4459-92F2-E7476695A890}"/>
              </a:ext>
            </a:extLst>
          </p:cNvPr>
          <p:cNvSpPr>
            <a:spLocks noGrp="1"/>
          </p:cNvSpPr>
          <p:nvPr>
            <p:ph type="body" sz="quarter" idx="15"/>
          </p:nvPr>
        </p:nvSpPr>
        <p:spPr bwMode="black">
          <a:xfrm>
            <a:off x="494189" y="5607050"/>
            <a:ext cx="11187270" cy="929054"/>
          </a:xfrm>
          <a:prstGeom prst="rect">
            <a:avLst/>
          </a:prstGeom>
        </p:spPr>
        <p:txBody>
          <a:bodyPr anchor="ctr"/>
          <a:lstStyle>
            <a:lvl1pPr marL="0" indent="0">
              <a:lnSpc>
                <a:spcPct val="89000"/>
              </a:lnSpc>
              <a:spcBef>
                <a:spcPts val="0"/>
              </a:spcBef>
              <a:spcAft>
                <a:spcPts val="1200"/>
              </a:spcAft>
              <a:buNone/>
              <a:defRPr sz="2800">
                <a:solidFill>
                  <a:schemeClr val="tx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12" name="TextBox 11">
            <a:extLst>
              <a:ext uri="{FF2B5EF4-FFF2-40B4-BE49-F238E27FC236}">
                <a16:creationId xmlns:a16="http://schemas.microsoft.com/office/drawing/2014/main" id="{A01FA77F-3D40-4DEB-9A7F-D3D4CF616BD2}"/>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400F72C1-5B61-488A-BE0B-3D3264703941}"/>
              </a:ext>
            </a:extLst>
          </p:cNvPr>
          <p:cNvSpPr>
            <a:spLocks noGrp="1"/>
          </p:cNvSpPr>
          <p:nvPr>
            <p:ph type="title"/>
          </p:nvPr>
        </p:nvSpPr>
        <p:spPr/>
        <p:txBody>
          <a:bodyPr/>
          <a:lstStyle/>
          <a:p>
            <a:r>
              <a:rPr lang="en-US"/>
              <a:t>Click to edit Master title style</a:t>
            </a:r>
          </a:p>
        </p:txBody>
      </p:sp>
      <p:sp>
        <p:nvSpPr>
          <p:cNvPr id="14" name="Content Placeholder 4">
            <a:extLst>
              <a:ext uri="{FF2B5EF4-FFF2-40B4-BE49-F238E27FC236}">
                <a16:creationId xmlns:a16="http://schemas.microsoft.com/office/drawing/2014/main" id="{7E596D39-9FB6-4C53-A7F5-7483E69CDED2}"/>
              </a:ext>
            </a:extLst>
          </p:cNvPr>
          <p:cNvSpPr>
            <a:spLocks noGrp="1"/>
          </p:cNvSpPr>
          <p:nvPr>
            <p:ph sz="quarter" idx="14"/>
          </p:nvPr>
        </p:nvSpPr>
        <p:spPr>
          <a:xfrm>
            <a:off x="495300" y="1719072"/>
            <a:ext cx="11187112" cy="30796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Subtitle">
            <a:extLst>
              <a:ext uri="{FF2B5EF4-FFF2-40B4-BE49-F238E27FC236}">
                <a16:creationId xmlns:a16="http://schemas.microsoft.com/office/drawing/2014/main" id="{6A648C02-9470-473A-B31D-274A93FF1D9C}"/>
              </a:ext>
            </a:extLst>
          </p:cNvPr>
          <p:cNvSpPr>
            <a:spLocks noGrp="1"/>
          </p:cNvSpPr>
          <p:nvPr>
            <p:ph type="subTitle" idx="1"/>
          </p:nvPr>
        </p:nvSpPr>
        <p:spPr>
          <a:xfrm>
            <a:off x="494189" y="1088136"/>
            <a:ext cx="11188223" cy="265907"/>
          </a:xfrm>
          <a:prstGeom prst="rect">
            <a:avLst/>
          </a:prstGeom>
        </p:spPr>
        <p:txBody>
          <a:bodyPr>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7" name="Footer Placeholder 2">
            <a:extLst>
              <a:ext uri="{FF2B5EF4-FFF2-40B4-BE49-F238E27FC236}">
                <a16:creationId xmlns:a16="http://schemas.microsoft.com/office/drawing/2014/main" id="{5D63FB4A-382E-F548-A61B-40F9CE4F3BFC}"/>
              </a:ext>
            </a:extLst>
          </p:cNvPr>
          <p:cNvSpPr>
            <a:spLocks noGrp="1"/>
          </p:cNvSpPr>
          <p:nvPr>
            <p:ph type="ftr" sz="quarter" idx="3"/>
          </p:nvPr>
        </p:nvSpPr>
        <p:spPr>
          <a:xfrm>
            <a:off x="495299" y="5090249"/>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a:t>Qualcomm Proprietary and Confidential</a:t>
            </a:r>
          </a:p>
        </p:txBody>
      </p:sp>
    </p:spTree>
    <p:extLst>
      <p:ext uri="{BB962C8B-B14F-4D97-AF65-F5344CB8AC3E}">
        <p14:creationId xmlns:p14="http://schemas.microsoft.com/office/powerpoint/2010/main" val="2138459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Shelf Gun Metal">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4377029C-3353-4ACD-947C-766B21BA6603}"/>
              </a:ext>
            </a:extLst>
          </p:cNvPr>
          <p:cNvGrpSpPr/>
          <p:nvPr userDrawn="1"/>
        </p:nvGrpSpPr>
        <p:grpSpPr>
          <a:xfrm>
            <a:off x="-1855" y="5312740"/>
            <a:ext cx="12195710" cy="1545260"/>
            <a:chOff x="-1855" y="5312733"/>
            <a:chExt cx="12195710" cy="1545260"/>
          </a:xfrm>
        </p:grpSpPr>
        <p:sp>
          <p:nvSpPr>
            <p:cNvPr id="56" name="Rectangle 55">
              <a:extLst>
                <a:ext uri="{FF2B5EF4-FFF2-40B4-BE49-F238E27FC236}">
                  <a16:creationId xmlns:a16="http://schemas.microsoft.com/office/drawing/2014/main" id="{9C54434D-FA64-4658-9BFD-21AB34B4189F}"/>
                </a:ext>
              </a:extLst>
            </p:cNvPr>
            <p:cNvSpPr/>
            <p:nvPr userDrawn="1"/>
          </p:nvSpPr>
          <p:spPr bwMode="gray">
            <a:xfrm>
              <a:off x="-1855" y="5312733"/>
              <a:ext cx="12195710" cy="1545260"/>
            </a:xfrm>
            <a:prstGeom prst="rect">
              <a:avLst/>
            </a:prstGeom>
            <a:solidFill>
              <a:schemeClr val="accent5"/>
            </a:solidFill>
            <a:ln w="1079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entury Gothic"/>
                <a:ea typeface="+mn-ea"/>
                <a:cs typeface="+mn-cs"/>
              </a:endParaRPr>
            </a:p>
          </p:txBody>
        </p:sp>
        <p:sp>
          <p:nvSpPr>
            <p:cNvPr id="57" name="Rectangle: Single Corner Rounded 6">
              <a:extLst>
                <a:ext uri="{FF2B5EF4-FFF2-40B4-BE49-F238E27FC236}">
                  <a16:creationId xmlns:a16="http://schemas.microsoft.com/office/drawing/2014/main" id="{7EF7B60B-70B1-4165-9866-AE1B0F078114}"/>
                </a:ext>
              </a:extLst>
            </p:cNvPr>
            <p:cNvSpPr/>
            <p:nvPr userDrawn="1"/>
          </p:nvSpPr>
          <p:spPr bwMode="gray">
            <a:xfrm rot="5400000" flipH="1" flipV="1">
              <a:off x="5849113" y="-536376"/>
              <a:ext cx="493775" cy="12191993"/>
            </a:xfrm>
            <a:prstGeom prst="round1Rect">
              <a:avLst>
                <a:gd name="adj" fmla="val 0"/>
              </a:avLst>
            </a:prstGeom>
            <a:gradFill flip="none" rotWithShape="1">
              <a:gsLst>
                <a:gs pos="75000">
                  <a:srgbClr val="384458"/>
                </a:gs>
                <a:gs pos="0">
                  <a:schemeClr val="accent5">
                    <a:alpha val="0"/>
                  </a:schemeClr>
                </a:gs>
                <a:gs pos="100000">
                  <a:schemeClr val="accent5">
                    <a:lumMod val="4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grpSp>
      <p:sp>
        <p:nvSpPr>
          <p:cNvPr id="30" name="Text Placeholder 29">
            <a:extLst>
              <a:ext uri="{FF2B5EF4-FFF2-40B4-BE49-F238E27FC236}">
                <a16:creationId xmlns:a16="http://schemas.microsoft.com/office/drawing/2014/main" id="{99CF0DFE-6BBE-4459-92F2-E7476695A890}"/>
              </a:ext>
            </a:extLst>
          </p:cNvPr>
          <p:cNvSpPr>
            <a:spLocks noGrp="1"/>
          </p:cNvSpPr>
          <p:nvPr>
            <p:ph type="body" sz="quarter" idx="15"/>
          </p:nvPr>
        </p:nvSpPr>
        <p:spPr bwMode="gray">
          <a:xfrm>
            <a:off x="495299" y="5607050"/>
            <a:ext cx="11186159" cy="929054"/>
          </a:xfrm>
          <a:prstGeom prst="rect">
            <a:avLst/>
          </a:prstGeo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12" name="TextBox 11">
            <a:extLst>
              <a:ext uri="{FF2B5EF4-FFF2-40B4-BE49-F238E27FC236}">
                <a16:creationId xmlns:a16="http://schemas.microsoft.com/office/drawing/2014/main" id="{5B138D84-381C-4F04-90C0-74D8D751D69B}"/>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40000"/>
                    <a:lumOff val="6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40000"/>
                  <a:lumOff val="60000"/>
                </a:schemeClr>
              </a:solidFill>
              <a:latin typeface="+mn-lt"/>
              <a:ea typeface="+mn-ea"/>
              <a:cs typeface="+mn-cs"/>
            </a:endParaRPr>
          </a:p>
        </p:txBody>
      </p:sp>
      <p:sp>
        <p:nvSpPr>
          <p:cNvPr id="3" name="Title 2">
            <a:extLst>
              <a:ext uri="{FF2B5EF4-FFF2-40B4-BE49-F238E27FC236}">
                <a16:creationId xmlns:a16="http://schemas.microsoft.com/office/drawing/2014/main" id="{BD0318B4-6B51-4F6A-94BE-C72B04D42563}"/>
              </a:ext>
            </a:extLst>
          </p:cNvPr>
          <p:cNvSpPr>
            <a:spLocks noGrp="1"/>
          </p:cNvSpPr>
          <p:nvPr>
            <p:ph type="title"/>
          </p:nvPr>
        </p:nvSpPr>
        <p:spPr/>
        <p:txBody>
          <a:bodyPr/>
          <a:lstStyle/>
          <a:p>
            <a:r>
              <a:rPr lang="en-US"/>
              <a:t>Click to edit Master title style</a:t>
            </a:r>
          </a:p>
        </p:txBody>
      </p:sp>
      <p:sp>
        <p:nvSpPr>
          <p:cNvPr id="14" name="Content Placeholder 4">
            <a:extLst>
              <a:ext uri="{FF2B5EF4-FFF2-40B4-BE49-F238E27FC236}">
                <a16:creationId xmlns:a16="http://schemas.microsoft.com/office/drawing/2014/main" id="{87440954-896A-4F1B-AEBA-4E4DBC73ED90}"/>
              </a:ext>
            </a:extLst>
          </p:cNvPr>
          <p:cNvSpPr>
            <a:spLocks noGrp="1"/>
          </p:cNvSpPr>
          <p:nvPr>
            <p:ph sz="quarter" idx="14"/>
          </p:nvPr>
        </p:nvSpPr>
        <p:spPr>
          <a:xfrm>
            <a:off x="495300" y="1719072"/>
            <a:ext cx="11187112" cy="30796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Subtitle">
            <a:extLst>
              <a:ext uri="{FF2B5EF4-FFF2-40B4-BE49-F238E27FC236}">
                <a16:creationId xmlns:a16="http://schemas.microsoft.com/office/drawing/2014/main" id="{123382FB-35E4-4970-94A3-EDD49E681D64}"/>
              </a:ext>
            </a:extLst>
          </p:cNvPr>
          <p:cNvSpPr>
            <a:spLocks noGrp="1"/>
          </p:cNvSpPr>
          <p:nvPr>
            <p:ph type="subTitle" idx="1"/>
          </p:nvPr>
        </p:nvSpPr>
        <p:spPr>
          <a:xfrm>
            <a:off x="494189" y="1088136"/>
            <a:ext cx="11188223" cy="265907"/>
          </a:xfrm>
          <a:prstGeom prst="rect">
            <a:avLst/>
          </a:prstGeom>
        </p:spPr>
        <p:txBody>
          <a:bodyPr>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7" name="Footer Placeholder 2">
            <a:extLst>
              <a:ext uri="{FF2B5EF4-FFF2-40B4-BE49-F238E27FC236}">
                <a16:creationId xmlns:a16="http://schemas.microsoft.com/office/drawing/2014/main" id="{84DDA07D-0C7E-5C4B-A889-AE1EFB322845}"/>
              </a:ext>
            </a:extLst>
          </p:cNvPr>
          <p:cNvSpPr>
            <a:spLocks noGrp="1"/>
          </p:cNvSpPr>
          <p:nvPr>
            <p:ph type="ftr" sz="quarter" idx="3"/>
          </p:nvPr>
        </p:nvSpPr>
        <p:spPr>
          <a:xfrm>
            <a:off x="495299" y="5090249"/>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a:t>Qualcomm Proprietary and Confidential</a:t>
            </a:r>
          </a:p>
        </p:txBody>
      </p:sp>
    </p:spTree>
    <p:extLst>
      <p:ext uri="{BB962C8B-B14F-4D97-AF65-F5344CB8AC3E}">
        <p14:creationId xmlns:p14="http://schemas.microsoft.com/office/powerpoint/2010/main" val="555571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Shelf Midnight">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7569AADC-D1FA-4953-9861-AF854AF4F385}"/>
              </a:ext>
            </a:extLst>
          </p:cNvPr>
          <p:cNvGrpSpPr/>
          <p:nvPr userDrawn="1"/>
        </p:nvGrpSpPr>
        <p:grpSpPr>
          <a:xfrm>
            <a:off x="-1855" y="5312740"/>
            <a:ext cx="12195710" cy="1545260"/>
            <a:chOff x="-1855" y="5312733"/>
            <a:chExt cx="12195710" cy="1545260"/>
          </a:xfrm>
        </p:grpSpPr>
        <p:sp>
          <p:nvSpPr>
            <p:cNvPr id="56" name="Rectangle 55">
              <a:extLst>
                <a:ext uri="{FF2B5EF4-FFF2-40B4-BE49-F238E27FC236}">
                  <a16:creationId xmlns:a16="http://schemas.microsoft.com/office/drawing/2014/main" id="{9C54434D-FA64-4658-9BFD-21AB34B4189F}"/>
                </a:ext>
              </a:extLst>
            </p:cNvPr>
            <p:cNvSpPr/>
            <p:nvPr userDrawn="1"/>
          </p:nvSpPr>
          <p:spPr bwMode="gray">
            <a:xfrm>
              <a:off x="-1855" y="5312733"/>
              <a:ext cx="12195710" cy="1545260"/>
            </a:xfrm>
            <a:prstGeom prst="rect">
              <a:avLst/>
            </a:prstGeom>
            <a:solidFill>
              <a:schemeClr val="tx2"/>
            </a:solidFill>
            <a:ln w="1079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entury Gothic"/>
                <a:ea typeface="+mn-ea"/>
                <a:cs typeface="+mn-cs"/>
              </a:endParaRPr>
            </a:p>
          </p:txBody>
        </p:sp>
        <p:sp>
          <p:nvSpPr>
            <p:cNvPr id="57" name="Rectangle: Single Corner Rounded 6">
              <a:extLst>
                <a:ext uri="{FF2B5EF4-FFF2-40B4-BE49-F238E27FC236}">
                  <a16:creationId xmlns:a16="http://schemas.microsoft.com/office/drawing/2014/main" id="{7EF7B60B-70B1-4165-9866-AE1B0F078114}"/>
                </a:ext>
              </a:extLst>
            </p:cNvPr>
            <p:cNvSpPr/>
            <p:nvPr userDrawn="1"/>
          </p:nvSpPr>
          <p:spPr bwMode="gray">
            <a:xfrm rot="5400000" flipH="1" flipV="1">
              <a:off x="5849113" y="-536376"/>
              <a:ext cx="493775" cy="12191993"/>
            </a:xfrm>
            <a:prstGeom prst="round1Rect">
              <a:avLst>
                <a:gd name="adj" fmla="val 0"/>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grpSp>
      <p:sp>
        <p:nvSpPr>
          <p:cNvPr id="30" name="Text Placeholder 29">
            <a:extLst>
              <a:ext uri="{FF2B5EF4-FFF2-40B4-BE49-F238E27FC236}">
                <a16:creationId xmlns:a16="http://schemas.microsoft.com/office/drawing/2014/main" id="{99CF0DFE-6BBE-4459-92F2-E7476695A890}"/>
              </a:ext>
            </a:extLst>
          </p:cNvPr>
          <p:cNvSpPr>
            <a:spLocks noGrp="1"/>
          </p:cNvSpPr>
          <p:nvPr>
            <p:ph type="body" sz="quarter" idx="15"/>
          </p:nvPr>
        </p:nvSpPr>
        <p:spPr bwMode="gray">
          <a:xfrm>
            <a:off x="495299" y="5607050"/>
            <a:ext cx="11186159" cy="929054"/>
          </a:xfrm>
          <a:prstGeom prst="rect">
            <a:avLst/>
          </a:prstGeo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12" name="TextBox 11">
            <a:extLst>
              <a:ext uri="{FF2B5EF4-FFF2-40B4-BE49-F238E27FC236}">
                <a16:creationId xmlns:a16="http://schemas.microsoft.com/office/drawing/2014/main" id="{5B138D84-381C-4F04-90C0-74D8D751D69B}"/>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CE07AFB8-3706-418A-9C57-68819BDA292D}"/>
              </a:ext>
            </a:extLst>
          </p:cNvPr>
          <p:cNvSpPr>
            <a:spLocks noGrp="1"/>
          </p:cNvSpPr>
          <p:nvPr>
            <p:ph type="title"/>
          </p:nvPr>
        </p:nvSpPr>
        <p:spPr/>
        <p:txBody>
          <a:bodyPr/>
          <a:lstStyle/>
          <a:p>
            <a:r>
              <a:rPr lang="en-US"/>
              <a:t>Click to edit Master title style</a:t>
            </a:r>
          </a:p>
        </p:txBody>
      </p:sp>
      <p:sp>
        <p:nvSpPr>
          <p:cNvPr id="14" name="Content Placeholder 4">
            <a:extLst>
              <a:ext uri="{FF2B5EF4-FFF2-40B4-BE49-F238E27FC236}">
                <a16:creationId xmlns:a16="http://schemas.microsoft.com/office/drawing/2014/main" id="{E9F6828D-39BF-4AE8-BBB6-8AEEC2923DA5}"/>
              </a:ext>
            </a:extLst>
          </p:cNvPr>
          <p:cNvSpPr>
            <a:spLocks noGrp="1"/>
          </p:cNvSpPr>
          <p:nvPr>
            <p:ph sz="quarter" idx="14"/>
          </p:nvPr>
        </p:nvSpPr>
        <p:spPr>
          <a:xfrm>
            <a:off x="495300" y="1719072"/>
            <a:ext cx="11187112" cy="30796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Subtitle">
            <a:extLst>
              <a:ext uri="{FF2B5EF4-FFF2-40B4-BE49-F238E27FC236}">
                <a16:creationId xmlns:a16="http://schemas.microsoft.com/office/drawing/2014/main" id="{3F36228C-E8D4-4505-84AF-8F6E66215BE6}"/>
              </a:ext>
            </a:extLst>
          </p:cNvPr>
          <p:cNvSpPr>
            <a:spLocks noGrp="1"/>
          </p:cNvSpPr>
          <p:nvPr>
            <p:ph type="subTitle" idx="1"/>
          </p:nvPr>
        </p:nvSpPr>
        <p:spPr>
          <a:xfrm>
            <a:off x="494189" y="1088136"/>
            <a:ext cx="11188223" cy="265907"/>
          </a:xfrm>
          <a:prstGeom prst="rect">
            <a:avLst/>
          </a:prstGeom>
        </p:spPr>
        <p:txBody>
          <a:bodyPr>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7" name="Footer Placeholder 2">
            <a:extLst>
              <a:ext uri="{FF2B5EF4-FFF2-40B4-BE49-F238E27FC236}">
                <a16:creationId xmlns:a16="http://schemas.microsoft.com/office/drawing/2014/main" id="{3274AEB1-9C83-1E4E-BE22-4F1095D89963}"/>
              </a:ext>
            </a:extLst>
          </p:cNvPr>
          <p:cNvSpPr>
            <a:spLocks noGrp="1"/>
          </p:cNvSpPr>
          <p:nvPr>
            <p:ph type="ftr" sz="quarter" idx="3"/>
          </p:nvPr>
        </p:nvSpPr>
        <p:spPr>
          <a:xfrm>
            <a:off x="495299" y="5090249"/>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a:t>Qualcomm Proprietary and Confidential</a:t>
            </a:r>
          </a:p>
        </p:txBody>
      </p:sp>
    </p:spTree>
    <p:extLst>
      <p:ext uri="{BB962C8B-B14F-4D97-AF65-F5344CB8AC3E}">
        <p14:creationId xmlns:p14="http://schemas.microsoft.com/office/powerpoint/2010/main" val="3672622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Fifty Fifty Blue">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3E54FDC3-290E-4BF5-8A98-C70BEDC31478}"/>
              </a:ext>
            </a:extLst>
          </p:cNvPr>
          <p:cNvSpPr/>
          <p:nvPr userDrawn="1"/>
        </p:nvSpPr>
        <p:spPr bwMode="gray">
          <a:xfrm rot="16200000" flipH="1">
            <a:off x="5715000" y="381000"/>
            <a:ext cx="6858000" cy="609600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 name="Rectangle: Single Corner Rounded 6">
            <a:extLst>
              <a:ext uri="{FF2B5EF4-FFF2-40B4-BE49-F238E27FC236}">
                <a16:creationId xmlns:a16="http://schemas.microsoft.com/office/drawing/2014/main" id="{ED0B1249-B726-4454-9EF7-EEC6CAD6C9A5}"/>
              </a:ext>
            </a:extLst>
          </p:cNvPr>
          <p:cNvSpPr/>
          <p:nvPr userDrawn="1"/>
        </p:nvSpPr>
        <p:spPr bwMode="gray">
          <a:xfrm flipH="1" flipV="1">
            <a:off x="6096000" y="0"/>
            <a:ext cx="493776" cy="6858003"/>
          </a:xfrm>
          <a:prstGeom prst="round1Rect">
            <a:avLst>
              <a:gd name="adj" fmla="val 0"/>
            </a:avLst>
          </a:prstGeom>
          <a:gradFill flip="none" rotWithShape="1">
            <a:gsLst>
              <a:gs pos="75000">
                <a:srgbClr val="2540B3"/>
              </a:gs>
              <a:gs pos="0">
                <a:schemeClr val="accent1">
                  <a:alpha val="0"/>
                  <a:lumMod val="95000"/>
                </a:schemeClr>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16" name="Text Placeholder 28">
            <a:extLst>
              <a:ext uri="{FF2B5EF4-FFF2-40B4-BE49-F238E27FC236}">
                <a16:creationId xmlns:a16="http://schemas.microsoft.com/office/drawing/2014/main" id="{9C1A5ECA-954B-4350-8681-AA7A9237ED1B}"/>
              </a:ext>
            </a:extLst>
          </p:cNvPr>
          <p:cNvSpPr>
            <a:spLocks noGrp="1"/>
          </p:cNvSpPr>
          <p:nvPr>
            <p:ph type="body" sz="quarter" idx="13"/>
          </p:nvPr>
        </p:nvSpPr>
        <p:spPr bwMode="gray">
          <a:xfrm>
            <a:off x="6583680" y="146549"/>
            <a:ext cx="5111496" cy="858055"/>
          </a:xfrm>
          <a:prstGeom prst="rect">
            <a:avLst/>
          </a:prstGeom>
        </p:spPr>
        <p:txBody>
          <a:bodyPr anchor="b">
            <a:spAutoFit/>
          </a:bodyPr>
          <a:lstStyle>
            <a:lvl1pPr marL="0" indent="0">
              <a:lnSpc>
                <a:spcPct val="82000"/>
              </a:lnSpc>
              <a:buNone/>
              <a:defRPr sz="3400">
                <a:solidFill>
                  <a:schemeClr val="bg1"/>
                </a:solidFill>
              </a:defRPr>
            </a:lvl1pPr>
            <a:lvl2pPr marL="0" indent="0">
              <a:buNone/>
              <a:defRPr sz="3400">
                <a:solidFill>
                  <a:schemeClr val="bg1"/>
                </a:solidFill>
              </a:defRPr>
            </a:lvl2pPr>
            <a:lvl3pPr marL="0" indent="0">
              <a:buNone/>
              <a:defRPr sz="3400">
                <a:solidFill>
                  <a:schemeClr val="bg1"/>
                </a:solidFill>
              </a:defRPr>
            </a:lvl3pPr>
            <a:lvl4pPr marL="0" indent="0">
              <a:buNone/>
              <a:defRPr sz="3400">
                <a:solidFill>
                  <a:schemeClr val="bg1"/>
                </a:solidFill>
              </a:defRPr>
            </a:lvl4pPr>
            <a:lvl5pPr marL="0" indent="0">
              <a:buNone/>
              <a:defRPr sz="3400">
                <a:solidFill>
                  <a:schemeClr val="bg1"/>
                </a:solidFill>
              </a:defRPr>
            </a:lvl5pPr>
          </a:lstStyle>
          <a:p>
            <a:pPr lvl="0"/>
            <a:r>
              <a:rPr lang="en-US"/>
              <a:t>Click to edit Master text styles</a:t>
            </a:r>
          </a:p>
        </p:txBody>
      </p:sp>
      <p:sp>
        <p:nvSpPr>
          <p:cNvPr id="17" name="Text Placeholder 30">
            <a:extLst>
              <a:ext uri="{FF2B5EF4-FFF2-40B4-BE49-F238E27FC236}">
                <a16:creationId xmlns:a16="http://schemas.microsoft.com/office/drawing/2014/main" id="{029DD86F-F641-49F6-8753-0A35118A31B1}"/>
              </a:ext>
            </a:extLst>
          </p:cNvPr>
          <p:cNvSpPr>
            <a:spLocks noGrp="1"/>
          </p:cNvSpPr>
          <p:nvPr>
            <p:ph type="body" sz="quarter" idx="14"/>
          </p:nvPr>
        </p:nvSpPr>
        <p:spPr bwMode="gray">
          <a:xfrm>
            <a:off x="6583680" y="1088136"/>
            <a:ext cx="5111496" cy="265907"/>
          </a:xfrm>
          <a:prstGeom prst="rect">
            <a:avLst/>
          </a:prstGeom>
        </p:spPr>
        <p:txBody>
          <a:bodyPr>
            <a:spAutoFit/>
          </a:bodyPr>
          <a:lstStyle>
            <a:lvl1pPr marL="0" indent="0">
              <a:lnSpc>
                <a:spcPct val="96000"/>
              </a:lnSpc>
              <a:spcBef>
                <a:spcPts val="900"/>
              </a:spcBef>
              <a:buNone/>
              <a:defRPr sz="1800">
                <a:solidFill>
                  <a:schemeClr val="bg1"/>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a:t>Click to edit Master text styles</a:t>
            </a:r>
          </a:p>
        </p:txBody>
      </p:sp>
      <p:sp>
        <p:nvSpPr>
          <p:cNvPr id="18" name="Text Placeholder 5">
            <a:extLst>
              <a:ext uri="{FF2B5EF4-FFF2-40B4-BE49-F238E27FC236}">
                <a16:creationId xmlns:a16="http://schemas.microsoft.com/office/drawing/2014/main" id="{AA7A9296-1E84-47DF-8576-0CCE32668DC3}"/>
              </a:ext>
            </a:extLst>
          </p:cNvPr>
          <p:cNvSpPr>
            <a:spLocks noGrp="1"/>
          </p:cNvSpPr>
          <p:nvPr>
            <p:ph type="body" sz="quarter" idx="15"/>
          </p:nvPr>
        </p:nvSpPr>
        <p:spPr bwMode="gray">
          <a:xfrm>
            <a:off x="6583680" y="1719072"/>
            <a:ext cx="5111496" cy="4681723"/>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Footer Placeholder 2">
            <a:extLst>
              <a:ext uri="{FF2B5EF4-FFF2-40B4-BE49-F238E27FC236}">
                <a16:creationId xmlns:a16="http://schemas.microsoft.com/office/drawing/2014/main" id="{980ADE19-913D-47A0-B4F2-710200103A3F}"/>
              </a:ext>
            </a:extLst>
          </p:cNvPr>
          <p:cNvSpPr>
            <a:spLocks noGrp="1"/>
          </p:cNvSpPr>
          <p:nvPr>
            <p:ph type="ftr" sz="quarter" idx="16"/>
          </p:nvPr>
        </p:nvSpPr>
        <p:spPr>
          <a:xfrm>
            <a:off x="495299" y="6532895"/>
            <a:ext cx="511149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19" name="TextBox 18">
            <a:extLst>
              <a:ext uri="{FF2B5EF4-FFF2-40B4-BE49-F238E27FC236}">
                <a16:creationId xmlns:a16="http://schemas.microsoft.com/office/drawing/2014/main" id="{F0C5CF58-2DC9-4B23-82BD-713A6628DCFA}"/>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2">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2">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97198799-C3BB-4526-8E3A-F87ABC102ED3}"/>
              </a:ext>
            </a:extLst>
          </p:cNvPr>
          <p:cNvSpPr>
            <a:spLocks noGrp="1"/>
          </p:cNvSpPr>
          <p:nvPr>
            <p:ph type="title"/>
          </p:nvPr>
        </p:nvSpPr>
        <p:spPr>
          <a:xfrm>
            <a:off x="495300" y="146549"/>
            <a:ext cx="5111495" cy="858055"/>
          </a:xfrm>
        </p:spPr>
        <p:txBody>
          <a:bodyPr>
            <a:spAutoFit/>
          </a:bodyPr>
          <a:lstStyle/>
          <a:p>
            <a:r>
              <a:rPr lang="en-US"/>
              <a:t>Click to edit Master title style</a:t>
            </a:r>
          </a:p>
        </p:txBody>
      </p:sp>
      <p:sp>
        <p:nvSpPr>
          <p:cNvPr id="23" name="Content Placeholder 4">
            <a:extLst>
              <a:ext uri="{FF2B5EF4-FFF2-40B4-BE49-F238E27FC236}">
                <a16:creationId xmlns:a16="http://schemas.microsoft.com/office/drawing/2014/main" id="{9F249DEF-717D-473E-B4EB-D95F63238AC7}"/>
              </a:ext>
            </a:extLst>
          </p:cNvPr>
          <p:cNvSpPr>
            <a:spLocks noGrp="1"/>
          </p:cNvSpPr>
          <p:nvPr>
            <p:ph sz="quarter" idx="17"/>
          </p:nvPr>
        </p:nvSpPr>
        <p:spPr>
          <a:xfrm>
            <a:off x="495300" y="1719072"/>
            <a:ext cx="5111495" cy="4681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4" name="Subtitle">
            <a:extLst>
              <a:ext uri="{FF2B5EF4-FFF2-40B4-BE49-F238E27FC236}">
                <a16:creationId xmlns:a16="http://schemas.microsoft.com/office/drawing/2014/main" id="{39D73410-E4CA-4A76-940E-3C423D8C9766}"/>
              </a:ext>
            </a:extLst>
          </p:cNvPr>
          <p:cNvSpPr>
            <a:spLocks noGrp="1"/>
          </p:cNvSpPr>
          <p:nvPr>
            <p:ph type="subTitle" idx="1"/>
          </p:nvPr>
        </p:nvSpPr>
        <p:spPr>
          <a:xfrm>
            <a:off x="494189" y="1088136"/>
            <a:ext cx="5111495"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444107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Fifty Fifty Light Blue">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3E54FDC3-290E-4BF5-8A98-C70BEDC31478}"/>
              </a:ext>
            </a:extLst>
          </p:cNvPr>
          <p:cNvSpPr/>
          <p:nvPr userDrawn="1"/>
        </p:nvSpPr>
        <p:spPr bwMode="gray">
          <a:xfrm rot="16200000" flipH="1">
            <a:off x="5715000" y="381000"/>
            <a:ext cx="6858000" cy="6096000"/>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 name="Rectangle: Single Corner Rounded 6">
            <a:extLst>
              <a:ext uri="{FF2B5EF4-FFF2-40B4-BE49-F238E27FC236}">
                <a16:creationId xmlns:a16="http://schemas.microsoft.com/office/drawing/2014/main" id="{09D60F74-3679-4043-99C0-326E124B1743}"/>
              </a:ext>
            </a:extLst>
          </p:cNvPr>
          <p:cNvSpPr/>
          <p:nvPr userDrawn="1"/>
        </p:nvSpPr>
        <p:spPr bwMode="gray">
          <a:xfrm flipH="1" flipV="1">
            <a:off x="6096000" y="-3"/>
            <a:ext cx="493776" cy="6858003"/>
          </a:xfrm>
          <a:prstGeom prst="round1Rect">
            <a:avLst>
              <a:gd name="adj" fmla="val 0"/>
            </a:avLst>
          </a:prstGeom>
          <a:gradFill flip="none" rotWithShape="1">
            <a:gsLst>
              <a:gs pos="75000">
                <a:srgbClr val="6383DE"/>
              </a:gs>
              <a:gs pos="100000">
                <a:srgbClr val="3F59AD">
                  <a:lumMod val="90000"/>
                  <a:lumOff val="10000"/>
                </a:srgbClr>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15" name="Text Placeholder 28">
            <a:extLst>
              <a:ext uri="{FF2B5EF4-FFF2-40B4-BE49-F238E27FC236}">
                <a16:creationId xmlns:a16="http://schemas.microsoft.com/office/drawing/2014/main" id="{9C1A5ECA-954B-4350-8681-AA7A9237ED1B}"/>
              </a:ext>
            </a:extLst>
          </p:cNvPr>
          <p:cNvSpPr>
            <a:spLocks noGrp="1"/>
          </p:cNvSpPr>
          <p:nvPr>
            <p:ph type="body" sz="quarter" idx="13"/>
          </p:nvPr>
        </p:nvSpPr>
        <p:spPr bwMode="gray">
          <a:xfrm>
            <a:off x="6583680" y="146549"/>
            <a:ext cx="5111496" cy="858055"/>
          </a:xfrm>
          <a:prstGeom prst="rect">
            <a:avLst/>
          </a:prstGeom>
        </p:spPr>
        <p:txBody>
          <a:bodyPr anchor="b">
            <a:spAutoFit/>
          </a:bodyPr>
          <a:lstStyle>
            <a:lvl1pPr marL="0" indent="0">
              <a:lnSpc>
                <a:spcPct val="82000"/>
              </a:lnSpc>
              <a:buNone/>
              <a:defRPr sz="3400">
                <a:solidFill>
                  <a:schemeClr val="bg1"/>
                </a:solidFill>
              </a:defRPr>
            </a:lvl1pPr>
            <a:lvl2pPr marL="0" indent="0">
              <a:buNone/>
              <a:defRPr sz="3400">
                <a:solidFill>
                  <a:schemeClr val="bg1"/>
                </a:solidFill>
              </a:defRPr>
            </a:lvl2pPr>
            <a:lvl3pPr marL="0" indent="0">
              <a:buNone/>
              <a:defRPr sz="3400">
                <a:solidFill>
                  <a:schemeClr val="bg1"/>
                </a:solidFill>
              </a:defRPr>
            </a:lvl3pPr>
            <a:lvl4pPr marL="0" indent="0">
              <a:buNone/>
              <a:defRPr sz="3400">
                <a:solidFill>
                  <a:schemeClr val="bg1"/>
                </a:solidFill>
              </a:defRPr>
            </a:lvl4pPr>
            <a:lvl5pPr marL="0" indent="0">
              <a:buNone/>
              <a:defRPr sz="3400">
                <a:solidFill>
                  <a:schemeClr val="bg1"/>
                </a:solidFill>
              </a:defRPr>
            </a:lvl5pPr>
          </a:lstStyle>
          <a:p>
            <a:pPr lvl="0"/>
            <a:r>
              <a:rPr lang="en-US"/>
              <a:t>Click to edit Master text styles</a:t>
            </a:r>
          </a:p>
        </p:txBody>
      </p:sp>
      <p:sp>
        <p:nvSpPr>
          <p:cNvPr id="17" name="Text Placeholder 30">
            <a:extLst>
              <a:ext uri="{FF2B5EF4-FFF2-40B4-BE49-F238E27FC236}">
                <a16:creationId xmlns:a16="http://schemas.microsoft.com/office/drawing/2014/main" id="{029DD86F-F641-49F6-8753-0A35118A31B1}"/>
              </a:ext>
            </a:extLst>
          </p:cNvPr>
          <p:cNvSpPr>
            <a:spLocks noGrp="1"/>
          </p:cNvSpPr>
          <p:nvPr>
            <p:ph type="body" sz="quarter" idx="14"/>
          </p:nvPr>
        </p:nvSpPr>
        <p:spPr bwMode="gray">
          <a:xfrm>
            <a:off x="6583680" y="1088136"/>
            <a:ext cx="5111496" cy="265907"/>
          </a:xfrm>
          <a:prstGeom prst="rect">
            <a:avLst/>
          </a:prstGeom>
        </p:spPr>
        <p:txBody>
          <a:bodyPr>
            <a:spAutoFit/>
          </a:bodyPr>
          <a:lstStyle>
            <a:lvl1pPr marL="0" indent="0">
              <a:lnSpc>
                <a:spcPct val="96000"/>
              </a:lnSpc>
              <a:spcBef>
                <a:spcPts val="900"/>
              </a:spcBef>
              <a:buNone/>
              <a:defRPr sz="1800">
                <a:solidFill>
                  <a:schemeClr val="bg1"/>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a:t>Click to edit Master text styles</a:t>
            </a:r>
          </a:p>
        </p:txBody>
      </p:sp>
      <p:sp>
        <p:nvSpPr>
          <p:cNvPr id="18" name="Text Placeholder 5">
            <a:extLst>
              <a:ext uri="{FF2B5EF4-FFF2-40B4-BE49-F238E27FC236}">
                <a16:creationId xmlns:a16="http://schemas.microsoft.com/office/drawing/2014/main" id="{AA7A9296-1E84-47DF-8576-0CCE32668DC3}"/>
              </a:ext>
            </a:extLst>
          </p:cNvPr>
          <p:cNvSpPr>
            <a:spLocks noGrp="1"/>
          </p:cNvSpPr>
          <p:nvPr>
            <p:ph type="body" sz="quarter" idx="15"/>
          </p:nvPr>
        </p:nvSpPr>
        <p:spPr bwMode="gray">
          <a:xfrm>
            <a:off x="6583680" y="1719072"/>
            <a:ext cx="5111496" cy="4681728"/>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Footer Placeholder 2">
            <a:extLst>
              <a:ext uri="{FF2B5EF4-FFF2-40B4-BE49-F238E27FC236}">
                <a16:creationId xmlns:a16="http://schemas.microsoft.com/office/drawing/2014/main" id="{AF46489A-6582-41AC-A2D4-9439A77D62A3}"/>
              </a:ext>
            </a:extLst>
          </p:cNvPr>
          <p:cNvSpPr>
            <a:spLocks noGrp="1"/>
          </p:cNvSpPr>
          <p:nvPr>
            <p:ph type="ftr" sz="quarter" idx="16"/>
          </p:nvPr>
        </p:nvSpPr>
        <p:spPr>
          <a:xfrm>
            <a:off x="495299" y="6532895"/>
            <a:ext cx="511149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19" name="TextBox 18">
            <a:extLst>
              <a:ext uri="{FF2B5EF4-FFF2-40B4-BE49-F238E27FC236}">
                <a16:creationId xmlns:a16="http://schemas.microsoft.com/office/drawing/2014/main" id="{F8FDABDB-EFAA-43E9-B631-2683EEC8D15D}"/>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2">
                    <a:lumMod val="40000"/>
                    <a:lumOff val="60000"/>
                  </a:schemeClr>
                </a:solidFill>
                <a:latin typeface="+mn-lt"/>
                <a:ea typeface="+mn-ea"/>
                <a:cs typeface="+mn-cs"/>
              </a:rPr>
              <a:pPr marL="0" lvl="0" algn="r" defTabSz="914400" rtl="0" eaLnBrk="1" latinLnBrk="0" hangingPunct="1">
                <a:lnSpc>
                  <a:spcPct val="125000"/>
                </a:lnSpc>
              </a:pPr>
              <a:t>‹#›</a:t>
            </a:fld>
            <a:endParaRPr lang="en-US" sz="800" kern="1200">
              <a:solidFill>
                <a:schemeClr val="accent2">
                  <a:lumMod val="40000"/>
                  <a:lumOff val="60000"/>
                </a:schemeClr>
              </a:solidFill>
              <a:latin typeface="+mn-lt"/>
              <a:ea typeface="+mn-ea"/>
              <a:cs typeface="+mn-cs"/>
            </a:endParaRPr>
          </a:p>
        </p:txBody>
      </p:sp>
      <p:sp>
        <p:nvSpPr>
          <p:cNvPr id="3" name="Title 2">
            <a:extLst>
              <a:ext uri="{FF2B5EF4-FFF2-40B4-BE49-F238E27FC236}">
                <a16:creationId xmlns:a16="http://schemas.microsoft.com/office/drawing/2014/main" id="{0513DCD4-4A2F-4987-802E-E8BA4E29238D}"/>
              </a:ext>
            </a:extLst>
          </p:cNvPr>
          <p:cNvSpPr>
            <a:spLocks noGrp="1"/>
          </p:cNvSpPr>
          <p:nvPr>
            <p:ph type="title"/>
          </p:nvPr>
        </p:nvSpPr>
        <p:spPr>
          <a:xfrm>
            <a:off x="495301" y="146549"/>
            <a:ext cx="5111494" cy="858055"/>
          </a:xfrm>
        </p:spPr>
        <p:txBody>
          <a:bodyPr>
            <a:spAutoFit/>
          </a:bodyPr>
          <a:lstStyle/>
          <a:p>
            <a:r>
              <a:rPr lang="en-US"/>
              <a:t>Click to edit Master title style</a:t>
            </a:r>
          </a:p>
        </p:txBody>
      </p:sp>
      <p:sp>
        <p:nvSpPr>
          <p:cNvPr id="20" name="Content Placeholder 4">
            <a:extLst>
              <a:ext uri="{FF2B5EF4-FFF2-40B4-BE49-F238E27FC236}">
                <a16:creationId xmlns:a16="http://schemas.microsoft.com/office/drawing/2014/main" id="{C2365482-1B10-4CB8-9586-A1C30E739DDE}"/>
              </a:ext>
            </a:extLst>
          </p:cNvPr>
          <p:cNvSpPr>
            <a:spLocks noGrp="1"/>
          </p:cNvSpPr>
          <p:nvPr>
            <p:ph sz="quarter" idx="17"/>
          </p:nvPr>
        </p:nvSpPr>
        <p:spPr>
          <a:xfrm>
            <a:off x="495300" y="1719072"/>
            <a:ext cx="5111495" cy="4681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3" name="Subtitle">
            <a:extLst>
              <a:ext uri="{FF2B5EF4-FFF2-40B4-BE49-F238E27FC236}">
                <a16:creationId xmlns:a16="http://schemas.microsoft.com/office/drawing/2014/main" id="{7CCB0487-21B8-4B05-8AB0-7E85B0145886}"/>
              </a:ext>
            </a:extLst>
          </p:cNvPr>
          <p:cNvSpPr>
            <a:spLocks noGrp="1"/>
          </p:cNvSpPr>
          <p:nvPr>
            <p:ph type="subTitle" idx="1"/>
          </p:nvPr>
        </p:nvSpPr>
        <p:spPr>
          <a:xfrm>
            <a:off x="494189" y="1088136"/>
            <a:ext cx="5111495"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4228377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Teal">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2D120CCC-109C-4E5C-B306-EFDD6AA78641}"/>
              </a:ext>
            </a:extLst>
          </p:cNvPr>
          <p:cNvGrpSpPr/>
          <p:nvPr userDrawn="1"/>
        </p:nvGrpSpPr>
        <p:grpSpPr>
          <a:xfrm>
            <a:off x="-1" y="-3"/>
            <a:ext cx="9779986" cy="6167628"/>
            <a:chOff x="-1" y="-3"/>
            <a:chExt cx="9779986" cy="6167628"/>
          </a:xfrm>
        </p:grpSpPr>
        <p:sp>
          <p:nvSpPr>
            <p:cNvPr id="71" name="Rectangle: Single Corner Rounded 55">
              <a:extLst>
                <a:ext uri="{FF2B5EF4-FFF2-40B4-BE49-F238E27FC236}">
                  <a16:creationId xmlns:a16="http://schemas.microsoft.com/office/drawing/2014/main" id="{8EA3C713-B8AC-4809-9208-3E3B708504DD}"/>
                </a:ext>
              </a:extLst>
            </p:cNvPr>
            <p:cNvSpPr/>
            <p:nvPr userDrawn="1"/>
          </p:nvSpPr>
          <p:spPr bwMode="gray">
            <a:xfrm flipV="1">
              <a:off x="-1" y="2"/>
              <a:ext cx="9779986" cy="6167623"/>
            </a:xfrm>
            <a:prstGeom prst="round1Rect">
              <a:avLst>
                <a:gd name="adj" fmla="val 1969"/>
              </a:avLst>
            </a:prstGeom>
            <a:solidFill>
              <a:schemeClr val="accent3">
                <a:lumMod val="60000"/>
                <a:lumOff val="40000"/>
              </a:schemeClr>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a:solidFill>
                  <a:prstClr val="white"/>
                </a:solidFill>
              </a:endParaRPr>
            </a:p>
          </p:txBody>
        </p:sp>
        <p:sp>
          <p:nvSpPr>
            <p:cNvPr id="72" name="Rectangle: Single Corner Rounded 49">
              <a:extLst>
                <a:ext uri="{FF2B5EF4-FFF2-40B4-BE49-F238E27FC236}">
                  <a16:creationId xmlns:a16="http://schemas.microsoft.com/office/drawing/2014/main" id="{4EEC7D30-2878-4223-82F7-D2AC2961696B}"/>
                </a:ext>
              </a:extLst>
            </p:cNvPr>
            <p:cNvSpPr/>
            <p:nvPr userDrawn="1"/>
          </p:nvSpPr>
          <p:spPr bwMode="gray">
            <a:xfrm flipV="1">
              <a:off x="9528020" y="2"/>
              <a:ext cx="251965" cy="6167623"/>
            </a:xfrm>
            <a:prstGeom prst="round1Rect">
              <a:avLst>
                <a:gd name="adj" fmla="val 50000"/>
              </a:avLst>
            </a:prstGeom>
            <a:gradFill flip="none" rotWithShape="1">
              <a:gsLst>
                <a:gs pos="100000">
                  <a:schemeClr val="accent3">
                    <a:lumMod val="50000"/>
                    <a:alpha val="65000"/>
                  </a:schemeClr>
                </a:gs>
                <a:gs pos="0">
                  <a:schemeClr val="accent3">
                    <a:lumMod val="60000"/>
                    <a:lumOff val="40000"/>
                    <a:alpha val="0"/>
                  </a:schemeClr>
                </a:gs>
                <a:gs pos="60000">
                  <a:schemeClr val="accent3">
                    <a:lumMod val="50000"/>
                    <a:alpha val="28000"/>
                  </a:schemeClr>
                </a:gs>
              </a:gsLst>
              <a:lin ang="0" scaled="1"/>
              <a:tileRect/>
            </a:gradFill>
            <a:ln w="10795" cap="flat" cmpd="sng" algn="ctr">
              <a:noFill/>
              <a:prstDash val="solid"/>
            </a:ln>
            <a:effectLst/>
          </p:spPr>
          <p:txBody>
            <a:bodyPr rtlCol="0" anchor="ctr"/>
            <a:lstStyle/>
            <a:p>
              <a:pPr lvl="0" algn="ctr"/>
              <a:endParaRPr lang="en-US" kern="0">
                <a:solidFill>
                  <a:prstClr val="white"/>
                </a:solidFill>
              </a:endParaRPr>
            </a:p>
          </p:txBody>
        </p:sp>
        <p:sp>
          <p:nvSpPr>
            <p:cNvPr id="76" name="Rectangle: Single Corner Rounded 61">
              <a:extLst>
                <a:ext uri="{FF2B5EF4-FFF2-40B4-BE49-F238E27FC236}">
                  <a16:creationId xmlns:a16="http://schemas.microsoft.com/office/drawing/2014/main" id="{1BFF8163-93A0-42A6-BDE3-CBBEB8EDFE2F}"/>
                </a:ext>
              </a:extLst>
            </p:cNvPr>
            <p:cNvSpPr/>
            <p:nvPr/>
          </p:nvSpPr>
          <p:spPr bwMode="gray">
            <a:xfrm flipV="1">
              <a:off x="0" y="-3"/>
              <a:ext cx="8507176" cy="5477243"/>
            </a:xfrm>
            <a:prstGeom prst="round1Rect">
              <a:avLst>
                <a:gd name="adj" fmla="val 2348"/>
              </a:avLst>
            </a:prstGeom>
            <a:solidFill>
              <a:schemeClr val="accent3"/>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a:solidFill>
                  <a:prstClr val="white"/>
                </a:solidFill>
              </a:endParaRPr>
            </a:p>
          </p:txBody>
        </p:sp>
        <p:sp>
          <p:nvSpPr>
            <p:cNvPr id="13" name="first shadow">
              <a:extLst>
                <a:ext uri="{FF2B5EF4-FFF2-40B4-BE49-F238E27FC236}">
                  <a16:creationId xmlns:a16="http://schemas.microsoft.com/office/drawing/2014/main" id="{04A8C0BE-7856-4CA4-8492-3CB665CE0716}"/>
                </a:ext>
              </a:extLst>
            </p:cNvPr>
            <p:cNvSpPr/>
            <p:nvPr userDrawn="1"/>
          </p:nvSpPr>
          <p:spPr bwMode="gray">
            <a:xfrm flipV="1">
              <a:off x="8035728" y="0"/>
              <a:ext cx="471447" cy="5477240"/>
            </a:xfrm>
            <a:prstGeom prst="round1Rect">
              <a:avLst>
                <a:gd name="adj" fmla="val 27232"/>
              </a:avLst>
            </a:prstGeom>
            <a:gradFill flip="none" rotWithShape="1">
              <a:gsLst>
                <a:gs pos="39000">
                  <a:srgbClr val="3493A3">
                    <a:alpha val="58000"/>
                  </a:srgbClr>
                </a:gs>
                <a:gs pos="68000">
                  <a:schemeClr val="accent4">
                    <a:lumMod val="50000"/>
                  </a:schemeClr>
                </a:gs>
                <a:gs pos="0">
                  <a:schemeClr val="accent3">
                    <a:alpha val="0"/>
                  </a:schemeClr>
                </a:gs>
                <a:gs pos="100000">
                  <a:schemeClr val="accent3">
                    <a:lumMod val="50000"/>
                  </a:schemeClr>
                </a:gs>
              </a:gsLst>
              <a:lin ang="0" scaled="1"/>
              <a:tileRect/>
            </a:gradFill>
            <a:ln w="10795" cap="flat" cmpd="sng" algn="ctr">
              <a:noFill/>
              <a:prstDash val="solid"/>
            </a:ln>
            <a:effectLst/>
          </p:spPr>
          <p:txBody>
            <a:bodyPr rtlCol="0" anchor="ctr"/>
            <a:lstStyle/>
            <a:p>
              <a:pPr lvl="0" algn="ctr"/>
              <a:endParaRPr lang="en-US" kern="0">
                <a:solidFill>
                  <a:prstClr val="white"/>
                </a:solidFill>
              </a:endParaRPr>
            </a:p>
          </p:txBody>
        </p:sp>
      </p:grpSp>
      <p:sp>
        <p:nvSpPr>
          <p:cNvPr id="38" name="Text Placeholder 7"/>
          <p:cNvSpPr>
            <a:spLocks noGrp="1"/>
          </p:cNvSpPr>
          <p:nvPr userDrawn="1">
            <p:ph type="body" sz="quarter" idx="10" hasCustomPrompt="1"/>
          </p:nvPr>
        </p:nvSpPr>
        <p:spPr bwMode="gray">
          <a:xfrm>
            <a:off x="495299" y="4195085"/>
            <a:ext cx="7069525" cy="961930"/>
          </a:xfrm>
          <a:prstGeom prst="rect">
            <a:avLst/>
          </a:prstGeom>
        </p:spPr>
        <p:txBody>
          <a:bodyPr>
            <a:noAutofit/>
          </a:bodyPr>
          <a:lstStyle>
            <a:lvl1pPr marL="0" indent="0">
              <a:spcBef>
                <a:spcPts val="0"/>
              </a:spcBef>
              <a:spcAft>
                <a:spcPts val="600"/>
              </a:spcAft>
              <a:buFont typeface="Microsoft Sans Serif" panose="020B0604020202020204" pitchFamily="34" charset="0"/>
              <a:buChar char="​"/>
              <a:defRPr sz="2100" b="1" spc="30" baseline="0">
                <a:solidFill>
                  <a:schemeClr val="bg1"/>
                </a:solidFill>
              </a:defRPr>
            </a:lvl1pPr>
            <a:lvl2pPr marL="0" indent="0">
              <a:lnSpc>
                <a:spcPct val="96000"/>
              </a:lnSpc>
              <a:spcBef>
                <a:spcPts val="0"/>
              </a:spcBef>
              <a:buFont typeface="Microsoft Sans Serif" panose="020B0604020202020204" pitchFamily="34" charset="0"/>
              <a:buNone/>
              <a:defRPr sz="1800">
                <a:solidFill>
                  <a:schemeClr val="bg1"/>
                </a:solidFill>
              </a:defRPr>
            </a:lvl2pPr>
            <a:lvl3pPr marL="0" indent="0">
              <a:lnSpc>
                <a:spcPct val="98000"/>
              </a:lnSpc>
              <a:spcBef>
                <a:spcPts val="0"/>
              </a:spcBef>
              <a:buFont typeface="Microsoft Sans Serif" panose="020B0604020202020204" pitchFamily="34" charset="0"/>
              <a:buChar char="​"/>
              <a:defRPr sz="1800">
                <a:solidFill>
                  <a:schemeClr val="bg1"/>
                </a:solidFill>
              </a:defRPr>
            </a:lvl3pPr>
            <a:lvl4pPr marL="0" indent="0">
              <a:lnSpc>
                <a:spcPct val="98000"/>
              </a:lnSpc>
              <a:spcBef>
                <a:spcPts val="0"/>
              </a:spcBef>
              <a:buFont typeface="Microsoft Sans Serif" panose="020B0604020202020204" pitchFamily="34" charset="0"/>
              <a:buChar char="​"/>
              <a:defRPr sz="1800" baseline="0">
                <a:solidFill>
                  <a:schemeClr val="bg1"/>
                </a:solidFill>
              </a:defRPr>
            </a:lvl4pPr>
            <a:lvl5pPr>
              <a:lnSpc>
                <a:spcPct val="98000"/>
              </a:lnSpc>
              <a:spcBef>
                <a:spcPts val="0"/>
              </a:spcBef>
              <a:defRPr sz="1800">
                <a:solidFill>
                  <a:schemeClr val="bg1"/>
                </a:solidFill>
              </a:defRPr>
            </a:lvl5pPr>
            <a:lvl6pPr>
              <a:lnSpc>
                <a:spcPct val="98000"/>
              </a:lnSpc>
              <a:spcBef>
                <a:spcPts val="0"/>
              </a:spcBef>
              <a:defRPr sz="1800">
                <a:solidFill>
                  <a:schemeClr val="bg1"/>
                </a:solidFill>
              </a:defRPr>
            </a:lvl6pPr>
            <a:lvl7pPr>
              <a:lnSpc>
                <a:spcPct val="98000"/>
              </a:lnSpc>
              <a:spcBef>
                <a:spcPts val="0"/>
              </a:spcBef>
              <a:defRPr sz="1800" baseline="0">
                <a:solidFill>
                  <a:schemeClr val="bg1"/>
                </a:solidFill>
              </a:defRPr>
            </a:lvl7pPr>
            <a:lvl8pPr>
              <a:lnSpc>
                <a:spcPct val="98000"/>
              </a:lnSpc>
              <a:spcBef>
                <a:spcPts val="0"/>
              </a:spcBef>
              <a:defRPr sz="1800" baseline="0">
                <a:solidFill>
                  <a:schemeClr val="bg1"/>
                </a:solidFill>
              </a:defRPr>
            </a:lvl8pPr>
            <a:lvl9pPr>
              <a:lnSpc>
                <a:spcPct val="98000"/>
              </a:lnSpc>
              <a:spcBef>
                <a:spcPts val="0"/>
              </a:spcBef>
              <a:defRPr sz="1800" baseline="0">
                <a:solidFill>
                  <a:schemeClr val="bg1"/>
                </a:solidFill>
              </a:defRPr>
            </a:lvl9pPr>
          </a:lstStyle>
          <a:p>
            <a:pPr lvl="0"/>
            <a:r>
              <a:rPr lang="en-US"/>
              <a:t>Speaker name</a:t>
            </a:r>
          </a:p>
          <a:p>
            <a:pPr lvl="1"/>
            <a:r>
              <a:rPr lang="en-US"/>
              <a:t>Speaker title</a:t>
            </a:r>
          </a:p>
          <a:p>
            <a:pPr lvl="1"/>
            <a:endParaRPr lang="en-US"/>
          </a:p>
        </p:txBody>
      </p:sp>
      <p:sp>
        <p:nvSpPr>
          <p:cNvPr id="28" name="Text Placeholder 7">
            <a:extLst>
              <a:ext uri="{FF2B5EF4-FFF2-40B4-BE49-F238E27FC236}">
                <a16:creationId xmlns:a16="http://schemas.microsoft.com/office/drawing/2014/main" id="{B04D80C5-5B09-4391-914E-491EB6BF922B}"/>
              </a:ext>
            </a:extLst>
          </p:cNvPr>
          <p:cNvSpPr>
            <a:spLocks noGrp="1"/>
          </p:cNvSpPr>
          <p:nvPr userDrawn="1">
            <p:ph type="body" sz="quarter" idx="11" hasCustomPrompt="1"/>
          </p:nvPr>
        </p:nvSpPr>
        <p:spPr bwMode="gray">
          <a:xfrm>
            <a:off x="3372251" y="399994"/>
            <a:ext cx="1904056" cy="226772"/>
          </a:xfrm>
          <a:prstGeom prst="rect">
            <a:avLst/>
          </a:prstGeom>
        </p:spPr>
        <p:txBody>
          <a:bodyPr wrap="none"/>
          <a:lstStyle>
            <a:lvl1pPr marL="0" indent="0" algn="l">
              <a:lnSpc>
                <a:spcPct val="87000"/>
              </a:lnSpc>
              <a:spcBef>
                <a:spcPts val="0"/>
              </a:spcBef>
              <a:buNone/>
              <a:defRPr sz="1600" b="0">
                <a:solidFill>
                  <a:schemeClr val="bg1"/>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a:t>Location</a:t>
            </a:r>
          </a:p>
        </p:txBody>
      </p:sp>
      <p:sp>
        <p:nvSpPr>
          <p:cNvPr id="29" name="Text Placeholder 5">
            <a:extLst>
              <a:ext uri="{FF2B5EF4-FFF2-40B4-BE49-F238E27FC236}">
                <a16:creationId xmlns:a16="http://schemas.microsoft.com/office/drawing/2014/main" id="{E4B73436-F9A5-4201-8676-5BB1475322E2}"/>
              </a:ext>
            </a:extLst>
          </p:cNvPr>
          <p:cNvSpPr>
            <a:spLocks noGrp="1"/>
          </p:cNvSpPr>
          <p:nvPr userDrawn="1">
            <p:ph type="body" sz="quarter" idx="13" hasCustomPrompt="1"/>
          </p:nvPr>
        </p:nvSpPr>
        <p:spPr bwMode="gray">
          <a:xfrm>
            <a:off x="495300" y="396125"/>
            <a:ext cx="1882210" cy="262176"/>
          </a:xfrm>
          <a:prstGeom prst="rect">
            <a:avLst/>
          </a:prstGeom>
        </p:spPr>
        <p:txBody>
          <a:bodyPr wrap="none"/>
          <a:lstStyle>
            <a:lvl1pPr marL="0" indent="0">
              <a:lnSpc>
                <a:spcPct val="87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a:t>Date</a:t>
            </a:r>
          </a:p>
        </p:txBody>
      </p:sp>
      <p:sp>
        <p:nvSpPr>
          <p:cNvPr id="30" name="Text Placeholder 48">
            <a:extLst>
              <a:ext uri="{FF2B5EF4-FFF2-40B4-BE49-F238E27FC236}">
                <a16:creationId xmlns:a16="http://schemas.microsoft.com/office/drawing/2014/main" id="{44CE8076-2642-41CB-B9C4-44BBD2A86AAA}"/>
              </a:ext>
            </a:extLst>
          </p:cNvPr>
          <p:cNvSpPr>
            <a:spLocks noGrp="1"/>
          </p:cNvSpPr>
          <p:nvPr userDrawn="1">
            <p:ph type="body" sz="quarter" idx="14" hasCustomPrompt="1"/>
          </p:nvPr>
        </p:nvSpPr>
        <p:spPr bwMode="gray">
          <a:xfrm>
            <a:off x="6233491" y="380897"/>
            <a:ext cx="1888737" cy="265271"/>
          </a:xfrm>
          <a:prstGeom prst="rect">
            <a:avLst/>
          </a:prstGeom>
        </p:spPr>
        <p:txBody>
          <a:bodyPr wrap="none"/>
          <a:lstStyle>
            <a:lvl1pPr marL="0" marR="0" indent="0" algn="l" defTabSz="914400" rtl="0" eaLnBrk="1" fontAlgn="auto" latinLnBrk="0" hangingPunct="1">
              <a:lnSpc>
                <a:spcPct val="87000"/>
              </a:lnSpc>
              <a:spcBef>
                <a:spcPts val="0"/>
              </a:spcBef>
              <a:spcAft>
                <a:spcPts val="0"/>
              </a:spcAft>
              <a:buClr>
                <a:srgbClr val="3253DC"/>
              </a:buClr>
              <a:buSzTx/>
              <a:buFont typeface="Arial" panose="020B0604020202020204" pitchFamily="34" charset="0"/>
              <a:buNone/>
              <a:tabLst/>
              <a:defRPr sz="1600" b="1">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marL="0" marR="0" lvl="0" indent="0" algn="l" defTabSz="914400" rtl="0" eaLnBrk="1" fontAlgn="auto" latinLnBrk="0" hangingPunct="1">
              <a:lnSpc>
                <a:spcPct val="98000"/>
              </a:lnSpc>
              <a:spcBef>
                <a:spcPts val="0"/>
              </a:spcBef>
              <a:spcAft>
                <a:spcPts val="0"/>
              </a:spcAft>
              <a:buClr>
                <a:srgbClr val="3253DC"/>
              </a:buClr>
              <a:buSzTx/>
              <a:buFont typeface="Arial" panose="020B0604020202020204" pitchFamily="34" charset="0"/>
              <a:buNone/>
              <a:tabLst/>
              <a:defRPr/>
            </a:pPr>
            <a:r>
              <a:rPr lang="en-US"/>
              <a:t>@</a:t>
            </a:r>
            <a:r>
              <a:rPr lang="en-US" err="1"/>
              <a:t>qualcomm</a:t>
            </a:r>
            <a:endParaRPr lang="en-US"/>
          </a:p>
        </p:txBody>
      </p:sp>
      <p:sp>
        <p:nvSpPr>
          <p:cNvPr id="15" name="Freeform 5">
            <a:extLst>
              <a:ext uri="{FF2B5EF4-FFF2-40B4-BE49-F238E27FC236}">
                <a16:creationId xmlns:a16="http://schemas.microsoft.com/office/drawing/2014/main" id="{10F45CAB-6C78-42FD-A10C-D8E2F32FE977}"/>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14" name="Title 2">
            <a:extLst>
              <a:ext uri="{FF2B5EF4-FFF2-40B4-BE49-F238E27FC236}">
                <a16:creationId xmlns:a16="http://schemas.microsoft.com/office/drawing/2014/main" id="{B4A69CDC-C3E8-42CD-A432-E856010C76D8}"/>
              </a:ext>
            </a:extLst>
          </p:cNvPr>
          <p:cNvSpPr>
            <a:spLocks noGrp="1"/>
          </p:cNvSpPr>
          <p:nvPr>
            <p:ph type="title"/>
          </p:nvPr>
        </p:nvSpPr>
        <p:spPr bwMode="gray">
          <a:xfrm>
            <a:off x="431638" y="2194052"/>
            <a:ext cx="7415930" cy="1883593"/>
          </a:xfrm>
        </p:spPr>
        <p:txBody>
          <a:bodyPr wrap="square">
            <a:spAutoFit/>
          </a:bodyPr>
          <a:lstStyle>
            <a:lvl1pPr>
              <a:lnSpc>
                <a:spcPct val="87000"/>
              </a:lnSpc>
              <a:defRPr sz="6800">
                <a:solidFill>
                  <a:schemeClr val="bg1"/>
                </a:solidFill>
              </a:defRPr>
            </a:lvl1pPr>
          </a:lstStyle>
          <a:p>
            <a:r>
              <a:rPr lang="en-US"/>
              <a:t>Click to edit Master title style</a:t>
            </a:r>
          </a:p>
        </p:txBody>
      </p:sp>
    </p:spTree>
    <p:extLst>
      <p:ext uri="{BB962C8B-B14F-4D97-AF65-F5344CB8AC3E}">
        <p14:creationId xmlns:p14="http://schemas.microsoft.com/office/powerpoint/2010/main" val="4059611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Fifty Fifty Teal">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3E54FDC3-290E-4BF5-8A98-C70BEDC31478}"/>
              </a:ext>
            </a:extLst>
          </p:cNvPr>
          <p:cNvSpPr/>
          <p:nvPr userDrawn="1"/>
        </p:nvSpPr>
        <p:spPr bwMode="gray">
          <a:xfrm rot="16200000" flipH="1">
            <a:off x="5715000" y="381000"/>
            <a:ext cx="6858000" cy="6096000"/>
          </a:xfrm>
          <a:prstGeom prst="rect">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 name="Rectangle: Single Corner Rounded 6">
            <a:extLst>
              <a:ext uri="{FF2B5EF4-FFF2-40B4-BE49-F238E27FC236}">
                <a16:creationId xmlns:a16="http://schemas.microsoft.com/office/drawing/2014/main" id="{ED0B1249-B726-4454-9EF7-EEC6CAD6C9A5}"/>
              </a:ext>
            </a:extLst>
          </p:cNvPr>
          <p:cNvSpPr/>
          <p:nvPr userDrawn="1"/>
        </p:nvSpPr>
        <p:spPr bwMode="gray">
          <a:xfrm flipH="1" flipV="1">
            <a:off x="6096000" y="-7"/>
            <a:ext cx="493776" cy="6858003"/>
          </a:xfrm>
          <a:prstGeom prst="round1Rect">
            <a:avLst>
              <a:gd name="adj" fmla="val 0"/>
            </a:avLst>
          </a:prstGeom>
          <a:gradFill flip="none" rotWithShape="1">
            <a:gsLst>
              <a:gs pos="0">
                <a:schemeClr val="accent3"/>
              </a:gs>
              <a:gs pos="100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16" name="Text Placeholder 28">
            <a:extLst>
              <a:ext uri="{FF2B5EF4-FFF2-40B4-BE49-F238E27FC236}">
                <a16:creationId xmlns:a16="http://schemas.microsoft.com/office/drawing/2014/main" id="{9C1A5ECA-954B-4350-8681-AA7A9237ED1B}"/>
              </a:ext>
            </a:extLst>
          </p:cNvPr>
          <p:cNvSpPr>
            <a:spLocks noGrp="1"/>
          </p:cNvSpPr>
          <p:nvPr>
            <p:ph type="body" sz="quarter" idx="13"/>
          </p:nvPr>
        </p:nvSpPr>
        <p:spPr bwMode="gray">
          <a:xfrm>
            <a:off x="6583680" y="146549"/>
            <a:ext cx="5111496" cy="858055"/>
          </a:xfrm>
          <a:prstGeom prst="rect">
            <a:avLst/>
          </a:prstGeom>
        </p:spPr>
        <p:txBody>
          <a:bodyPr anchor="b">
            <a:spAutoFit/>
          </a:bodyPr>
          <a:lstStyle>
            <a:lvl1pPr marL="0" indent="0">
              <a:lnSpc>
                <a:spcPct val="82000"/>
              </a:lnSpc>
              <a:buNone/>
              <a:defRPr sz="3400">
                <a:solidFill>
                  <a:schemeClr val="bg1"/>
                </a:solidFill>
              </a:defRPr>
            </a:lvl1pPr>
            <a:lvl2pPr marL="0" indent="0">
              <a:buNone/>
              <a:defRPr sz="3400">
                <a:solidFill>
                  <a:schemeClr val="bg1"/>
                </a:solidFill>
              </a:defRPr>
            </a:lvl2pPr>
            <a:lvl3pPr marL="0" indent="0">
              <a:buNone/>
              <a:defRPr sz="3400">
                <a:solidFill>
                  <a:schemeClr val="bg1"/>
                </a:solidFill>
              </a:defRPr>
            </a:lvl3pPr>
            <a:lvl4pPr marL="0" indent="0">
              <a:buNone/>
              <a:defRPr sz="3400">
                <a:solidFill>
                  <a:schemeClr val="bg1"/>
                </a:solidFill>
              </a:defRPr>
            </a:lvl4pPr>
            <a:lvl5pPr marL="0" indent="0">
              <a:buNone/>
              <a:defRPr sz="3400">
                <a:solidFill>
                  <a:schemeClr val="bg1"/>
                </a:solidFill>
              </a:defRPr>
            </a:lvl5pPr>
          </a:lstStyle>
          <a:p>
            <a:pPr lvl="0"/>
            <a:r>
              <a:rPr lang="en-US"/>
              <a:t>Click to edit Master text styles</a:t>
            </a:r>
          </a:p>
        </p:txBody>
      </p:sp>
      <p:sp>
        <p:nvSpPr>
          <p:cNvPr id="17" name="Text Placeholder 30">
            <a:extLst>
              <a:ext uri="{FF2B5EF4-FFF2-40B4-BE49-F238E27FC236}">
                <a16:creationId xmlns:a16="http://schemas.microsoft.com/office/drawing/2014/main" id="{029DD86F-F641-49F6-8753-0A35118A31B1}"/>
              </a:ext>
            </a:extLst>
          </p:cNvPr>
          <p:cNvSpPr>
            <a:spLocks noGrp="1"/>
          </p:cNvSpPr>
          <p:nvPr>
            <p:ph type="body" sz="quarter" idx="14"/>
          </p:nvPr>
        </p:nvSpPr>
        <p:spPr bwMode="gray">
          <a:xfrm>
            <a:off x="6583680" y="1088136"/>
            <a:ext cx="5111496" cy="265907"/>
          </a:xfrm>
          <a:prstGeom prst="rect">
            <a:avLst/>
          </a:prstGeom>
        </p:spPr>
        <p:txBody>
          <a:bodyPr>
            <a:spAutoFit/>
          </a:bodyPr>
          <a:lstStyle>
            <a:lvl1pPr marL="0" indent="0">
              <a:lnSpc>
                <a:spcPct val="96000"/>
              </a:lnSpc>
              <a:spcBef>
                <a:spcPts val="900"/>
              </a:spcBef>
              <a:buNone/>
              <a:defRPr sz="1800">
                <a:solidFill>
                  <a:schemeClr val="bg1"/>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a:t>Click to edit Master text styles</a:t>
            </a:r>
          </a:p>
        </p:txBody>
      </p:sp>
      <p:sp>
        <p:nvSpPr>
          <p:cNvPr id="18" name="Text Placeholder 5">
            <a:extLst>
              <a:ext uri="{FF2B5EF4-FFF2-40B4-BE49-F238E27FC236}">
                <a16:creationId xmlns:a16="http://schemas.microsoft.com/office/drawing/2014/main" id="{AA7A9296-1E84-47DF-8576-0CCE32668DC3}"/>
              </a:ext>
            </a:extLst>
          </p:cNvPr>
          <p:cNvSpPr>
            <a:spLocks noGrp="1"/>
          </p:cNvSpPr>
          <p:nvPr>
            <p:ph type="body" sz="quarter" idx="15"/>
          </p:nvPr>
        </p:nvSpPr>
        <p:spPr bwMode="gray">
          <a:xfrm>
            <a:off x="6583680" y="1719072"/>
            <a:ext cx="5111496" cy="4681728"/>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Footer Placeholder 2">
            <a:extLst>
              <a:ext uri="{FF2B5EF4-FFF2-40B4-BE49-F238E27FC236}">
                <a16:creationId xmlns:a16="http://schemas.microsoft.com/office/drawing/2014/main" id="{0CD5C0B0-7F8C-4A58-AD9D-772D90209742}"/>
              </a:ext>
            </a:extLst>
          </p:cNvPr>
          <p:cNvSpPr>
            <a:spLocks noGrp="1"/>
          </p:cNvSpPr>
          <p:nvPr>
            <p:ph type="ftr" sz="quarter" idx="16"/>
          </p:nvPr>
        </p:nvSpPr>
        <p:spPr>
          <a:xfrm>
            <a:off x="495299" y="6532895"/>
            <a:ext cx="511149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19" name="TextBox 18">
            <a:extLst>
              <a:ext uri="{FF2B5EF4-FFF2-40B4-BE49-F238E27FC236}">
                <a16:creationId xmlns:a16="http://schemas.microsoft.com/office/drawing/2014/main" id="{50F9C47B-623B-44C7-9C7F-1F500BFC4F8F}"/>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4">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4">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797F70B6-DCBF-4F5D-B095-EE85957F998D}"/>
              </a:ext>
            </a:extLst>
          </p:cNvPr>
          <p:cNvSpPr>
            <a:spLocks noGrp="1"/>
          </p:cNvSpPr>
          <p:nvPr>
            <p:ph type="title"/>
          </p:nvPr>
        </p:nvSpPr>
        <p:spPr>
          <a:xfrm>
            <a:off x="495300" y="146549"/>
            <a:ext cx="5111495" cy="858055"/>
          </a:xfrm>
        </p:spPr>
        <p:txBody>
          <a:bodyPr>
            <a:spAutoFit/>
          </a:bodyPr>
          <a:lstStyle/>
          <a:p>
            <a:r>
              <a:rPr lang="en-US"/>
              <a:t>Click to edit Master title style</a:t>
            </a:r>
          </a:p>
        </p:txBody>
      </p:sp>
      <p:sp>
        <p:nvSpPr>
          <p:cNvPr id="20" name="Content Placeholder 4">
            <a:extLst>
              <a:ext uri="{FF2B5EF4-FFF2-40B4-BE49-F238E27FC236}">
                <a16:creationId xmlns:a16="http://schemas.microsoft.com/office/drawing/2014/main" id="{B866DC54-C2B3-4A00-A4F2-854B87924E45}"/>
              </a:ext>
            </a:extLst>
          </p:cNvPr>
          <p:cNvSpPr>
            <a:spLocks noGrp="1"/>
          </p:cNvSpPr>
          <p:nvPr>
            <p:ph sz="quarter" idx="17"/>
          </p:nvPr>
        </p:nvSpPr>
        <p:spPr>
          <a:xfrm>
            <a:off x="495300" y="1719072"/>
            <a:ext cx="5111495" cy="4681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3" name="Subtitle">
            <a:extLst>
              <a:ext uri="{FF2B5EF4-FFF2-40B4-BE49-F238E27FC236}">
                <a16:creationId xmlns:a16="http://schemas.microsoft.com/office/drawing/2014/main" id="{F989A584-2589-4972-84AE-BF0947D9FF0B}"/>
              </a:ext>
            </a:extLst>
          </p:cNvPr>
          <p:cNvSpPr>
            <a:spLocks noGrp="1"/>
          </p:cNvSpPr>
          <p:nvPr>
            <p:ph type="subTitle" idx="1"/>
          </p:nvPr>
        </p:nvSpPr>
        <p:spPr>
          <a:xfrm>
            <a:off x="494189" y="1088136"/>
            <a:ext cx="5111495"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534493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Fifty Fifty Nickel">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3E54FDC3-290E-4BF5-8A98-C70BEDC31478}"/>
              </a:ext>
            </a:extLst>
          </p:cNvPr>
          <p:cNvSpPr/>
          <p:nvPr userDrawn="1"/>
        </p:nvSpPr>
        <p:spPr bwMode="gray">
          <a:xfrm rot="16200000" flipH="1">
            <a:off x="5715000" y="381000"/>
            <a:ext cx="6858000" cy="6096000"/>
          </a:xfrm>
          <a:prstGeom prst="rect">
            <a:avLst/>
          </a:prstGeom>
          <a:solidFill>
            <a:schemeClr val="accent6">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 name="Rectangle: Single Corner Rounded 6">
            <a:extLst>
              <a:ext uri="{FF2B5EF4-FFF2-40B4-BE49-F238E27FC236}">
                <a16:creationId xmlns:a16="http://schemas.microsoft.com/office/drawing/2014/main" id="{ED0B1249-B726-4454-9EF7-EEC6CAD6C9A5}"/>
              </a:ext>
            </a:extLst>
          </p:cNvPr>
          <p:cNvSpPr/>
          <p:nvPr userDrawn="1"/>
        </p:nvSpPr>
        <p:spPr bwMode="gray">
          <a:xfrm flipH="1" flipV="1">
            <a:off x="6096000" y="-7"/>
            <a:ext cx="493776" cy="6858003"/>
          </a:xfrm>
          <a:prstGeom prst="round1Rect">
            <a:avLst>
              <a:gd name="adj" fmla="val 0"/>
            </a:avLst>
          </a:prstGeom>
          <a:gradFill flip="none" rotWithShape="1">
            <a:gsLst>
              <a:gs pos="0">
                <a:schemeClr val="accent6">
                  <a:lumMod val="40000"/>
                  <a:lumOff val="60000"/>
                  <a:alpha val="0"/>
                </a:schemeClr>
              </a:gs>
              <a:gs pos="100000">
                <a:schemeClr val="accent5">
                  <a:lumMod val="50000"/>
                  <a:alpha val="44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16" name="Text Placeholder 28">
            <a:extLst>
              <a:ext uri="{FF2B5EF4-FFF2-40B4-BE49-F238E27FC236}">
                <a16:creationId xmlns:a16="http://schemas.microsoft.com/office/drawing/2014/main" id="{9C1A5ECA-954B-4350-8681-AA7A9237ED1B}"/>
              </a:ext>
            </a:extLst>
          </p:cNvPr>
          <p:cNvSpPr>
            <a:spLocks noGrp="1"/>
          </p:cNvSpPr>
          <p:nvPr>
            <p:ph type="body" sz="quarter" idx="13"/>
          </p:nvPr>
        </p:nvSpPr>
        <p:spPr bwMode="gray">
          <a:xfrm>
            <a:off x="6583680" y="146549"/>
            <a:ext cx="5111496" cy="858055"/>
          </a:xfrm>
          <a:prstGeom prst="rect">
            <a:avLst/>
          </a:prstGeom>
        </p:spPr>
        <p:txBody>
          <a:bodyPr anchor="b">
            <a:spAutoFit/>
          </a:bodyPr>
          <a:lstStyle>
            <a:lvl1pPr marL="0" indent="0">
              <a:lnSpc>
                <a:spcPct val="82000"/>
              </a:lnSpc>
              <a:buNone/>
              <a:defRPr sz="3400">
                <a:solidFill>
                  <a:schemeClr val="tx1"/>
                </a:solidFill>
              </a:defRPr>
            </a:lvl1pPr>
            <a:lvl2pPr marL="0" indent="0">
              <a:buNone/>
              <a:defRPr sz="3400">
                <a:solidFill>
                  <a:schemeClr val="bg1"/>
                </a:solidFill>
              </a:defRPr>
            </a:lvl2pPr>
            <a:lvl3pPr marL="0" indent="0">
              <a:buNone/>
              <a:defRPr sz="3400">
                <a:solidFill>
                  <a:schemeClr val="bg1"/>
                </a:solidFill>
              </a:defRPr>
            </a:lvl3pPr>
            <a:lvl4pPr marL="0" indent="0">
              <a:buNone/>
              <a:defRPr sz="3400">
                <a:solidFill>
                  <a:schemeClr val="bg1"/>
                </a:solidFill>
              </a:defRPr>
            </a:lvl4pPr>
            <a:lvl5pPr marL="0" indent="0">
              <a:buNone/>
              <a:defRPr sz="3400">
                <a:solidFill>
                  <a:schemeClr val="bg1"/>
                </a:solidFill>
              </a:defRPr>
            </a:lvl5pPr>
          </a:lstStyle>
          <a:p>
            <a:pPr lvl="0"/>
            <a:r>
              <a:rPr lang="en-US"/>
              <a:t>Click to edit Master text styles</a:t>
            </a:r>
          </a:p>
        </p:txBody>
      </p:sp>
      <p:sp>
        <p:nvSpPr>
          <p:cNvPr id="17" name="Text Placeholder 30">
            <a:extLst>
              <a:ext uri="{FF2B5EF4-FFF2-40B4-BE49-F238E27FC236}">
                <a16:creationId xmlns:a16="http://schemas.microsoft.com/office/drawing/2014/main" id="{029DD86F-F641-49F6-8753-0A35118A31B1}"/>
              </a:ext>
            </a:extLst>
          </p:cNvPr>
          <p:cNvSpPr>
            <a:spLocks noGrp="1"/>
          </p:cNvSpPr>
          <p:nvPr>
            <p:ph type="body" sz="quarter" idx="14"/>
          </p:nvPr>
        </p:nvSpPr>
        <p:spPr bwMode="gray">
          <a:xfrm>
            <a:off x="6583680" y="1088136"/>
            <a:ext cx="5111496" cy="265907"/>
          </a:xfrm>
          <a:prstGeom prst="rect">
            <a:avLst/>
          </a:prstGeom>
        </p:spPr>
        <p:txBody>
          <a:bodyPr>
            <a:spAutoFit/>
          </a:bodyPr>
          <a:lstStyle>
            <a:lvl1pPr marL="0" indent="0">
              <a:lnSpc>
                <a:spcPct val="96000"/>
              </a:lnSpc>
              <a:spcBef>
                <a:spcPts val="900"/>
              </a:spcBef>
              <a:buNone/>
              <a:defRPr sz="1800">
                <a:solidFill>
                  <a:schemeClr val="tx1"/>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a:t>Click to edit Master text styles</a:t>
            </a:r>
          </a:p>
        </p:txBody>
      </p:sp>
      <p:sp>
        <p:nvSpPr>
          <p:cNvPr id="18" name="Text Placeholder 5">
            <a:extLst>
              <a:ext uri="{FF2B5EF4-FFF2-40B4-BE49-F238E27FC236}">
                <a16:creationId xmlns:a16="http://schemas.microsoft.com/office/drawing/2014/main" id="{AA7A9296-1E84-47DF-8576-0CCE32668DC3}"/>
              </a:ext>
            </a:extLst>
          </p:cNvPr>
          <p:cNvSpPr>
            <a:spLocks noGrp="1"/>
          </p:cNvSpPr>
          <p:nvPr>
            <p:ph type="body" sz="quarter" idx="15"/>
          </p:nvPr>
        </p:nvSpPr>
        <p:spPr bwMode="gray">
          <a:xfrm>
            <a:off x="6583680" y="1719072"/>
            <a:ext cx="5111496" cy="4681728"/>
          </a:xfrm>
          <a:prstGeom prst="rect">
            <a:avLst/>
          </a:prstGeom>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bg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Footer Placeholder 2">
            <a:extLst>
              <a:ext uri="{FF2B5EF4-FFF2-40B4-BE49-F238E27FC236}">
                <a16:creationId xmlns:a16="http://schemas.microsoft.com/office/drawing/2014/main" id="{0CD5C0B0-7F8C-4A58-AD9D-772D90209742}"/>
              </a:ext>
            </a:extLst>
          </p:cNvPr>
          <p:cNvSpPr>
            <a:spLocks noGrp="1"/>
          </p:cNvSpPr>
          <p:nvPr>
            <p:ph type="ftr" sz="quarter" idx="16"/>
          </p:nvPr>
        </p:nvSpPr>
        <p:spPr>
          <a:xfrm>
            <a:off x="495299" y="6532895"/>
            <a:ext cx="511149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19" name="TextBox 18">
            <a:extLst>
              <a:ext uri="{FF2B5EF4-FFF2-40B4-BE49-F238E27FC236}">
                <a16:creationId xmlns:a16="http://schemas.microsoft.com/office/drawing/2014/main" id="{50F9C47B-623B-44C7-9C7F-1F500BFC4F8F}"/>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076F65DF-84F6-42C7-8562-99CBDBFA5CC9}"/>
              </a:ext>
            </a:extLst>
          </p:cNvPr>
          <p:cNvSpPr>
            <a:spLocks noGrp="1"/>
          </p:cNvSpPr>
          <p:nvPr>
            <p:ph type="title"/>
          </p:nvPr>
        </p:nvSpPr>
        <p:spPr>
          <a:xfrm>
            <a:off x="495300" y="146549"/>
            <a:ext cx="5103876" cy="858055"/>
          </a:xfrm>
        </p:spPr>
        <p:txBody>
          <a:bodyPr>
            <a:spAutoFit/>
          </a:bodyPr>
          <a:lstStyle/>
          <a:p>
            <a:r>
              <a:rPr lang="en-US"/>
              <a:t>Click to edit Master title style</a:t>
            </a:r>
          </a:p>
        </p:txBody>
      </p:sp>
      <p:sp>
        <p:nvSpPr>
          <p:cNvPr id="20" name="Content Placeholder 4">
            <a:extLst>
              <a:ext uri="{FF2B5EF4-FFF2-40B4-BE49-F238E27FC236}">
                <a16:creationId xmlns:a16="http://schemas.microsoft.com/office/drawing/2014/main" id="{0B4106D1-A591-4047-9A15-3E7021F60D79}"/>
              </a:ext>
            </a:extLst>
          </p:cNvPr>
          <p:cNvSpPr>
            <a:spLocks noGrp="1"/>
          </p:cNvSpPr>
          <p:nvPr>
            <p:ph sz="quarter" idx="17"/>
          </p:nvPr>
        </p:nvSpPr>
        <p:spPr>
          <a:xfrm>
            <a:off x="495300" y="1719072"/>
            <a:ext cx="5111495" cy="4681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3" name="Subtitle">
            <a:extLst>
              <a:ext uri="{FF2B5EF4-FFF2-40B4-BE49-F238E27FC236}">
                <a16:creationId xmlns:a16="http://schemas.microsoft.com/office/drawing/2014/main" id="{34F73A9A-E297-486A-B570-0527FB1B4807}"/>
              </a:ext>
            </a:extLst>
          </p:cNvPr>
          <p:cNvSpPr>
            <a:spLocks noGrp="1"/>
          </p:cNvSpPr>
          <p:nvPr>
            <p:ph type="subTitle" idx="1"/>
          </p:nvPr>
        </p:nvSpPr>
        <p:spPr>
          <a:xfrm>
            <a:off x="494189" y="1088136"/>
            <a:ext cx="5111495"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4173675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Fifty Fifty Gun Metal">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3E54FDC3-290E-4BF5-8A98-C70BEDC31478}"/>
              </a:ext>
            </a:extLst>
          </p:cNvPr>
          <p:cNvSpPr/>
          <p:nvPr userDrawn="1"/>
        </p:nvSpPr>
        <p:spPr bwMode="gray">
          <a:xfrm rot="16200000" flipH="1">
            <a:off x="5715000" y="381000"/>
            <a:ext cx="6858000" cy="6096000"/>
          </a:xfrm>
          <a:prstGeom prst="rect">
            <a:avLst/>
          </a:prstGeom>
          <a:solidFill>
            <a:schemeClr val="accent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 name="Rectangle: Single Corner Rounded 6">
            <a:extLst>
              <a:ext uri="{FF2B5EF4-FFF2-40B4-BE49-F238E27FC236}">
                <a16:creationId xmlns:a16="http://schemas.microsoft.com/office/drawing/2014/main" id="{ED0B1249-B726-4454-9EF7-EEC6CAD6C9A5}"/>
              </a:ext>
            </a:extLst>
          </p:cNvPr>
          <p:cNvSpPr/>
          <p:nvPr userDrawn="1"/>
        </p:nvSpPr>
        <p:spPr bwMode="gray">
          <a:xfrm flipH="1" flipV="1">
            <a:off x="6096000" y="-7"/>
            <a:ext cx="493776" cy="6858003"/>
          </a:xfrm>
          <a:prstGeom prst="round1Rect">
            <a:avLst>
              <a:gd name="adj" fmla="val 0"/>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16" name="Text Placeholder 28">
            <a:extLst>
              <a:ext uri="{FF2B5EF4-FFF2-40B4-BE49-F238E27FC236}">
                <a16:creationId xmlns:a16="http://schemas.microsoft.com/office/drawing/2014/main" id="{9C1A5ECA-954B-4350-8681-AA7A9237ED1B}"/>
              </a:ext>
            </a:extLst>
          </p:cNvPr>
          <p:cNvSpPr>
            <a:spLocks noGrp="1"/>
          </p:cNvSpPr>
          <p:nvPr>
            <p:ph type="body" sz="quarter" idx="13"/>
          </p:nvPr>
        </p:nvSpPr>
        <p:spPr bwMode="gray">
          <a:xfrm>
            <a:off x="6583680" y="146549"/>
            <a:ext cx="5111496" cy="858055"/>
          </a:xfrm>
          <a:prstGeom prst="rect">
            <a:avLst/>
          </a:prstGeom>
        </p:spPr>
        <p:txBody>
          <a:bodyPr anchor="b">
            <a:spAutoFit/>
          </a:bodyPr>
          <a:lstStyle>
            <a:lvl1pPr marL="0" indent="0">
              <a:lnSpc>
                <a:spcPct val="82000"/>
              </a:lnSpc>
              <a:buNone/>
              <a:defRPr sz="3400">
                <a:solidFill>
                  <a:schemeClr val="bg1"/>
                </a:solidFill>
              </a:defRPr>
            </a:lvl1pPr>
            <a:lvl2pPr marL="0" indent="0">
              <a:buNone/>
              <a:defRPr sz="3400">
                <a:solidFill>
                  <a:schemeClr val="bg1"/>
                </a:solidFill>
              </a:defRPr>
            </a:lvl2pPr>
            <a:lvl3pPr marL="0" indent="0">
              <a:buNone/>
              <a:defRPr sz="3400">
                <a:solidFill>
                  <a:schemeClr val="bg1"/>
                </a:solidFill>
              </a:defRPr>
            </a:lvl3pPr>
            <a:lvl4pPr marL="0" indent="0">
              <a:buNone/>
              <a:defRPr sz="3400">
                <a:solidFill>
                  <a:schemeClr val="bg1"/>
                </a:solidFill>
              </a:defRPr>
            </a:lvl4pPr>
            <a:lvl5pPr marL="0" indent="0">
              <a:buNone/>
              <a:defRPr sz="3400">
                <a:solidFill>
                  <a:schemeClr val="bg1"/>
                </a:solidFill>
              </a:defRPr>
            </a:lvl5pPr>
          </a:lstStyle>
          <a:p>
            <a:pPr lvl="0"/>
            <a:r>
              <a:rPr lang="en-US"/>
              <a:t>Click to edit Master text styles</a:t>
            </a:r>
          </a:p>
        </p:txBody>
      </p:sp>
      <p:sp>
        <p:nvSpPr>
          <p:cNvPr id="17" name="Text Placeholder 30">
            <a:extLst>
              <a:ext uri="{FF2B5EF4-FFF2-40B4-BE49-F238E27FC236}">
                <a16:creationId xmlns:a16="http://schemas.microsoft.com/office/drawing/2014/main" id="{029DD86F-F641-49F6-8753-0A35118A31B1}"/>
              </a:ext>
            </a:extLst>
          </p:cNvPr>
          <p:cNvSpPr>
            <a:spLocks noGrp="1"/>
          </p:cNvSpPr>
          <p:nvPr>
            <p:ph type="body" sz="quarter" idx="14"/>
          </p:nvPr>
        </p:nvSpPr>
        <p:spPr bwMode="gray">
          <a:xfrm>
            <a:off x="6583680" y="1088136"/>
            <a:ext cx="5111496" cy="265907"/>
          </a:xfrm>
          <a:prstGeom prst="rect">
            <a:avLst/>
          </a:prstGeom>
        </p:spPr>
        <p:txBody>
          <a:bodyPr>
            <a:spAutoFit/>
          </a:bodyPr>
          <a:lstStyle>
            <a:lvl1pPr marL="0" indent="0">
              <a:lnSpc>
                <a:spcPct val="96000"/>
              </a:lnSpc>
              <a:spcBef>
                <a:spcPts val="900"/>
              </a:spcBef>
              <a:buNone/>
              <a:defRPr sz="1800">
                <a:solidFill>
                  <a:schemeClr val="bg1"/>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a:t>Click to edit Master text styles</a:t>
            </a:r>
          </a:p>
        </p:txBody>
      </p:sp>
      <p:sp>
        <p:nvSpPr>
          <p:cNvPr id="18" name="Text Placeholder 5">
            <a:extLst>
              <a:ext uri="{FF2B5EF4-FFF2-40B4-BE49-F238E27FC236}">
                <a16:creationId xmlns:a16="http://schemas.microsoft.com/office/drawing/2014/main" id="{AA7A9296-1E84-47DF-8576-0CCE32668DC3}"/>
              </a:ext>
            </a:extLst>
          </p:cNvPr>
          <p:cNvSpPr>
            <a:spLocks noGrp="1"/>
          </p:cNvSpPr>
          <p:nvPr>
            <p:ph type="body" sz="quarter" idx="15"/>
          </p:nvPr>
        </p:nvSpPr>
        <p:spPr bwMode="gray">
          <a:xfrm>
            <a:off x="6583680" y="1719072"/>
            <a:ext cx="5111496" cy="4681728"/>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Footer Placeholder 2">
            <a:extLst>
              <a:ext uri="{FF2B5EF4-FFF2-40B4-BE49-F238E27FC236}">
                <a16:creationId xmlns:a16="http://schemas.microsoft.com/office/drawing/2014/main" id="{237E9D5D-BCD7-4823-97DA-E83D827E739F}"/>
              </a:ext>
            </a:extLst>
          </p:cNvPr>
          <p:cNvSpPr>
            <a:spLocks noGrp="1"/>
          </p:cNvSpPr>
          <p:nvPr>
            <p:ph type="ftr" sz="quarter" idx="16"/>
          </p:nvPr>
        </p:nvSpPr>
        <p:spPr>
          <a:xfrm>
            <a:off x="495299" y="6532895"/>
            <a:ext cx="511149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19" name="TextBox 18">
            <a:extLst>
              <a:ext uri="{FF2B5EF4-FFF2-40B4-BE49-F238E27FC236}">
                <a16:creationId xmlns:a16="http://schemas.microsoft.com/office/drawing/2014/main" id="{B05E7361-44C3-46E4-A8A9-F1B52C8F206B}"/>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40000"/>
                    <a:lumOff val="6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40000"/>
                  <a:lumOff val="60000"/>
                </a:schemeClr>
              </a:solidFill>
              <a:latin typeface="+mn-lt"/>
              <a:ea typeface="+mn-ea"/>
              <a:cs typeface="+mn-cs"/>
            </a:endParaRPr>
          </a:p>
        </p:txBody>
      </p:sp>
      <p:sp>
        <p:nvSpPr>
          <p:cNvPr id="3" name="Title 2">
            <a:extLst>
              <a:ext uri="{FF2B5EF4-FFF2-40B4-BE49-F238E27FC236}">
                <a16:creationId xmlns:a16="http://schemas.microsoft.com/office/drawing/2014/main" id="{493F0D21-2521-45F0-85BA-BF9803A35F17}"/>
              </a:ext>
            </a:extLst>
          </p:cNvPr>
          <p:cNvSpPr>
            <a:spLocks noGrp="1"/>
          </p:cNvSpPr>
          <p:nvPr>
            <p:ph type="title"/>
          </p:nvPr>
        </p:nvSpPr>
        <p:spPr>
          <a:xfrm>
            <a:off x="495300" y="146549"/>
            <a:ext cx="5111495" cy="858055"/>
          </a:xfrm>
        </p:spPr>
        <p:txBody>
          <a:bodyPr>
            <a:spAutoFit/>
          </a:bodyPr>
          <a:lstStyle/>
          <a:p>
            <a:r>
              <a:rPr lang="en-US"/>
              <a:t>Click to edit Master title style</a:t>
            </a:r>
          </a:p>
        </p:txBody>
      </p:sp>
      <p:sp>
        <p:nvSpPr>
          <p:cNvPr id="20" name="Content Placeholder 4">
            <a:extLst>
              <a:ext uri="{FF2B5EF4-FFF2-40B4-BE49-F238E27FC236}">
                <a16:creationId xmlns:a16="http://schemas.microsoft.com/office/drawing/2014/main" id="{87B5272A-CBDF-4CA9-9DE9-D4F532997B73}"/>
              </a:ext>
            </a:extLst>
          </p:cNvPr>
          <p:cNvSpPr>
            <a:spLocks noGrp="1"/>
          </p:cNvSpPr>
          <p:nvPr>
            <p:ph sz="quarter" idx="17"/>
          </p:nvPr>
        </p:nvSpPr>
        <p:spPr>
          <a:xfrm>
            <a:off x="495300" y="1719072"/>
            <a:ext cx="5111495" cy="4681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3" name="Subtitle">
            <a:extLst>
              <a:ext uri="{FF2B5EF4-FFF2-40B4-BE49-F238E27FC236}">
                <a16:creationId xmlns:a16="http://schemas.microsoft.com/office/drawing/2014/main" id="{B662BC0F-F076-4B55-B6A0-1AD9BE1E8237}"/>
              </a:ext>
            </a:extLst>
          </p:cNvPr>
          <p:cNvSpPr>
            <a:spLocks noGrp="1"/>
          </p:cNvSpPr>
          <p:nvPr>
            <p:ph type="subTitle" idx="1"/>
          </p:nvPr>
        </p:nvSpPr>
        <p:spPr>
          <a:xfrm>
            <a:off x="494189" y="1088136"/>
            <a:ext cx="5111495"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261692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Fifty Fifty Midnight">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3E54FDC3-290E-4BF5-8A98-C70BEDC31478}"/>
              </a:ext>
            </a:extLst>
          </p:cNvPr>
          <p:cNvSpPr/>
          <p:nvPr userDrawn="1"/>
        </p:nvSpPr>
        <p:spPr bwMode="gray">
          <a:xfrm rot="16200000" flipH="1">
            <a:off x="5715000" y="381000"/>
            <a:ext cx="6858000" cy="6096000"/>
          </a:xfrm>
          <a:prstGeom prst="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 name="Rectangle: Single Corner Rounded 6">
            <a:extLst>
              <a:ext uri="{FF2B5EF4-FFF2-40B4-BE49-F238E27FC236}">
                <a16:creationId xmlns:a16="http://schemas.microsoft.com/office/drawing/2014/main" id="{ED0B1249-B726-4454-9EF7-EEC6CAD6C9A5}"/>
              </a:ext>
            </a:extLst>
          </p:cNvPr>
          <p:cNvSpPr/>
          <p:nvPr userDrawn="1"/>
        </p:nvSpPr>
        <p:spPr bwMode="gray">
          <a:xfrm flipH="1" flipV="1">
            <a:off x="6096000" y="-7"/>
            <a:ext cx="493776" cy="6858003"/>
          </a:xfrm>
          <a:prstGeom prst="round1Rect">
            <a:avLst>
              <a:gd name="adj" fmla="val 0"/>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16" name="Text Placeholder 28">
            <a:extLst>
              <a:ext uri="{FF2B5EF4-FFF2-40B4-BE49-F238E27FC236}">
                <a16:creationId xmlns:a16="http://schemas.microsoft.com/office/drawing/2014/main" id="{9C1A5ECA-954B-4350-8681-AA7A9237ED1B}"/>
              </a:ext>
            </a:extLst>
          </p:cNvPr>
          <p:cNvSpPr>
            <a:spLocks noGrp="1"/>
          </p:cNvSpPr>
          <p:nvPr>
            <p:ph type="body" sz="quarter" idx="13"/>
          </p:nvPr>
        </p:nvSpPr>
        <p:spPr bwMode="gray">
          <a:xfrm>
            <a:off x="6583680" y="146549"/>
            <a:ext cx="5111496" cy="858055"/>
          </a:xfrm>
          <a:prstGeom prst="rect">
            <a:avLst/>
          </a:prstGeom>
        </p:spPr>
        <p:txBody>
          <a:bodyPr anchor="b">
            <a:spAutoFit/>
          </a:bodyPr>
          <a:lstStyle>
            <a:lvl1pPr marL="0" indent="0">
              <a:lnSpc>
                <a:spcPct val="82000"/>
              </a:lnSpc>
              <a:buNone/>
              <a:defRPr sz="3400">
                <a:solidFill>
                  <a:schemeClr val="bg1"/>
                </a:solidFill>
              </a:defRPr>
            </a:lvl1pPr>
            <a:lvl2pPr marL="0" indent="0">
              <a:buNone/>
              <a:defRPr sz="3400">
                <a:solidFill>
                  <a:schemeClr val="bg1"/>
                </a:solidFill>
              </a:defRPr>
            </a:lvl2pPr>
            <a:lvl3pPr marL="0" indent="0">
              <a:buNone/>
              <a:defRPr sz="3400">
                <a:solidFill>
                  <a:schemeClr val="bg1"/>
                </a:solidFill>
              </a:defRPr>
            </a:lvl3pPr>
            <a:lvl4pPr marL="0" indent="0">
              <a:buNone/>
              <a:defRPr sz="3400">
                <a:solidFill>
                  <a:schemeClr val="bg1"/>
                </a:solidFill>
              </a:defRPr>
            </a:lvl4pPr>
            <a:lvl5pPr marL="0" indent="0">
              <a:buNone/>
              <a:defRPr sz="3400">
                <a:solidFill>
                  <a:schemeClr val="bg1"/>
                </a:solidFill>
              </a:defRPr>
            </a:lvl5pPr>
          </a:lstStyle>
          <a:p>
            <a:pPr lvl="0"/>
            <a:r>
              <a:rPr lang="en-US"/>
              <a:t>Click to edit Master text styles</a:t>
            </a:r>
          </a:p>
        </p:txBody>
      </p:sp>
      <p:sp>
        <p:nvSpPr>
          <p:cNvPr id="17" name="Text Placeholder 30">
            <a:extLst>
              <a:ext uri="{FF2B5EF4-FFF2-40B4-BE49-F238E27FC236}">
                <a16:creationId xmlns:a16="http://schemas.microsoft.com/office/drawing/2014/main" id="{029DD86F-F641-49F6-8753-0A35118A31B1}"/>
              </a:ext>
            </a:extLst>
          </p:cNvPr>
          <p:cNvSpPr>
            <a:spLocks noGrp="1"/>
          </p:cNvSpPr>
          <p:nvPr>
            <p:ph type="body" sz="quarter" idx="14"/>
          </p:nvPr>
        </p:nvSpPr>
        <p:spPr bwMode="gray">
          <a:xfrm>
            <a:off x="6583680" y="1088136"/>
            <a:ext cx="5111496" cy="265907"/>
          </a:xfrm>
          <a:prstGeom prst="rect">
            <a:avLst/>
          </a:prstGeom>
        </p:spPr>
        <p:txBody>
          <a:bodyPr>
            <a:spAutoFit/>
          </a:bodyPr>
          <a:lstStyle>
            <a:lvl1pPr marL="0" indent="0">
              <a:lnSpc>
                <a:spcPct val="96000"/>
              </a:lnSpc>
              <a:spcBef>
                <a:spcPts val="900"/>
              </a:spcBef>
              <a:buNone/>
              <a:defRPr sz="1800">
                <a:solidFill>
                  <a:schemeClr val="bg1"/>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a:t>Click to edit Master text styles</a:t>
            </a:r>
          </a:p>
        </p:txBody>
      </p:sp>
      <p:sp>
        <p:nvSpPr>
          <p:cNvPr id="18" name="Text Placeholder 5">
            <a:extLst>
              <a:ext uri="{FF2B5EF4-FFF2-40B4-BE49-F238E27FC236}">
                <a16:creationId xmlns:a16="http://schemas.microsoft.com/office/drawing/2014/main" id="{AA7A9296-1E84-47DF-8576-0CCE32668DC3}"/>
              </a:ext>
            </a:extLst>
          </p:cNvPr>
          <p:cNvSpPr>
            <a:spLocks noGrp="1"/>
          </p:cNvSpPr>
          <p:nvPr>
            <p:ph type="body" sz="quarter" idx="15"/>
          </p:nvPr>
        </p:nvSpPr>
        <p:spPr bwMode="gray">
          <a:xfrm>
            <a:off x="6583680" y="1719072"/>
            <a:ext cx="5111496" cy="4681728"/>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Footer Placeholder 2">
            <a:extLst>
              <a:ext uri="{FF2B5EF4-FFF2-40B4-BE49-F238E27FC236}">
                <a16:creationId xmlns:a16="http://schemas.microsoft.com/office/drawing/2014/main" id="{237E9D5D-BCD7-4823-97DA-E83D827E739F}"/>
              </a:ext>
            </a:extLst>
          </p:cNvPr>
          <p:cNvSpPr>
            <a:spLocks noGrp="1"/>
          </p:cNvSpPr>
          <p:nvPr>
            <p:ph type="ftr" sz="quarter" idx="16"/>
          </p:nvPr>
        </p:nvSpPr>
        <p:spPr>
          <a:xfrm>
            <a:off x="495299" y="6532895"/>
            <a:ext cx="511149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19" name="TextBox 18">
            <a:extLst>
              <a:ext uri="{FF2B5EF4-FFF2-40B4-BE49-F238E27FC236}">
                <a16:creationId xmlns:a16="http://schemas.microsoft.com/office/drawing/2014/main" id="{B05E7361-44C3-46E4-A8A9-F1B52C8F206B}"/>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CEBE69E7-5CB1-4371-A01F-1932CE10F613}"/>
              </a:ext>
            </a:extLst>
          </p:cNvPr>
          <p:cNvSpPr>
            <a:spLocks noGrp="1"/>
          </p:cNvSpPr>
          <p:nvPr>
            <p:ph type="title"/>
          </p:nvPr>
        </p:nvSpPr>
        <p:spPr>
          <a:xfrm>
            <a:off x="495300" y="146549"/>
            <a:ext cx="5111495" cy="858055"/>
          </a:xfrm>
        </p:spPr>
        <p:txBody>
          <a:bodyPr>
            <a:spAutoFit/>
          </a:bodyPr>
          <a:lstStyle/>
          <a:p>
            <a:r>
              <a:rPr lang="en-US"/>
              <a:t>Click to edit Master title style</a:t>
            </a:r>
          </a:p>
        </p:txBody>
      </p:sp>
      <p:sp>
        <p:nvSpPr>
          <p:cNvPr id="20" name="Content Placeholder 4">
            <a:extLst>
              <a:ext uri="{FF2B5EF4-FFF2-40B4-BE49-F238E27FC236}">
                <a16:creationId xmlns:a16="http://schemas.microsoft.com/office/drawing/2014/main" id="{570B9888-0249-4C15-BC59-AD316913B011}"/>
              </a:ext>
            </a:extLst>
          </p:cNvPr>
          <p:cNvSpPr>
            <a:spLocks noGrp="1"/>
          </p:cNvSpPr>
          <p:nvPr>
            <p:ph sz="quarter" idx="17"/>
          </p:nvPr>
        </p:nvSpPr>
        <p:spPr>
          <a:xfrm>
            <a:off x="495300" y="1719072"/>
            <a:ext cx="5111495" cy="4681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1" name="Subtitle">
            <a:extLst>
              <a:ext uri="{FF2B5EF4-FFF2-40B4-BE49-F238E27FC236}">
                <a16:creationId xmlns:a16="http://schemas.microsoft.com/office/drawing/2014/main" id="{D4713C7C-41F3-44B5-934C-F4C6CC9F78AC}"/>
              </a:ext>
            </a:extLst>
          </p:cNvPr>
          <p:cNvSpPr>
            <a:spLocks noGrp="1"/>
          </p:cNvSpPr>
          <p:nvPr>
            <p:ph type="subTitle" idx="1"/>
          </p:nvPr>
        </p:nvSpPr>
        <p:spPr>
          <a:xfrm>
            <a:off x="494189" y="1088136"/>
            <a:ext cx="5111495"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866726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utaway 1/3 Right Blue">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A7C99A1E-5CFA-4EFC-A063-074EDF821119}"/>
              </a:ext>
            </a:extLst>
          </p:cNvPr>
          <p:cNvSpPr/>
          <p:nvPr userDrawn="1"/>
        </p:nvSpPr>
        <p:spPr bwMode="gray">
          <a:xfrm>
            <a:off x="7533627" y="0"/>
            <a:ext cx="465837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16" name="Text Placeholder 5">
            <a:extLst>
              <a:ext uri="{FF2B5EF4-FFF2-40B4-BE49-F238E27FC236}">
                <a16:creationId xmlns:a16="http://schemas.microsoft.com/office/drawing/2014/main" id="{BF70394B-C829-494E-8C7E-6C2FEEBC7591}"/>
              </a:ext>
            </a:extLst>
          </p:cNvPr>
          <p:cNvSpPr>
            <a:spLocks noGrp="1"/>
          </p:cNvSpPr>
          <p:nvPr>
            <p:ph type="body" sz="quarter" idx="12"/>
          </p:nvPr>
        </p:nvSpPr>
        <p:spPr bwMode="gray">
          <a:xfrm>
            <a:off x="8119872" y="576072"/>
            <a:ext cx="3576829" cy="5824728"/>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Footer Placeholder 2">
            <a:extLst>
              <a:ext uri="{FF2B5EF4-FFF2-40B4-BE49-F238E27FC236}">
                <a16:creationId xmlns:a16="http://schemas.microsoft.com/office/drawing/2014/main" id="{341AC08F-5BB2-40F2-8C8D-8557C887030E}"/>
              </a:ext>
            </a:extLst>
          </p:cNvPr>
          <p:cNvSpPr>
            <a:spLocks noGrp="1"/>
          </p:cNvSpPr>
          <p:nvPr>
            <p:ph type="ftr" sz="quarter" idx="16"/>
          </p:nvPr>
        </p:nvSpPr>
        <p:spPr>
          <a:xfrm>
            <a:off x="495299" y="6532895"/>
            <a:ext cx="6428232"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11" name="TextBox 10">
            <a:extLst>
              <a:ext uri="{FF2B5EF4-FFF2-40B4-BE49-F238E27FC236}">
                <a16:creationId xmlns:a16="http://schemas.microsoft.com/office/drawing/2014/main" id="{1F640C09-C902-4DE5-BF94-53CFD41C075C}"/>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2">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2">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0BDD562F-BAEC-47D5-AC8F-57BB78CBBE6C}"/>
              </a:ext>
            </a:extLst>
          </p:cNvPr>
          <p:cNvSpPr>
            <a:spLocks noGrp="1"/>
          </p:cNvSpPr>
          <p:nvPr>
            <p:ph type="title"/>
          </p:nvPr>
        </p:nvSpPr>
        <p:spPr>
          <a:xfrm>
            <a:off x="495300" y="575576"/>
            <a:ext cx="6426200" cy="429028"/>
          </a:xfrm>
        </p:spPr>
        <p:txBody>
          <a:bodyPr/>
          <a:lstStyle/>
          <a:p>
            <a:r>
              <a:rPr lang="en-US"/>
              <a:t>Click to edit Master title style</a:t>
            </a:r>
          </a:p>
        </p:txBody>
      </p:sp>
      <p:sp>
        <p:nvSpPr>
          <p:cNvPr id="12" name="Subtitle">
            <a:extLst>
              <a:ext uri="{FF2B5EF4-FFF2-40B4-BE49-F238E27FC236}">
                <a16:creationId xmlns:a16="http://schemas.microsoft.com/office/drawing/2014/main" id="{7FADC137-0CE3-442A-9D3C-ECE4360D481F}"/>
              </a:ext>
            </a:extLst>
          </p:cNvPr>
          <p:cNvSpPr>
            <a:spLocks noGrp="1"/>
          </p:cNvSpPr>
          <p:nvPr>
            <p:ph type="subTitle" idx="1"/>
          </p:nvPr>
        </p:nvSpPr>
        <p:spPr>
          <a:xfrm>
            <a:off x="494189" y="1088136"/>
            <a:ext cx="6426200"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20" name="Rectangle 19">
            <a:extLst>
              <a:ext uri="{FF2B5EF4-FFF2-40B4-BE49-F238E27FC236}">
                <a16:creationId xmlns:a16="http://schemas.microsoft.com/office/drawing/2014/main" id="{06827744-B91D-4E14-9EE6-4F4E5230170B}"/>
              </a:ext>
            </a:extLst>
          </p:cNvPr>
          <p:cNvSpPr/>
          <p:nvPr userDrawn="1"/>
        </p:nvSpPr>
        <p:spPr bwMode="gray">
          <a:xfrm flipH="1">
            <a:off x="7533627" y="0"/>
            <a:ext cx="493776" cy="6858000"/>
          </a:xfrm>
          <a:prstGeom prst="rect">
            <a:avLst/>
          </a:prstGeom>
          <a:gradFill flip="none" rotWithShape="1">
            <a:gsLst>
              <a:gs pos="75000">
                <a:srgbClr val="2540B3"/>
              </a:gs>
              <a:gs pos="0">
                <a:schemeClr val="accent1">
                  <a:alpha val="0"/>
                  <a:lumMod val="95000"/>
                </a:schemeClr>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Tree>
    <p:extLst>
      <p:ext uri="{BB962C8B-B14F-4D97-AF65-F5344CB8AC3E}">
        <p14:creationId xmlns:p14="http://schemas.microsoft.com/office/powerpoint/2010/main" val="163903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utaway 1/3 Right Light Blu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68A4FCD-30A8-446A-AB4C-13ACB27E6228}"/>
              </a:ext>
            </a:extLst>
          </p:cNvPr>
          <p:cNvSpPr/>
          <p:nvPr userDrawn="1"/>
        </p:nvSpPr>
        <p:spPr bwMode="gray">
          <a:xfrm>
            <a:off x="7533627" y="0"/>
            <a:ext cx="465837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13" name="Rectangle 12">
            <a:extLst>
              <a:ext uri="{FF2B5EF4-FFF2-40B4-BE49-F238E27FC236}">
                <a16:creationId xmlns:a16="http://schemas.microsoft.com/office/drawing/2014/main" id="{96D5943C-75AB-4BED-9FFA-7B6830FACA97}"/>
              </a:ext>
            </a:extLst>
          </p:cNvPr>
          <p:cNvSpPr/>
          <p:nvPr userDrawn="1"/>
        </p:nvSpPr>
        <p:spPr bwMode="gray">
          <a:xfrm flipH="1">
            <a:off x="7525676" y="0"/>
            <a:ext cx="493776" cy="6858000"/>
          </a:xfrm>
          <a:prstGeom prst="rect">
            <a:avLst/>
          </a:prstGeom>
          <a:gradFill flip="none" rotWithShape="1">
            <a:gsLst>
              <a:gs pos="100000">
                <a:srgbClr val="3F59AD">
                  <a:lumMod val="90000"/>
                  <a:lumOff val="10000"/>
                </a:srgbClr>
              </a:gs>
              <a:gs pos="0">
                <a:schemeClr val="accent2"/>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16" name="Text Placeholder 5">
            <a:extLst>
              <a:ext uri="{FF2B5EF4-FFF2-40B4-BE49-F238E27FC236}">
                <a16:creationId xmlns:a16="http://schemas.microsoft.com/office/drawing/2014/main" id="{BF70394B-C829-494E-8C7E-6C2FEEBC7591}"/>
              </a:ext>
            </a:extLst>
          </p:cNvPr>
          <p:cNvSpPr>
            <a:spLocks noGrp="1"/>
          </p:cNvSpPr>
          <p:nvPr>
            <p:ph type="body" sz="quarter" idx="12"/>
          </p:nvPr>
        </p:nvSpPr>
        <p:spPr bwMode="gray">
          <a:xfrm>
            <a:off x="8119872" y="576072"/>
            <a:ext cx="3576829" cy="5824728"/>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Footer Placeholder 2">
            <a:extLst>
              <a:ext uri="{FF2B5EF4-FFF2-40B4-BE49-F238E27FC236}">
                <a16:creationId xmlns:a16="http://schemas.microsoft.com/office/drawing/2014/main" id="{341AC08F-5BB2-40F2-8C8D-8557C887030E}"/>
              </a:ext>
            </a:extLst>
          </p:cNvPr>
          <p:cNvSpPr>
            <a:spLocks noGrp="1"/>
          </p:cNvSpPr>
          <p:nvPr>
            <p:ph type="ftr" sz="quarter" idx="16"/>
          </p:nvPr>
        </p:nvSpPr>
        <p:spPr>
          <a:xfrm>
            <a:off x="495299" y="6532895"/>
            <a:ext cx="6428232"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11" name="TextBox 10">
            <a:extLst>
              <a:ext uri="{FF2B5EF4-FFF2-40B4-BE49-F238E27FC236}">
                <a16:creationId xmlns:a16="http://schemas.microsoft.com/office/drawing/2014/main" id="{1F640C09-C902-4DE5-BF94-53CFD41C075C}"/>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2">
                    <a:lumMod val="40000"/>
                    <a:lumOff val="60000"/>
                  </a:schemeClr>
                </a:solidFill>
                <a:latin typeface="+mn-lt"/>
                <a:ea typeface="+mn-ea"/>
                <a:cs typeface="+mn-cs"/>
              </a:rPr>
              <a:pPr marL="0" lvl="0" algn="r" defTabSz="914400" rtl="0" eaLnBrk="1" latinLnBrk="0" hangingPunct="1">
                <a:lnSpc>
                  <a:spcPct val="125000"/>
                </a:lnSpc>
              </a:pPr>
              <a:t>‹#›</a:t>
            </a:fld>
            <a:endParaRPr lang="en-US" sz="800" kern="1200">
              <a:solidFill>
                <a:schemeClr val="accent2">
                  <a:lumMod val="40000"/>
                  <a:lumOff val="60000"/>
                </a:schemeClr>
              </a:solidFill>
              <a:latin typeface="+mn-lt"/>
              <a:ea typeface="+mn-ea"/>
              <a:cs typeface="+mn-cs"/>
            </a:endParaRPr>
          </a:p>
        </p:txBody>
      </p:sp>
      <p:sp>
        <p:nvSpPr>
          <p:cNvPr id="3" name="Title 2">
            <a:extLst>
              <a:ext uri="{FF2B5EF4-FFF2-40B4-BE49-F238E27FC236}">
                <a16:creationId xmlns:a16="http://schemas.microsoft.com/office/drawing/2014/main" id="{0BDD562F-BAEC-47D5-AC8F-57BB78CBBE6C}"/>
              </a:ext>
            </a:extLst>
          </p:cNvPr>
          <p:cNvSpPr>
            <a:spLocks noGrp="1"/>
          </p:cNvSpPr>
          <p:nvPr>
            <p:ph type="title"/>
          </p:nvPr>
        </p:nvSpPr>
        <p:spPr>
          <a:xfrm>
            <a:off x="495300" y="575576"/>
            <a:ext cx="6426200" cy="429028"/>
          </a:xfrm>
        </p:spPr>
        <p:txBody>
          <a:bodyPr/>
          <a:lstStyle/>
          <a:p>
            <a:r>
              <a:rPr lang="en-US"/>
              <a:t>Click to edit Master title style</a:t>
            </a:r>
          </a:p>
        </p:txBody>
      </p:sp>
      <p:sp>
        <p:nvSpPr>
          <p:cNvPr id="12" name="Subtitle">
            <a:extLst>
              <a:ext uri="{FF2B5EF4-FFF2-40B4-BE49-F238E27FC236}">
                <a16:creationId xmlns:a16="http://schemas.microsoft.com/office/drawing/2014/main" id="{7FADC137-0CE3-442A-9D3C-ECE4360D481F}"/>
              </a:ext>
            </a:extLst>
          </p:cNvPr>
          <p:cNvSpPr>
            <a:spLocks noGrp="1"/>
          </p:cNvSpPr>
          <p:nvPr>
            <p:ph type="subTitle" idx="1"/>
          </p:nvPr>
        </p:nvSpPr>
        <p:spPr>
          <a:xfrm>
            <a:off x="494189" y="1088136"/>
            <a:ext cx="6426200"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785745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utaway 1/3 Right Teal">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AB51F90E-B93A-4E1E-980A-EC51B8C51A79}"/>
              </a:ext>
            </a:extLst>
          </p:cNvPr>
          <p:cNvSpPr/>
          <p:nvPr userDrawn="1"/>
        </p:nvSpPr>
        <p:spPr bwMode="gray">
          <a:xfrm>
            <a:off x="7533627" y="0"/>
            <a:ext cx="4658373"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15" name="Rectangle 14">
            <a:extLst>
              <a:ext uri="{FF2B5EF4-FFF2-40B4-BE49-F238E27FC236}">
                <a16:creationId xmlns:a16="http://schemas.microsoft.com/office/drawing/2014/main" id="{D4148F99-B815-445E-B22D-27FE0C6128C1}"/>
              </a:ext>
            </a:extLst>
          </p:cNvPr>
          <p:cNvSpPr/>
          <p:nvPr userDrawn="1"/>
        </p:nvSpPr>
        <p:spPr bwMode="gray">
          <a:xfrm flipH="1">
            <a:off x="7525676" y="0"/>
            <a:ext cx="493776" cy="6858000"/>
          </a:xfrm>
          <a:prstGeom prst="rect">
            <a:avLst/>
          </a:prstGeom>
          <a:gradFill flip="none" rotWithShape="1">
            <a:gsLst>
              <a:gs pos="0">
                <a:schemeClr val="accent3"/>
              </a:gs>
              <a:gs pos="100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sysClr val="windowText" lastClr="000000"/>
              </a:solidFill>
            </a:endParaRPr>
          </a:p>
        </p:txBody>
      </p:sp>
      <p:sp>
        <p:nvSpPr>
          <p:cNvPr id="16" name="Text Placeholder 5">
            <a:extLst>
              <a:ext uri="{FF2B5EF4-FFF2-40B4-BE49-F238E27FC236}">
                <a16:creationId xmlns:a16="http://schemas.microsoft.com/office/drawing/2014/main" id="{BF70394B-C829-494E-8C7E-6C2FEEBC7591}"/>
              </a:ext>
            </a:extLst>
          </p:cNvPr>
          <p:cNvSpPr>
            <a:spLocks noGrp="1"/>
          </p:cNvSpPr>
          <p:nvPr>
            <p:ph type="body" sz="quarter" idx="12"/>
          </p:nvPr>
        </p:nvSpPr>
        <p:spPr bwMode="gray">
          <a:xfrm>
            <a:off x="8119872" y="576072"/>
            <a:ext cx="3576829" cy="5824728"/>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Footer Placeholder 2">
            <a:extLst>
              <a:ext uri="{FF2B5EF4-FFF2-40B4-BE49-F238E27FC236}">
                <a16:creationId xmlns:a16="http://schemas.microsoft.com/office/drawing/2014/main" id="{341AC08F-5BB2-40F2-8C8D-8557C887030E}"/>
              </a:ext>
            </a:extLst>
          </p:cNvPr>
          <p:cNvSpPr>
            <a:spLocks noGrp="1"/>
          </p:cNvSpPr>
          <p:nvPr>
            <p:ph type="ftr" sz="quarter" idx="16"/>
          </p:nvPr>
        </p:nvSpPr>
        <p:spPr>
          <a:xfrm>
            <a:off x="495299" y="6532895"/>
            <a:ext cx="6428232"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11" name="TextBox 10">
            <a:extLst>
              <a:ext uri="{FF2B5EF4-FFF2-40B4-BE49-F238E27FC236}">
                <a16:creationId xmlns:a16="http://schemas.microsoft.com/office/drawing/2014/main" id="{1F640C09-C902-4DE5-BF94-53CFD41C075C}"/>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3">
                    <a:lumMod val="40000"/>
                    <a:lumOff val="60000"/>
                  </a:schemeClr>
                </a:solidFill>
                <a:latin typeface="+mn-lt"/>
                <a:ea typeface="+mn-ea"/>
                <a:cs typeface="+mn-cs"/>
              </a:rPr>
              <a:pPr marL="0" lvl="0" algn="r" defTabSz="914400" rtl="0" eaLnBrk="1" latinLnBrk="0" hangingPunct="1">
                <a:lnSpc>
                  <a:spcPct val="125000"/>
                </a:lnSpc>
              </a:pPr>
              <a:t>‹#›</a:t>
            </a:fld>
            <a:endParaRPr lang="en-US" sz="800" kern="1200">
              <a:solidFill>
                <a:schemeClr val="accent3">
                  <a:lumMod val="40000"/>
                  <a:lumOff val="60000"/>
                </a:schemeClr>
              </a:solidFill>
              <a:latin typeface="+mn-lt"/>
              <a:ea typeface="+mn-ea"/>
              <a:cs typeface="+mn-cs"/>
            </a:endParaRPr>
          </a:p>
        </p:txBody>
      </p:sp>
      <p:sp>
        <p:nvSpPr>
          <p:cNvPr id="3" name="Title 2">
            <a:extLst>
              <a:ext uri="{FF2B5EF4-FFF2-40B4-BE49-F238E27FC236}">
                <a16:creationId xmlns:a16="http://schemas.microsoft.com/office/drawing/2014/main" id="{0BDD562F-BAEC-47D5-AC8F-57BB78CBBE6C}"/>
              </a:ext>
            </a:extLst>
          </p:cNvPr>
          <p:cNvSpPr>
            <a:spLocks noGrp="1"/>
          </p:cNvSpPr>
          <p:nvPr>
            <p:ph type="title"/>
          </p:nvPr>
        </p:nvSpPr>
        <p:spPr>
          <a:xfrm>
            <a:off x="495300" y="575576"/>
            <a:ext cx="6426200" cy="429028"/>
          </a:xfrm>
        </p:spPr>
        <p:txBody>
          <a:bodyPr/>
          <a:lstStyle/>
          <a:p>
            <a:r>
              <a:rPr lang="en-US"/>
              <a:t>Click to edit Master title style</a:t>
            </a:r>
          </a:p>
        </p:txBody>
      </p:sp>
      <p:sp>
        <p:nvSpPr>
          <p:cNvPr id="12" name="Subtitle">
            <a:extLst>
              <a:ext uri="{FF2B5EF4-FFF2-40B4-BE49-F238E27FC236}">
                <a16:creationId xmlns:a16="http://schemas.microsoft.com/office/drawing/2014/main" id="{7FADC137-0CE3-442A-9D3C-ECE4360D481F}"/>
              </a:ext>
            </a:extLst>
          </p:cNvPr>
          <p:cNvSpPr>
            <a:spLocks noGrp="1"/>
          </p:cNvSpPr>
          <p:nvPr>
            <p:ph type="subTitle" idx="1"/>
          </p:nvPr>
        </p:nvSpPr>
        <p:spPr>
          <a:xfrm>
            <a:off x="494189" y="1088136"/>
            <a:ext cx="6426200"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93835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Cutaway 1/3 Right Nickel">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C31954D-F38E-4B9C-8225-2512833E3BA9}"/>
              </a:ext>
            </a:extLst>
          </p:cNvPr>
          <p:cNvSpPr/>
          <p:nvPr userDrawn="1"/>
        </p:nvSpPr>
        <p:spPr bwMode="gray">
          <a:xfrm>
            <a:off x="7533627" y="0"/>
            <a:ext cx="4658373" cy="6858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13" name="Rectangle 12">
            <a:extLst>
              <a:ext uri="{FF2B5EF4-FFF2-40B4-BE49-F238E27FC236}">
                <a16:creationId xmlns:a16="http://schemas.microsoft.com/office/drawing/2014/main" id="{1F746A2F-65ED-4DC7-ABBA-D95E9E1CF83C}"/>
              </a:ext>
            </a:extLst>
          </p:cNvPr>
          <p:cNvSpPr/>
          <p:nvPr userDrawn="1"/>
        </p:nvSpPr>
        <p:spPr bwMode="gray">
          <a:xfrm flipH="1">
            <a:off x="7525676" y="0"/>
            <a:ext cx="493776" cy="6858000"/>
          </a:xfrm>
          <a:prstGeom prst="rect">
            <a:avLst/>
          </a:prstGeom>
          <a:gradFill flip="none" rotWithShape="1">
            <a:gsLst>
              <a:gs pos="0">
                <a:schemeClr val="accent6">
                  <a:lumMod val="40000"/>
                  <a:lumOff val="60000"/>
                  <a:alpha val="0"/>
                </a:schemeClr>
              </a:gs>
              <a:gs pos="100000">
                <a:schemeClr val="accent5">
                  <a:lumMod val="50000"/>
                  <a:alpha val="44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16" name="Text Placeholder 5">
            <a:extLst>
              <a:ext uri="{FF2B5EF4-FFF2-40B4-BE49-F238E27FC236}">
                <a16:creationId xmlns:a16="http://schemas.microsoft.com/office/drawing/2014/main" id="{BF70394B-C829-494E-8C7E-6C2FEEBC7591}"/>
              </a:ext>
            </a:extLst>
          </p:cNvPr>
          <p:cNvSpPr>
            <a:spLocks noGrp="1"/>
          </p:cNvSpPr>
          <p:nvPr>
            <p:ph type="body" sz="quarter" idx="12"/>
          </p:nvPr>
        </p:nvSpPr>
        <p:spPr bwMode="gray">
          <a:xfrm>
            <a:off x="8119872" y="576072"/>
            <a:ext cx="3576829" cy="5824728"/>
          </a:xfrm>
          <a:prstGeom prst="rect">
            <a:avLst/>
          </a:prstGeom>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None/>
              <a:defRPr>
                <a:solidFill>
                  <a:schemeClr val="tx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Footer Placeholder 2">
            <a:extLst>
              <a:ext uri="{FF2B5EF4-FFF2-40B4-BE49-F238E27FC236}">
                <a16:creationId xmlns:a16="http://schemas.microsoft.com/office/drawing/2014/main" id="{341AC08F-5BB2-40F2-8C8D-8557C887030E}"/>
              </a:ext>
            </a:extLst>
          </p:cNvPr>
          <p:cNvSpPr>
            <a:spLocks noGrp="1"/>
          </p:cNvSpPr>
          <p:nvPr>
            <p:ph type="ftr" sz="quarter" idx="16"/>
          </p:nvPr>
        </p:nvSpPr>
        <p:spPr>
          <a:xfrm>
            <a:off x="495299" y="6532895"/>
            <a:ext cx="6428232"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11" name="TextBox 10">
            <a:extLst>
              <a:ext uri="{FF2B5EF4-FFF2-40B4-BE49-F238E27FC236}">
                <a16:creationId xmlns:a16="http://schemas.microsoft.com/office/drawing/2014/main" id="{1F640C09-C902-4DE5-BF94-53CFD41C075C}"/>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0BDD562F-BAEC-47D5-AC8F-57BB78CBBE6C}"/>
              </a:ext>
            </a:extLst>
          </p:cNvPr>
          <p:cNvSpPr>
            <a:spLocks noGrp="1"/>
          </p:cNvSpPr>
          <p:nvPr>
            <p:ph type="title"/>
          </p:nvPr>
        </p:nvSpPr>
        <p:spPr>
          <a:xfrm>
            <a:off x="495300" y="575576"/>
            <a:ext cx="6426200" cy="429028"/>
          </a:xfrm>
        </p:spPr>
        <p:txBody>
          <a:bodyPr/>
          <a:lstStyle/>
          <a:p>
            <a:r>
              <a:rPr lang="en-US"/>
              <a:t>Click to edit Master title style</a:t>
            </a:r>
          </a:p>
        </p:txBody>
      </p:sp>
      <p:sp>
        <p:nvSpPr>
          <p:cNvPr id="12" name="Subtitle">
            <a:extLst>
              <a:ext uri="{FF2B5EF4-FFF2-40B4-BE49-F238E27FC236}">
                <a16:creationId xmlns:a16="http://schemas.microsoft.com/office/drawing/2014/main" id="{7FADC137-0CE3-442A-9D3C-ECE4360D481F}"/>
              </a:ext>
            </a:extLst>
          </p:cNvPr>
          <p:cNvSpPr>
            <a:spLocks noGrp="1"/>
          </p:cNvSpPr>
          <p:nvPr>
            <p:ph type="subTitle" idx="1"/>
          </p:nvPr>
        </p:nvSpPr>
        <p:spPr>
          <a:xfrm>
            <a:off x="494189" y="1088136"/>
            <a:ext cx="6426200"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4121407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utaway 1/3 Right Gun Metal">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B841618-0B77-4F32-A159-4DE43C0A1317}"/>
              </a:ext>
            </a:extLst>
          </p:cNvPr>
          <p:cNvSpPr/>
          <p:nvPr userDrawn="1"/>
        </p:nvSpPr>
        <p:spPr bwMode="gray">
          <a:xfrm>
            <a:off x="7533627" y="0"/>
            <a:ext cx="4658373"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15" name="Rectangle 14">
            <a:extLst>
              <a:ext uri="{FF2B5EF4-FFF2-40B4-BE49-F238E27FC236}">
                <a16:creationId xmlns:a16="http://schemas.microsoft.com/office/drawing/2014/main" id="{45DA6A80-E051-42BF-B6D5-4416297417FC}"/>
              </a:ext>
            </a:extLst>
          </p:cNvPr>
          <p:cNvSpPr/>
          <p:nvPr userDrawn="1"/>
        </p:nvSpPr>
        <p:spPr bwMode="gray">
          <a:xfrm flipH="1">
            <a:off x="7525676" y="0"/>
            <a:ext cx="493776" cy="6858000"/>
          </a:xfrm>
          <a:prstGeom prst="rect">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16" name="Text Placeholder 5">
            <a:extLst>
              <a:ext uri="{FF2B5EF4-FFF2-40B4-BE49-F238E27FC236}">
                <a16:creationId xmlns:a16="http://schemas.microsoft.com/office/drawing/2014/main" id="{BF70394B-C829-494E-8C7E-6C2FEEBC7591}"/>
              </a:ext>
            </a:extLst>
          </p:cNvPr>
          <p:cNvSpPr>
            <a:spLocks noGrp="1"/>
          </p:cNvSpPr>
          <p:nvPr>
            <p:ph type="body" sz="quarter" idx="12"/>
          </p:nvPr>
        </p:nvSpPr>
        <p:spPr bwMode="gray">
          <a:xfrm>
            <a:off x="8119872" y="576072"/>
            <a:ext cx="3576829" cy="5824728"/>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Footer Placeholder 2">
            <a:extLst>
              <a:ext uri="{FF2B5EF4-FFF2-40B4-BE49-F238E27FC236}">
                <a16:creationId xmlns:a16="http://schemas.microsoft.com/office/drawing/2014/main" id="{341AC08F-5BB2-40F2-8C8D-8557C887030E}"/>
              </a:ext>
            </a:extLst>
          </p:cNvPr>
          <p:cNvSpPr>
            <a:spLocks noGrp="1"/>
          </p:cNvSpPr>
          <p:nvPr>
            <p:ph type="ftr" sz="quarter" idx="16"/>
          </p:nvPr>
        </p:nvSpPr>
        <p:spPr>
          <a:xfrm>
            <a:off x="495299" y="6532895"/>
            <a:ext cx="6428232"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11" name="TextBox 10">
            <a:extLst>
              <a:ext uri="{FF2B5EF4-FFF2-40B4-BE49-F238E27FC236}">
                <a16:creationId xmlns:a16="http://schemas.microsoft.com/office/drawing/2014/main" id="{1F640C09-C902-4DE5-BF94-53CFD41C075C}"/>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40000"/>
                    <a:lumOff val="6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40000"/>
                  <a:lumOff val="60000"/>
                </a:schemeClr>
              </a:solidFill>
              <a:latin typeface="+mn-lt"/>
              <a:ea typeface="+mn-ea"/>
              <a:cs typeface="+mn-cs"/>
            </a:endParaRPr>
          </a:p>
        </p:txBody>
      </p:sp>
      <p:sp>
        <p:nvSpPr>
          <p:cNvPr id="3" name="Title 2">
            <a:extLst>
              <a:ext uri="{FF2B5EF4-FFF2-40B4-BE49-F238E27FC236}">
                <a16:creationId xmlns:a16="http://schemas.microsoft.com/office/drawing/2014/main" id="{0BDD562F-BAEC-47D5-AC8F-57BB78CBBE6C}"/>
              </a:ext>
            </a:extLst>
          </p:cNvPr>
          <p:cNvSpPr>
            <a:spLocks noGrp="1"/>
          </p:cNvSpPr>
          <p:nvPr>
            <p:ph type="title"/>
          </p:nvPr>
        </p:nvSpPr>
        <p:spPr>
          <a:xfrm>
            <a:off x="495300" y="575576"/>
            <a:ext cx="6426200" cy="429028"/>
          </a:xfrm>
        </p:spPr>
        <p:txBody>
          <a:bodyPr/>
          <a:lstStyle/>
          <a:p>
            <a:r>
              <a:rPr lang="en-US"/>
              <a:t>Click to edit Master title style</a:t>
            </a:r>
          </a:p>
        </p:txBody>
      </p:sp>
      <p:sp>
        <p:nvSpPr>
          <p:cNvPr id="12" name="Subtitle">
            <a:extLst>
              <a:ext uri="{FF2B5EF4-FFF2-40B4-BE49-F238E27FC236}">
                <a16:creationId xmlns:a16="http://schemas.microsoft.com/office/drawing/2014/main" id="{7FADC137-0CE3-442A-9D3C-ECE4360D481F}"/>
              </a:ext>
            </a:extLst>
          </p:cNvPr>
          <p:cNvSpPr>
            <a:spLocks noGrp="1"/>
          </p:cNvSpPr>
          <p:nvPr>
            <p:ph type="subTitle" idx="1"/>
          </p:nvPr>
        </p:nvSpPr>
        <p:spPr>
          <a:xfrm>
            <a:off x="494189" y="1088136"/>
            <a:ext cx="6426200"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9" name="TextBox 8">
            <a:extLst>
              <a:ext uri="{FF2B5EF4-FFF2-40B4-BE49-F238E27FC236}">
                <a16:creationId xmlns:a16="http://schemas.microsoft.com/office/drawing/2014/main" id="{8F92164B-7AAC-469B-8F9E-33C1B95C7135}"/>
              </a:ext>
            </a:extLst>
          </p:cNvPr>
          <p:cNvSpPr txBox="1"/>
          <p:nvPr userDrawn="1"/>
        </p:nvSpPr>
        <p:spPr>
          <a:xfrm>
            <a:off x="8119872" y="6417159"/>
            <a:ext cx="303904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613219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utaway 1/3 Right Midnigh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8BE28DD-5384-4ADB-A3D5-27F435BB7048}"/>
              </a:ext>
            </a:extLst>
          </p:cNvPr>
          <p:cNvSpPr/>
          <p:nvPr userDrawn="1"/>
        </p:nvSpPr>
        <p:spPr bwMode="gray">
          <a:xfrm>
            <a:off x="7533627" y="0"/>
            <a:ext cx="4658373"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13" name="Rectangle 12">
            <a:extLst>
              <a:ext uri="{FF2B5EF4-FFF2-40B4-BE49-F238E27FC236}">
                <a16:creationId xmlns:a16="http://schemas.microsoft.com/office/drawing/2014/main" id="{6D2B7282-B427-4833-8084-9895CB62F63F}"/>
              </a:ext>
            </a:extLst>
          </p:cNvPr>
          <p:cNvSpPr/>
          <p:nvPr userDrawn="1"/>
        </p:nvSpPr>
        <p:spPr bwMode="gray">
          <a:xfrm flipH="1">
            <a:off x="7525676" y="0"/>
            <a:ext cx="493776" cy="6858000"/>
          </a:xfrm>
          <a:prstGeom prst="rect">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16" name="Text Placeholder 5">
            <a:extLst>
              <a:ext uri="{FF2B5EF4-FFF2-40B4-BE49-F238E27FC236}">
                <a16:creationId xmlns:a16="http://schemas.microsoft.com/office/drawing/2014/main" id="{BF70394B-C829-494E-8C7E-6C2FEEBC7591}"/>
              </a:ext>
            </a:extLst>
          </p:cNvPr>
          <p:cNvSpPr>
            <a:spLocks noGrp="1"/>
          </p:cNvSpPr>
          <p:nvPr>
            <p:ph type="body" sz="quarter" idx="12"/>
          </p:nvPr>
        </p:nvSpPr>
        <p:spPr bwMode="gray">
          <a:xfrm>
            <a:off x="8119872" y="576072"/>
            <a:ext cx="3576829" cy="5824728"/>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Footer Placeholder 2">
            <a:extLst>
              <a:ext uri="{FF2B5EF4-FFF2-40B4-BE49-F238E27FC236}">
                <a16:creationId xmlns:a16="http://schemas.microsoft.com/office/drawing/2014/main" id="{341AC08F-5BB2-40F2-8C8D-8557C887030E}"/>
              </a:ext>
            </a:extLst>
          </p:cNvPr>
          <p:cNvSpPr>
            <a:spLocks noGrp="1"/>
          </p:cNvSpPr>
          <p:nvPr>
            <p:ph type="ftr" sz="quarter" idx="16"/>
          </p:nvPr>
        </p:nvSpPr>
        <p:spPr>
          <a:xfrm>
            <a:off x="495299" y="6532895"/>
            <a:ext cx="6428232"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11" name="TextBox 10">
            <a:extLst>
              <a:ext uri="{FF2B5EF4-FFF2-40B4-BE49-F238E27FC236}">
                <a16:creationId xmlns:a16="http://schemas.microsoft.com/office/drawing/2014/main" id="{1F640C09-C902-4DE5-BF94-53CFD41C075C}"/>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0BDD562F-BAEC-47D5-AC8F-57BB78CBBE6C}"/>
              </a:ext>
            </a:extLst>
          </p:cNvPr>
          <p:cNvSpPr>
            <a:spLocks noGrp="1"/>
          </p:cNvSpPr>
          <p:nvPr>
            <p:ph type="title"/>
          </p:nvPr>
        </p:nvSpPr>
        <p:spPr>
          <a:xfrm>
            <a:off x="495300" y="575576"/>
            <a:ext cx="6426200" cy="429028"/>
          </a:xfrm>
        </p:spPr>
        <p:txBody>
          <a:bodyPr/>
          <a:lstStyle/>
          <a:p>
            <a:r>
              <a:rPr lang="en-US"/>
              <a:t>Click to edit Master title style</a:t>
            </a:r>
          </a:p>
        </p:txBody>
      </p:sp>
      <p:sp>
        <p:nvSpPr>
          <p:cNvPr id="12" name="Subtitle">
            <a:extLst>
              <a:ext uri="{FF2B5EF4-FFF2-40B4-BE49-F238E27FC236}">
                <a16:creationId xmlns:a16="http://schemas.microsoft.com/office/drawing/2014/main" id="{7FADC137-0CE3-442A-9D3C-ECE4360D481F}"/>
              </a:ext>
            </a:extLst>
          </p:cNvPr>
          <p:cNvSpPr>
            <a:spLocks noGrp="1"/>
          </p:cNvSpPr>
          <p:nvPr>
            <p:ph type="subTitle" idx="1"/>
          </p:nvPr>
        </p:nvSpPr>
        <p:spPr>
          <a:xfrm>
            <a:off x="494189" y="1088136"/>
            <a:ext cx="6426200"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4" name="TextBox 13">
            <a:extLst>
              <a:ext uri="{FF2B5EF4-FFF2-40B4-BE49-F238E27FC236}">
                <a16:creationId xmlns:a16="http://schemas.microsoft.com/office/drawing/2014/main" id="{D4D515F0-715F-49E3-AC4C-FDF666AA6CA0}"/>
              </a:ext>
            </a:extLst>
          </p:cNvPr>
          <p:cNvSpPr txBox="1"/>
          <p:nvPr userDrawn="1"/>
        </p:nvSpPr>
        <p:spPr>
          <a:xfrm>
            <a:off x="8119872" y="6417159"/>
            <a:ext cx="3047138"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8846694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Nickel">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2D120CCC-109C-4E5C-B306-EFDD6AA78641}"/>
              </a:ext>
            </a:extLst>
          </p:cNvPr>
          <p:cNvGrpSpPr/>
          <p:nvPr userDrawn="1"/>
        </p:nvGrpSpPr>
        <p:grpSpPr>
          <a:xfrm>
            <a:off x="-1" y="-3"/>
            <a:ext cx="9789436" cy="6167628"/>
            <a:chOff x="-1" y="-3"/>
            <a:chExt cx="9789436" cy="6167628"/>
          </a:xfrm>
        </p:grpSpPr>
        <p:sp>
          <p:nvSpPr>
            <p:cNvPr id="71" name="Rectangle: Single Corner Rounded 55">
              <a:extLst>
                <a:ext uri="{FF2B5EF4-FFF2-40B4-BE49-F238E27FC236}">
                  <a16:creationId xmlns:a16="http://schemas.microsoft.com/office/drawing/2014/main" id="{8EA3C713-B8AC-4809-9208-3E3B708504DD}"/>
                </a:ext>
              </a:extLst>
            </p:cNvPr>
            <p:cNvSpPr/>
            <p:nvPr userDrawn="1"/>
          </p:nvSpPr>
          <p:spPr bwMode="gray">
            <a:xfrm flipV="1">
              <a:off x="-1" y="2"/>
              <a:ext cx="9779986" cy="6167623"/>
            </a:xfrm>
            <a:prstGeom prst="round1Rect">
              <a:avLst>
                <a:gd name="adj" fmla="val 1969"/>
              </a:avLst>
            </a:prstGeom>
            <a:solidFill>
              <a:srgbClr val="F2F5F8"/>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350" kern="0">
                <a:solidFill>
                  <a:prstClr val="white"/>
                </a:solidFill>
              </a:endParaRPr>
            </a:p>
          </p:txBody>
        </p:sp>
        <p:sp>
          <p:nvSpPr>
            <p:cNvPr id="72" name="Rectangle: Single Corner Rounded 49">
              <a:extLst>
                <a:ext uri="{FF2B5EF4-FFF2-40B4-BE49-F238E27FC236}">
                  <a16:creationId xmlns:a16="http://schemas.microsoft.com/office/drawing/2014/main" id="{4EEC7D30-2878-4223-82F7-D2AC2961696B}"/>
                </a:ext>
              </a:extLst>
            </p:cNvPr>
            <p:cNvSpPr/>
            <p:nvPr userDrawn="1"/>
          </p:nvSpPr>
          <p:spPr bwMode="gray">
            <a:xfrm flipV="1">
              <a:off x="9537470" y="2"/>
              <a:ext cx="251965" cy="6167623"/>
            </a:xfrm>
            <a:prstGeom prst="round1Rect">
              <a:avLst>
                <a:gd name="adj" fmla="val 50000"/>
              </a:avLst>
            </a:prstGeom>
            <a:gradFill flip="none" rotWithShape="1">
              <a:gsLst>
                <a:gs pos="17000">
                  <a:schemeClr val="accent6">
                    <a:lumMod val="20000"/>
                    <a:lumOff val="80000"/>
                    <a:alpha val="0"/>
                  </a:schemeClr>
                </a:gs>
                <a:gs pos="100000">
                  <a:schemeClr val="accent6">
                    <a:lumMod val="50000"/>
                    <a:alpha val="3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350" b="1">
                <a:solidFill>
                  <a:prstClr val="white"/>
                </a:solidFill>
              </a:endParaRPr>
            </a:p>
          </p:txBody>
        </p:sp>
        <p:sp>
          <p:nvSpPr>
            <p:cNvPr id="76" name="Rectangle: Single Corner Rounded 61">
              <a:extLst>
                <a:ext uri="{FF2B5EF4-FFF2-40B4-BE49-F238E27FC236}">
                  <a16:creationId xmlns:a16="http://schemas.microsoft.com/office/drawing/2014/main" id="{1BFF8163-93A0-42A6-BDE3-CBBEB8EDFE2F}"/>
                </a:ext>
              </a:extLst>
            </p:cNvPr>
            <p:cNvSpPr/>
            <p:nvPr/>
          </p:nvSpPr>
          <p:spPr bwMode="gray">
            <a:xfrm flipV="1">
              <a:off x="0" y="-3"/>
              <a:ext cx="8507176" cy="5477243"/>
            </a:xfrm>
            <a:prstGeom prst="round1Rect">
              <a:avLst>
                <a:gd name="adj" fmla="val 2348"/>
              </a:avLst>
            </a:prstGeom>
            <a:solidFill>
              <a:schemeClr val="accent6">
                <a:lumMod val="40000"/>
                <a:lumOff val="60000"/>
              </a:schemeClr>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a:solidFill>
                  <a:prstClr val="white"/>
                </a:solidFill>
              </a:endParaRPr>
            </a:p>
          </p:txBody>
        </p:sp>
        <p:sp>
          <p:nvSpPr>
            <p:cNvPr id="13" name="first shadow">
              <a:extLst>
                <a:ext uri="{FF2B5EF4-FFF2-40B4-BE49-F238E27FC236}">
                  <a16:creationId xmlns:a16="http://schemas.microsoft.com/office/drawing/2014/main" id="{04A8C0BE-7856-4CA4-8492-3CB665CE0716}"/>
                </a:ext>
              </a:extLst>
            </p:cNvPr>
            <p:cNvSpPr/>
            <p:nvPr userDrawn="1"/>
          </p:nvSpPr>
          <p:spPr bwMode="gray">
            <a:xfrm flipV="1">
              <a:off x="8035728" y="0"/>
              <a:ext cx="471447" cy="5477240"/>
            </a:xfrm>
            <a:prstGeom prst="round1Rect">
              <a:avLst>
                <a:gd name="adj" fmla="val 27232"/>
              </a:avLst>
            </a:prstGeom>
            <a:gradFill flip="none" rotWithShape="1">
              <a:gsLst>
                <a:gs pos="25000">
                  <a:schemeClr val="accent6">
                    <a:lumMod val="40000"/>
                    <a:lumOff val="60000"/>
                    <a:alpha val="0"/>
                  </a:schemeClr>
                </a:gs>
                <a:gs pos="100000">
                  <a:schemeClr val="accent6">
                    <a:lumMod val="50000"/>
                    <a:alpha val="39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grpSp>
      <p:sp>
        <p:nvSpPr>
          <p:cNvPr id="38" name="Text Placeholder 7"/>
          <p:cNvSpPr>
            <a:spLocks noGrp="1"/>
          </p:cNvSpPr>
          <p:nvPr userDrawn="1">
            <p:ph type="body" sz="quarter" idx="10" hasCustomPrompt="1"/>
          </p:nvPr>
        </p:nvSpPr>
        <p:spPr bwMode="gray">
          <a:xfrm>
            <a:off x="495299" y="4195085"/>
            <a:ext cx="7069525" cy="961930"/>
          </a:xfrm>
          <a:prstGeom prst="rect">
            <a:avLst/>
          </a:prstGeom>
        </p:spPr>
        <p:txBody>
          <a:bodyPr>
            <a:noAutofit/>
          </a:bodyPr>
          <a:lstStyle>
            <a:lvl1pPr marL="0" indent="0">
              <a:spcBef>
                <a:spcPts val="0"/>
              </a:spcBef>
              <a:spcAft>
                <a:spcPts val="600"/>
              </a:spcAft>
              <a:buFont typeface="Microsoft Sans Serif" panose="020B0604020202020204" pitchFamily="34" charset="0"/>
              <a:buChar char="​"/>
              <a:defRPr sz="2100" b="1" spc="30" baseline="0">
                <a:solidFill>
                  <a:schemeClr val="tx1"/>
                </a:solidFill>
              </a:defRPr>
            </a:lvl1pPr>
            <a:lvl2pPr marL="0" indent="0">
              <a:lnSpc>
                <a:spcPct val="96000"/>
              </a:lnSpc>
              <a:spcBef>
                <a:spcPts val="0"/>
              </a:spcBef>
              <a:buFont typeface="Microsoft Sans Serif" panose="020B0604020202020204" pitchFamily="34" charset="0"/>
              <a:buNone/>
              <a:defRPr sz="1800">
                <a:solidFill>
                  <a:schemeClr val="tx1"/>
                </a:solidFill>
              </a:defRPr>
            </a:lvl2pPr>
            <a:lvl3pPr marL="0" indent="0">
              <a:lnSpc>
                <a:spcPct val="98000"/>
              </a:lnSpc>
              <a:spcBef>
                <a:spcPts val="0"/>
              </a:spcBef>
              <a:buFont typeface="Microsoft Sans Serif" panose="020B0604020202020204" pitchFamily="34" charset="0"/>
              <a:buChar char="​"/>
              <a:defRPr sz="1800">
                <a:solidFill>
                  <a:schemeClr val="bg1"/>
                </a:solidFill>
              </a:defRPr>
            </a:lvl3pPr>
            <a:lvl4pPr marL="0" indent="0">
              <a:lnSpc>
                <a:spcPct val="98000"/>
              </a:lnSpc>
              <a:spcBef>
                <a:spcPts val="0"/>
              </a:spcBef>
              <a:buFont typeface="Microsoft Sans Serif" panose="020B0604020202020204" pitchFamily="34" charset="0"/>
              <a:buChar char="​"/>
              <a:defRPr sz="1800" baseline="0">
                <a:solidFill>
                  <a:schemeClr val="bg1"/>
                </a:solidFill>
              </a:defRPr>
            </a:lvl4pPr>
            <a:lvl5pPr>
              <a:lnSpc>
                <a:spcPct val="98000"/>
              </a:lnSpc>
              <a:spcBef>
                <a:spcPts val="0"/>
              </a:spcBef>
              <a:defRPr sz="1800">
                <a:solidFill>
                  <a:schemeClr val="bg1"/>
                </a:solidFill>
              </a:defRPr>
            </a:lvl5pPr>
            <a:lvl6pPr>
              <a:lnSpc>
                <a:spcPct val="98000"/>
              </a:lnSpc>
              <a:spcBef>
                <a:spcPts val="0"/>
              </a:spcBef>
              <a:defRPr sz="1800">
                <a:solidFill>
                  <a:schemeClr val="bg1"/>
                </a:solidFill>
              </a:defRPr>
            </a:lvl6pPr>
            <a:lvl7pPr>
              <a:lnSpc>
                <a:spcPct val="98000"/>
              </a:lnSpc>
              <a:spcBef>
                <a:spcPts val="0"/>
              </a:spcBef>
              <a:defRPr sz="1800" baseline="0">
                <a:solidFill>
                  <a:schemeClr val="bg1"/>
                </a:solidFill>
              </a:defRPr>
            </a:lvl7pPr>
            <a:lvl8pPr>
              <a:lnSpc>
                <a:spcPct val="98000"/>
              </a:lnSpc>
              <a:spcBef>
                <a:spcPts val="0"/>
              </a:spcBef>
              <a:defRPr sz="1800" baseline="0">
                <a:solidFill>
                  <a:schemeClr val="bg1"/>
                </a:solidFill>
              </a:defRPr>
            </a:lvl8pPr>
            <a:lvl9pPr>
              <a:lnSpc>
                <a:spcPct val="98000"/>
              </a:lnSpc>
              <a:spcBef>
                <a:spcPts val="0"/>
              </a:spcBef>
              <a:defRPr sz="1800" baseline="0">
                <a:solidFill>
                  <a:schemeClr val="bg1"/>
                </a:solidFill>
              </a:defRPr>
            </a:lvl9pPr>
          </a:lstStyle>
          <a:p>
            <a:pPr lvl="0"/>
            <a:r>
              <a:rPr lang="en-US"/>
              <a:t>Speaker name</a:t>
            </a:r>
          </a:p>
          <a:p>
            <a:pPr lvl="1"/>
            <a:r>
              <a:rPr lang="en-US"/>
              <a:t>Speaker title</a:t>
            </a:r>
          </a:p>
          <a:p>
            <a:pPr lvl="1"/>
            <a:endParaRPr lang="en-US"/>
          </a:p>
        </p:txBody>
      </p:sp>
      <p:sp>
        <p:nvSpPr>
          <p:cNvPr id="28" name="Text Placeholder 7">
            <a:extLst>
              <a:ext uri="{FF2B5EF4-FFF2-40B4-BE49-F238E27FC236}">
                <a16:creationId xmlns:a16="http://schemas.microsoft.com/office/drawing/2014/main" id="{B04D80C5-5B09-4391-914E-491EB6BF922B}"/>
              </a:ext>
            </a:extLst>
          </p:cNvPr>
          <p:cNvSpPr>
            <a:spLocks noGrp="1"/>
          </p:cNvSpPr>
          <p:nvPr userDrawn="1">
            <p:ph type="body" sz="quarter" idx="11" hasCustomPrompt="1"/>
          </p:nvPr>
        </p:nvSpPr>
        <p:spPr bwMode="gray">
          <a:xfrm>
            <a:off x="3372251" y="399994"/>
            <a:ext cx="1904056" cy="226772"/>
          </a:xfrm>
          <a:prstGeom prst="rect">
            <a:avLst/>
          </a:prstGeom>
        </p:spPr>
        <p:txBody>
          <a:bodyPr wrap="none"/>
          <a:lstStyle>
            <a:lvl1pPr marL="0" indent="0" algn="l">
              <a:lnSpc>
                <a:spcPct val="87000"/>
              </a:lnSpc>
              <a:spcBef>
                <a:spcPts val="0"/>
              </a:spcBef>
              <a:buNone/>
              <a:defRPr sz="1600" b="0">
                <a:solidFill>
                  <a:schemeClr val="tx1"/>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a:t>Location</a:t>
            </a:r>
          </a:p>
        </p:txBody>
      </p:sp>
      <p:sp>
        <p:nvSpPr>
          <p:cNvPr id="29" name="Text Placeholder 5">
            <a:extLst>
              <a:ext uri="{FF2B5EF4-FFF2-40B4-BE49-F238E27FC236}">
                <a16:creationId xmlns:a16="http://schemas.microsoft.com/office/drawing/2014/main" id="{E4B73436-F9A5-4201-8676-5BB1475322E2}"/>
              </a:ext>
            </a:extLst>
          </p:cNvPr>
          <p:cNvSpPr>
            <a:spLocks noGrp="1"/>
          </p:cNvSpPr>
          <p:nvPr userDrawn="1">
            <p:ph type="body" sz="quarter" idx="13" hasCustomPrompt="1"/>
          </p:nvPr>
        </p:nvSpPr>
        <p:spPr bwMode="gray">
          <a:xfrm>
            <a:off x="495300" y="396125"/>
            <a:ext cx="1882210" cy="262176"/>
          </a:xfrm>
          <a:prstGeom prst="rect">
            <a:avLst/>
          </a:prstGeom>
        </p:spPr>
        <p:txBody>
          <a:bodyPr wrap="none"/>
          <a:lstStyle>
            <a:lvl1pPr marL="0" indent="0">
              <a:lnSpc>
                <a:spcPct val="87000"/>
              </a:lnSpc>
              <a:spcBef>
                <a:spcPts val="0"/>
              </a:spcBef>
              <a:buNone/>
              <a:defRPr sz="1600">
                <a:solidFill>
                  <a:schemeClr val="tx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a:t>Date</a:t>
            </a:r>
          </a:p>
        </p:txBody>
      </p:sp>
      <p:sp>
        <p:nvSpPr>
          <p:cNvPr id="30" name="Text Placeholder 48">
            <a:extLst>
              <a:ext uri="{FF2B5EF4-FFF2-40B4-BE49-F238E27FC236}">
                <a16:creationId xmlns:a16="http://schemas.microsoft.com/office/drawing/2014/main" id="{44CE8076-2642-41CB-B9C4-44BBD2A86AAA}"/>
              </a:ext>
            </a:extLst>
          </p:cNvPr>
          <p:cNvSpPr>
            <a:spLocks noGrp="1"/>
          </p:cNvSpPr>
          <p:nvPr userDrawn="1">
            <p:ph type="body" sz="quarter" idx="14" hasCustomPrompt="1"/>
          </p:nvPr>
        </p:nvSpPr>
        <p:spPr bwMode="gray">
          <a:xfrm>
            <a:off x="6233491" y="380897"/>
            <a:ext cx="1888737" cy="265271"/>
          </a:xfrm>
          <a:prstGeom prst="rect">
            <a:avLst/>
          </a:prstGeom>
        </p:spPr>
        <p:txBody>
          <a:bodyPr wrap="none"/>
          <a:lstStyle>
            <a:lvl1pPr marL="0" marR="0" indent="0" algn="l" defTabSz="914400" rtl="0" eaLnBrk="1" fontAlgn="auto" latinLnBrk="0" hangingPunct="1">
              <a:lnSpc>
                <a:spcPct val="87000"/>
              </a:lnSpc>
              <a:spcBef>
                <a:spcPts val="0"/>
              </a:spcBef>
              <a:spcAft>
                <a:spcPts val="0"/>
              </a:spcAft>
              <a:buClr>
                <a:srgbClr val="3253DC"/>
              </a:buClr>
              <a:buSzTx/>
              <a:buFont typeface="Arial" panose="020B0604020202020204" pitchFamily="34" charset="0"/>
              <a:buNone/>
              <a:tabLst/>
              <a:defRPr sz="1600" b="1">
                <a:solidFill>
                  <a:schemeClr val="tx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marL="0" marR="0" lvl="0" indent="0" algn="l" defTabSz="914400" rtl="0" eaLnBrk="1" fontAlgn="auto" latinLnBrk="0" hangingPunct="1">
              <a:lnSpc>
                <a:spcPct val="98000"/>
              </a:lnSpc>
              <a:spcBef>
                <a:spcPts val="0"/>
              </a:spcBef>
              <a:spcAft>
                <a:spcPts val="0"/>
              </a:spcAft>
              <a:buClr>
                <a:srgbClr val="3253DC"/>
              </a:buClr>
              <a:buSzTx/>
              <a:buFont typeface="Arial" panose="020B0604020202020204" pitchFamily="34" charset="0"/>
              <a:buNone/>
              <a:tabLst/>
              <a:defRPr/>
            </a:pPr>
            <a:r>
              <a:rPr lang="en-US"/>
              <a:t>@</a:t>
            </a:r>
            <a:r>
              <a:rPr lang="en-US" err="1"/>
              <a:t>qualcomm</a:t>
            </a:r>
            <a:endParaRPr lang="en-US"/>
          </a:p>
        </p:txBody>
      </p:sp>
      <p:sp>
        <p:nvSpPr>
          <p:cNvPr id="15" name="Freeform 5">
            <a:extLst>
              <a:ext uri="{FF2B5EF4-FFF2-40B4-BE49-F238E27FC236}">
                <a16:creationId xmlns:a16="http://schemas.microsoft.com/office/drawing/2014/main" id="{10F45CAB-6C78-42FD-A10C-D8E2F32FE977}"/>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14" name="Title 2">
            <a:extLst>
              <a:ext uri="{FF2B5EF4-FFF2-40B4-BE49-F238E27FC236}">
                <a16:creationId xmlns:a16="http://schemas.microsoft.com/office/drawing/2014/main" id="{54674946-CCA2-4A4D-840D-BEF24D092472}"/>
              </a:ext>
            </a:extLst>
          </p:cNvPr>
          <p:cNvSpPr>
            <a:spLocks noGrp="1"/>
          </p:cNvSpPr>
          <p:nvPr>
            <p:ph type="title"/>
          </p:nvPr>
        </p:nvSpPr>
        <p:spPr bwMode="gray">
          <a:xfrm>
            <a:off x="431638" y="2194052"/>
            <a:ext cx="7415930" cy="1883593"/>
          </a:xfrm>
        </p:spPr>
        <p:txBody>
          <a:bodyPr wrap="square">
            <a:spAutoFit/>
          </a:bodyPr>
          <a:lstStyle>
            <a:lvl1pPr>
              <a:lnSpc>
                <a:spcPct val="87000"/>
              </a:lnSpc>
              <a:defRPr sz="6800"/>
            </a:lvl1pPr>
          </a:lstStyle>
          <a:p>
            <a:r>
              <a:rPr lang="en-US"/>
              <a:t>Click to edit Master title style</a:t>
            </a:r>
          </a:p>
        </p:txBody>
      </p:sp>
    </p:spTree>
    <p:extLst>
      <p:ext uri="{BB962C8B-B14F-4D97-AF65-F5344CB8AC3E}">
        <p14:creationId xmlns:p14="http://schemas.microsoft.com/office/powerpoint/2010/main" val="2558344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Full Image">
    <p:bg>
      <p:bgPr>
        <a:solidFill>
          <a:schemeClr val="tx2"/>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12192000"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11" name="TextBox 10">
            <a:extLst>
              <a:ext uri="{FF2B5EF4-FFF2-40B4-BE49-F238E27FC236}">
                <a16:creationId xmlns:a16="http://schemas.microsoft.com/office/drawing/2014/main" id="{68544918-59EA-42FF-BD90-3E9394ACFC21}"/>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60000"/>
                  <a:lumOff val="40000"/>
                </a:schemeClr>
              </a:solidFill>
              <a:latin typeface="+mn-lt"/>
              <a:ea typeface="+mn-ea"/>
              <a:cs typeface="+mn-cs"/>
            </a:endParaRPr>
          </a:p>
        </p:txBody>
      </p:sp>
      <p:sp>
        <p:nvSpPr>
          <p:cNvPr id="4" name="Footer Placeholder 2">
            <a:extLst>
              <a:ext uri="{FF2B5EF4-FFF2-40B4-BE49-F238E27FC236}">
                <a16:creationId xmlns:a16="http://schemas.microsoft.com/office/drawing/2014/main" id="{41CB0C33-9F43-475D-A03E-9162B95F0D8B}"/>
              </a:ext>
            </a:extLst>
          </p:cNvPr>
          <p:cNvSpPr>
            <a:spLocks noGrp="1"/>
          </p:cNvSpPr>
          <p:nvPr>
            <p:ph type="ftr" sz="quarter" idx="10"/>
          </p:nvPr>
        </p:nvSpPr>
        <p:spPr>
          <a:xfrm>
            <a:off x="495299" y="6532894"/>
            <a:ext cx="5724429" cy="138243"/>
          </a:xfrm>
        </p:spPr>
        <p:txBody>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a:t>Qualcomm Proprietary and Confidential</a:t>
            </a:r>
          </a:p>
        </p:txBody>
      </p:sp>
      <p:sp>
        <p:nvSpPr>
          <p:cNvPr id="6" name="TextBox 5">
            <a:extLst>
              <a:ext uri="{FF2B5EF4-FFF2-40B4-BE49-F238E27FC236}">
                <a16:creationId xmlns:a16="http://schemas.microsoft.com/office/drawing/2014/main" id="{1C468BE8-DF7A-408A-8917-847FC0C4073B}"/>
              </a:ext>
            </a:extLst>
          </p:cNvPr>
          <p:cNvSpPr txBox="1"/>
          <p:nvPr userDrawn="1"/>
        </p:nvSpPr>
        <p:spPr>
          <a:xfrm>
            <a:off x="6449786" y="6534114"/>
            <a:ext cx="4891822"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653741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Image Left Blue">
    <p:bg>
      <p:bgPr>
        <a:solidFill>
          <a:srgbClr val="FFFFFF"/>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7531546"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5" name="Rectangle 4">
            <a:extLst>
              <a:ext uri="{FF2B5EF4-FFF2-40B4-BE49-F238E27FC236}">
                <a16:creationId xmlns:a16="http://schemas.microsoft.com/office/drawing/2014/main" id="{36D6BE73-B9C8-47A2-984C-E200BA96DCB3}"/>
              </a:ext>
            </a:extLst>
          </p:cNvPr>
          <p:cNvSpPr/>
          <p:nvPr/>
        </p:nvSpPr>
        <p:spPr bwMode="gray">
          <a:xfrm>
            <a:off x="7533627" y="0"/>
            <a:ext cx="465837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49" name="Rectangle 48">
            <a:extLst>
              <a:ext uri="{FF2B5EF4-FFF2-40B4-BE49-F238E27FC236}">
                <a16:creationId xmlns:a16="http://schemas.microsoft.com/office/drawing/2014/main" id="{E8341B37-0E89-4536-852D-25A8E380261E}"/>
              </a:ext>
            </a:extLst>
          </p:cNvPr>
          <p:cNvSpPr/>
          <p:nvPr userDrawn="1"/>
        </p:nvSpPr>
        <p:spPr bwMode="gray">
          <a:xfrm flipH="1">
            <a:off x="7525676" y="0"/>
            <a:ext cx="493776" cy="6858000"/>
          </a:xfrm>
          <a:prstGeom prst="rect">
            <a:avLst/>
          </a:prstGeom>
          <a:gradFill flip="none" rotWithShape="1">
            <a:gsLst>
              <a:gs pos="75000">
                <a:srgbClr val="2540B3"/>
              </a:gs>
              <a:gs pos="0">
                <a:schemeClr val="accent1">
                  <a:alpha val="0"/>
                  <a:lumMod val="95000"/>
                </a:schemeClr>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8103394" y="4743450"/>
            <a:ext cx="3574222" cy="1289050"/>
          </a:xfrm>
          <a:prstGeom prst="rect">
            <a:avLst/>
          </a:prstGeom>
        </p:spPr>
        <p:txBody>
          <a:bodyPr anchor="t"/>
          <a:lstStyle>
            <a:lvl1pPr marL="0" indent="0">
              <a:lnSpc>
                <a:spcPct val="96000"/>
              </a:lnSpc>
              <a:buClr>
                <a:schemeClr val="bg1"/>
              </a:buClr>
              <a:buNone/>
              <a:defRPr sz="1800">
                <a:solidFill>
                  <a:schemeClr val="bg1"/>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800">
                <a:solidFill>
                  <a:schemeClr val="bg1"/>
                </a:solidFill>
              </a:defRPr>
            </a:lvl4pPr>
            <a:lvl5pPr marL="0" indent="0">
              <a:lnSpc>
                <a:spcPct val="107000"/>
              </a:lnSpc>
              <a:spcBef>
                <a:spcPts val="1200"/>
              </a:spcBef>
              <a:buFont typeface="Arial" panose="020B0604020202020204" pitchFamily="34" charset="0"/>
              <a:buNone/>
              <a:defRPr sz="28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9" name="Footer Placeholder 2">
            <a:extLst>
              <a:ext uri="{FF2B5EF4-FFF2-40B4-BE49-F238E27FC236}">
                <a16:creationId xmlns:a16="http://schemas.microsoft.com/office/drawing/2014/main" id="{C5D6C4BB-10B8-48B1-8A75-CB4C3C072DD2}"/>
              </a:ext>
            </a:extLst>
          </p:cNvPr>
          <p:cNvSpPr>
            <a:spLocks noGrp="1"/>
          </p:cNvSpPr>
          <p:nvPr>
            <p:ph type="ftr" sz="quarter" idx="16"/>
          </p:nvPr>
        </p:nvSpPr>
        <p:spPr>
          <a:xfrm>
            <a:off x="8103394" y="6236208"/>
            <a:ext cx="32918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2">
                    <a:lumMod val="60000"/>
                    <a:lumOff val="40000"/>
                  </a:schemeClr>
                </a:solidFill>
              </a:defRPr>
            </a:lvl1pPr>
          </a:lstStyle>
          <a:p>
            <a:r>
              <a:rPr lang="en-US"/>
              <a:t>Qualcomm Proprietary and Confidential</a:t>
            </a:r>
          </a:p>
        </p:txBody>
      </p:sp>
      <p:sp>
        <p:nvSpPr>
          <p:cNvPr id="11" name="TextBox 10">
            <a:extLst>
              <a:ext uri="{FF2B5EF4-FFF2-40B4-BE49-F238E27FC236}">
                <a16:creationId xmlns:a16="http://schemas.microsoft.com/office/drawing/2014/main" id="{68544918-59EA-42FF-BD90-3E9394ACFC21}"/>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2">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2">
                  <a:lumMod val="60000"/>
                  <a:lumOff val="40000"/>
                </a:schemeClr>
              </a:solidFill>
              <a:latin typeface="+mn-lt"/>
              <a:ea typeface="+mn-ea"/>
              <a:cs typeface="+mn-cs"/>
            </a:endParaRPr>
          </a:p>
        </p:txBody>
      </p:sp>
      <p:sp>
        <p:nvSpPr>
          <p:cNvPr id="12" name="Title 1">
            <a:extLst>
              <a:ext uri="{FF2B5EF4-FFF2-40B4-BE49-F238E27FC236}">
                <a16:creationId xmlns:a16="http://schemas.microsoft.com/office/drawing/2014/main" id="{A7476AD6-6474-493F-AC7C-EB97BA7C71BE}"/>
              </a:ext>
            </a:extLst>
          </p:cNvPr>
          <p:cNvSpPr>
            <a:spLocks noGrp="1"/>
          </p:cNvSpPr>
          <p:nvPr>
            <p:ph type="title"/>
          </p:nvPr>
        </p:nvSpPr>
        <p:spPr bwMode="gray">
          <a:xfrm>
            <a:off x="8108300" y="2797094"/>
            <a:ext cx="3574220" cy="1787605"/>
          </a:xfrm>
        </p:spPr>
        <p:txBody>
          <a:bodyPr wrap="square">
            <a:spAutoFit/>
          </a:bodyPr>
          <a:lstStyle>
            <a:lvl1pPr>
              <a:lnSpc>
                <a:spcPct val="87000"/>
              </a:lnSpc>
              <a:defRPr sz="4400">
                <a:solidFill>
                  <a:schemeClr val="bg1"/>
                </a:solidFill>
              </a:defRPr>
            </a:lvl1pPr>
          </a:lstStyle>
          <a:p>
            <a:r>
              <a:rPr lang="en-US"/>
              <a:t>Click to edit Master title style</a:t>
            </a:r>
          </a:p>
        </p:txBody>
      </p:sp>
      <p:sp>
        <p:nvSpPr>
          <p:cNvPr id="10" name="TextBox 9">
            <a:extLst>
              <a:ext uri="{FF2B5EF4-FFF2-40B4-BE49-F238E27FC236}">
                <a16:creationId xmlns:a16="http://schemas.microsoft.com/office/drawing/2014/main" id="{6DA596BE-B479-4184-8DFA-99B040D82841}"/>
              </a:ext>
            </a:extLst>
          </p:cNvPr>
          <p:cNvSpPr txBox="1"/>
          <p:nvPr userDrawn="1"/>
        </p:nvSpPr>
        <p:spPr>
          <a:xfrm>
            <a:off x="8119872"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2">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6588127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Image Left Light Blue">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7531546"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5" name="Rectangle 4">
            <a:extLst>
              <a:ext uri="{FF2B5EF4-FFF2-40B4-BE49-F238E27FC236}">
                <a16:creationId xmlns:a16="http://schemas.microsoft.com/office/drawing/2014/main" id="{36D6BE73-B9C8-47A2-984C-E200BA96DCB3}"/>
              </a:ext>
            </a:extLst>
          </p:cNvPr>
          <p:cNvSpPr/>
          <p:nvPr/>
        </p:nvSpPr>
        <p:spPr bwMode="gray">
          <a:xfrm>
            <a:off x="7533627" y="0"/>
            <a:ext cx="465837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49" name="Rectangle 48">
            <a:extLst>
              <a:ext uri="{FF2B5EF4-FFF2-40B4-BE49-F238E27FC236}">
                <a16:creationId xmlns:a16="http://schemas.microsoft.com/office/drawing/2014/main" id="{E8341B37-0E89-4536-852D-25A8E380261E}"/>
              </a:ext>
            </a:extLst>
          </p:cNvPr>
          <p:cNvSpPr/>
          <p:nvPr userDrawn="1"/>
        </p:nvSpPr>
        <p:spPr bwMode="gray">
          <a:xfrm flipH="1">
            <a:off x="7525676" y="0"/>
            <a:ext cx="493776" cy="6858000"/>
          </a:xfrm>
          <a:prstGeom prst="rect">
            <a:avLst/>
          </a:prstGeom>
          <a:gradFill flip="none" rotWithShape="1">
            <a:gsLst>
              <a:gs pos="100000">
                <a:srgbClr val="3F59AD">
                  <a:lumMod val="90000"/>
                  <a:lumOff val="10000"/>
                </a:srgbClr>
              </a:gs>
              <a:gs pos="0">
                <a:schemeClr val="accent2"/>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8103394" y="4743450"/>
            <a:ext cx="3574222" cy="1280160"/>
          </a:xfrm>
          <a:prstGeom prst="rect">
            <a:avLst/>
          </a:prstGeom>
        </p:spPr>
        <p:txBody>
          <a:bodyPr anchor="t"/>
          <a:lstStyle>
            <a:lvl1pPr marL="0" indent="0">
              <a:lnSpc>
                <a:spcPct val="96000"/>
              </a:lnSpc>
              <a:buClr>
                <a:schemeClr val="bg1"/>
              </a:buClr>
              <a:buNone/>
              <a:defRPr sz="1800">
                <a:solidFill>
                  <a:schemeClr val="bg1"/>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800">
                <a:solidFill>
                  <a:schemeClr val="bg1"/>
                </a:solidFill>
              </a:defRPr>
            </a:lvl4pPr>
            <a:lvl5pPr marL="0" indent="0">
              <a:lnSpc>
                <a:spcPct val="107000"/>
              </a:lnSpc>
              <a:spcBef>
                <a:spcPts val="1200"/>
              </a:spcBef>
              <a:buFont typeface="Arial" panose="020B0604020202020204" pitchFamily="34" charset="0"/>
              <a:buNone/>
              <a:defRPr sz="28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9" name="Footer Placeholder 2">
            <a:extLst>
              <a:ext uri="{FF2B5EF4-FFF2-40B4-BE49-F238E27FC236}">
                <a16:creationId xmlns:a16="http://schemas.microsoft.com/office/drawing/2014/main" id="{82F2D51B-5576-4517-9671-7D622E841C9C}"/>
              </a:ext>
            </a:extLst>
          </p:cNvPr>
          <p:cNvSpPr>
            <a:spLocks noGrp="1"/>
          </p:cNvSpPr>
          <p:nvPr>
            <p:ph type="ftr" sz="quarter" idx="16"/>
          </p:nvPr>
        </p:nvSpPr>
        <p:spPr>
          <a:xfrm>
            <a:off x="8103394" y="6236208"/>
            <a:ext cx="32918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2">
                    <a:lumMod val="40000"/>
                    <a:lumOff val="60000"/>
                  </a:schemeClr>
                </a:solidFill>
              </a:defRPr>
            </a:lvl1pPr>
          </a:lstStyle>
          <a:p>
            <a:r>
              <a:rPr lang="en-US"/>
              <a:t>Qualcomm Proprietary and Confidential</a:t>
            </a:r>
          </a:p>
        </p:txBody>
      </p:sp>
      <p:sp>
        <p:nvSpPr>
          <p:cNvPr id="11" name="TextBox 10">
            <a:extLst>
              <a:ext uri="{FF2B5EF4-FFF2-40B4-BE49-F238E27FC236}">
                <a16:creationId xmlns:a16="http://schemas.microsoft.com/office/drawing/2014/main" id="{0778670D-4F69-4C4D-B117-2B7F0B321896}"/>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2">
                    <a:lumMod val="40000"/>
                    <a:lumOff val="60000"/>
                  </a:schemeClr>
                </a:solidFill>
                <a:latin typeface="+mn-lt"/>
                <a:ea typeface="+mn-ea"/>
                <a:cs typeface="+mn-cs"/>
              </a:rPr>
              <a:pPr marL="0" lvl="0" algn="r" defTabSz="914400" rtl="0" eaLnBrk="1" latinLnBrk="0" hangingPunct="1">
                <a:lnSpc>
                  <a:spcPct val="125000"/>
                </a:lnSpc>
              </a:pPr>
              <a:t>‹#›</a:t>
            </a:fld>
            <a:endParaRPr lang="en-US" sz="800" kern="1200">
              <a:solidFill>
                <a:schemeClr val="accent2">
                  <a:lumMod val="40000"/>
                  <a:lumOff val="60000"/>
                </a:schemeClr>
              </a:solidFill>
              <a:latin typeface="+mn-lt"/>
              <a:ea typeface="+mn-ea"/>
              <a:cs typeface="+mn-cs"/>
            </a:endParaRPr>
          </a:p>
        </p:txBody>
      </p:sp>
      <p:sp>
        <p:nvSpPr>
          <p:cNvPr id="10" name="Title 1">
            <a:extLst>
              <a:ext uri="{FF2B5EF4-FFF2-40B4-BE49-F238E27FC236}">
                <a16:creationId xmlns:a16="http://schemas.microsoft.com/office/drawing/2014/main" id="{D59F355A-448C-46FB-AD5A-C2715FB65F1F}"/>
              </a:ext>
            </a:extLst>
          </p:cNvPr>
          <p:cNvSpPr>
            <a:spLocks noGrp="1"/>
          </p:cNvSpPr>
          <p:nvPr>
            <p:ph type="title"/>
          </p:nvPr>
        </p:nvSpPr>
        <p:spPr>
          <a:xfrm>
            <a:off x="8108300" y="2797094"/>
            <a:ext cx="3574220" cy="1787605"/>
          </a:xfrm>
        </p:spPr>
        <p:txBody>
          <a:bodyPr wrap="square">
            <a:spAutoFit/>
          </a:bodyPr>
          <a:lstStyle>
            <a:lvl1pPr>
              <a:lnSpc>
                <a:spcPct val="87000"/>
              </a:lnSpc>
              <a:defRPr sz="4400">
                <a:solidFill>
                  <a:schemeClr val="bg1"/>
                </a:solidFill>
              </a:defRPr>
            </a:lvl1pPr>
          </a:lstStyle>
          <a:p>
            <a:r>
              <a:rPr lang="en-US"/>
              <a:t>Click to edit Master title style</a:t>
            </a:r>
          </a:p>
        </p:txBody>
      </p:sp>
      <p:sp>
        <p:nvSpPr>
          <p:cNvPr id="12" name="TextBox 11">
            <a:extLst>
              <a:ext uri="{FF2B5EF4-FFF2-40B4-BE49-F238E27FC236}">
                <a16:creationId xmlns:a16="http://schemas.microsoft.com/office/drawing/2014/main" id="{6CDF8F41-A2E4-4B10-8ABF-04025C344B97}"/>
              </a:ext>
            </a:extLst>
          </p:cNvPr>
          <p:cNvSpPr txBox="1"/>
          <p:nvPr userDrawn="1"/>
        </p:nvSpPr>
        <p:spPr>
          <a:xfrm>
            <a:off x="8119872"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2">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610481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Image Left Teal">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7531546"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5" name="Rectangle 4">
            <a:extLst>
              <a:ext uri="{FF2B5EF4-FFF2-40B4-BE49-F238E27FC236}">
                <a16:creationId xmlns:a16="http://schemas.microsoft.com/office/drawing/2014/main" id="{36D6BE73-B9C8-47A2-984C-E200BA96DCB3}"/>
              </a:ext>
            </a:extLst>
          </p:cNvPr>
          <p:cNvSpPr/>
          <p:nvPr/>
        </p:nvSpPr>
        <p:spPr bwMode="gray">
          <a:xfrm>
            <a:off x="7533627" y="0"/>
            <a:ext cx="4658373"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49" name="Rectangle 48">
            <a:extLst>
              <a:ext uri="{FF2B5EF4-FFF2-40B4-BE49-F238E27FC236}">
                <a16:creationId xmlns:a16="http://schemas.microsoft.com/office/drawing/2014/main" id="{E8341B37-0E89-4536-852D-25A8E380261E}"/>
              </a:ext>
            </a:extLst>
          </p:cNvPr>
          <p:cNvSpPr/>
          <p:nvPr userDrawn="1"/>
        </p:nvSpPr>
        <p:spPr bwMode="gray">
          <a:xfrm flipH="1">
            <a:off x="7525676" y="0"/>
            <a:ext cx="493776" cy="6858000"/>
          </a:xfrm>
          <a:prstGeom prst="rect">
            <a:avLst/>
          </a:prstGeom>
          <a:gradFill flip="none" rotWithShape="1">
            <a:gsLst>
              <a:gs pos="0">
                <a:schemeClr val="accent3"/>
              </a:gs>
              <a:gs pos="100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sysClr val="windowText" lastClr="000000"/>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8103394" y="4743450"/>
            <a:ext cx="3574222" cy="1280160"/>
          </a:xfrm>
          <a:prstGeom prst="rect">
            <a:avLst/>
          </a:prstGeom>
        </p:spPr>
        <p:txBody>
          <a:bodyPr anchor="t"/>
          <a:lstStyle>
            <a:lvl1pPr marL="0" indent="0">
              <a:lnSpc>
                <a:spcPct val="96000"/>
              </a:lnSpc>
              <a:buClr>
                <a:schemeClr val="bg1"/>
              </a:buClr>
              <a:buNone/>
              <a:defRPr sz="1800">
                <a:solidFill>
                  <a:schemeClr val="bg1"/>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800">
                <a:solidFill>
                  <a:schemeClr val="bg1"/>
                </a:solidFill>
              </a:defRPr>
            </a:lvl4pPr>
            <a:lvl5pPr marL="0" indent="0">
              <a:lnSpc>
                <a:spcPct val="107000"/>
              </a:lnSpc>
              <a:spcBef>
                <a:spcPts val="1200"/>
              </a:spcBef>
              <a:buFont typeface="Arial" panose="020B0604020202020204" pitchFamily="34" charset="0"/>
              <a:buNone/>
              <a:defRPr sz="28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9" name="Footer Placeholder 2">
            <a:extLst>
              <a:ext uri="{FF2B5EF4-FFF2-40B4-BE49-F238E27FC236}">
                <a16:creationId xmlns:a16="http://schemas.microsoft.com/office/drawing/2014/main" id="{F3E091B5-BFCD-4450-B65E-BD037B9E0C10}"/>
              </a:ext>
            </a:extLst>
          </p:cNvPr>
          <p:cNvSpPr>
            <a:spLocks noGrp="1"/>
          </p:cNvSpPr>
          <p:nvPr>
            <p:ph type="ftr" sz="quarter" idx="16"/>
          </p:nvPr>
        </p:nvSpPr>
        <p:spPr>
          <a:xfrm>
            <a:off x="8103394" y="6236208"/>
            <a:ext cx="32918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4">
                    <a:lumMod val="60000"/>
                    <a:lumOff val="40000"/>
                  </a:schemeClr>
                </a:solidFill>
              </a:defRPr>
            </a:lvl1pPr>
          </a:lstStyle>
          <a:p>
            <a:r>
              <a:rPr lang="en-US"/>
              <a:t>Qualcomm Proprietary and Confidential</a:t>
            </a:r>
          </a:p>
        </p:txBody>
      </p:sp>
      <p:sp>
        <p:nvSpPr>
          <p:cNvPr id="11" name="TextBox 10">
            <a:extLst>
              <a:ext uri="{FF2B5EF4-FFF2-40B4-BE49-F238E27FC236}">
                <a16:creationId xmlns:a16="http://schemas.microsoft.com/office/drawing/2014/main" id="{23FD9A0F-97F7-4850-8C6F-60BFF40BC6F0}"/>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4">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4">
                  <a:lumMod val="60000"/>
                  <a:lumOff val="40000"/>
                </a:schemeClr>
              </a:solidFill>
              <a:latin typeface="+mn-lt"/>
              <a:ea typeface="+mn-ea"/>
              <a:cs typeface="+mn-cs"/>
            </a:endParaRPr>
          </a:p>
        </p:txBody>
      </p:sp>
      <p:sp>
        <p:nvSpPr>
          <p:cNvPr id="10" name="Title 1">
            <a:extLst>
              <a:ext uri="{FF2B5EF4-FFF2-40B4-BE49-F238E27FC236}">
                <a16:creationId xmlns:a16="http://schemas.microsoft.com/office/drawing/2014/main" id="{F6904370-72AB-4BB4-A7CD-A52DDDBB6992}"/>
              </a:ext>
            </a:extLst>
          </p:cNvPr>
          <p:cNvSpPr>
            <a:spLocks noGrp="1"/>
          </p:cNvSpPr>
          <p:nvPr>
            <p:ph type="title"/>
          </p:nvPr>
        </p:nvSpPr>
        <p:spPr>
          <a:xfrm>
            <a:off x="8108300" y="2797094"/>
            <a:ext cx="3574220" cy="1787605"/>
          </a:xfrm>
        </p:spPr>
        <p:txBody>
          <a:bodyPr wrap="square">
            <a:spAutoFit/>
          </a:bodyPr>
          <a:lstStyle>
            <a:lvl1pPr>
              <a:lnSpc>
                <a:spcPct val="87000"/>
              </a:lnSpc>
              <a:defRPr sz="4400">
                <a:solidFill>
                  <a:schemeClr val="bg1"/>
                </a:solidFill>
              </a:defRPr>
            </a:lvl1pPr>
          </a:lstStyle>
          <a:p>
            <a:r>
              <a:rPr lang="en-US"/>
              <a:t>Click to edit Master title style</a:t>
            </a:r>
          </a:p>
        </p:txBody>
      </p:sp>
      <p:sp>
        <p:nvSpPr>
          <p:cNvPr id="12" name="TextBox 11">
            <a:extLst>
              <a:ext uri="{FF2B5EF4-FFF2-40B4-BE49-F238E27FC236}">
                <a16:creationId xmlns:a16="http://schemas.microsoft.com/office/drawing/2014/main" id="{D3A7ABAC-8182-4A85-AE2F-20E2CA7BB1FC}"/>
              </a:ext>
            </a:extLst>
          </p:cNvPr>
          <p:cNvSpPr txBox="1"/>
          <p:nvPr userDrawn="1"/>
        </p:nvSpPr>
        <p:spPr>
          <a:xfrm>
            <a:off x="8119872"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3">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011204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Image Left Nickel">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7531546"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5" name="Rectangle 4">
            <a:extLst>
              <a:ext uri="{FF2B5EF4-FFF2-40B4-BE49-F238E27FC236}">
                <a16:creationId xmlns:a16="http://schemas.microsoft.com/office/drawing/2014/main" id="{36D6BE73-B9C8-47A2-984C-E200BA96DCB3}"/>
              </a:ext>
            </a:extLst>
          </p:cNvPr>
          <p:cNvSpPr/>
          <p:nvPr/>
        </p:nvSpPr>
        <p:spPr bwMode="gray">
          <a:xfrm>
            <a:off x="7533627" y="0"/>
            <a:ext cx="4658373" cy="6858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49" name="Rectangle 48">
            <a:extLst>
              <a:ext uri="{FF2B5EF4-FFF2-40B4-BE49-F238E27FC236}">
                <a16:creationId xmlns:a16="http://schemas.microsoft.com/office/drawing/2014/main" id="{E8341B37-0E89-4536-852D-25A8E380261E}"/>
              </a:ext>
            </a:extLst>
          </p:cNvPr>
          <p:cNvSpPr/>
          <p:nvPr userDrawn="1"/>
        </p:nvSpPr>
        <p:spPr bwMode="gray">
          <a:xfrm flipH="1">
            <a:off x="7525676" y="0"/>
            <a:ext cx="493776" cy="6858000"/>
          </a:xfrm>
          <a:prstGeom prst="rect">
            <a:avLst/>
          </a:prstGeom>
          <a:gradFill flip="none" rotWithShape="1">
            <a:gsLst>
              <a:gs pos="0">
                <a:schemeClr val="accent6">
                  <a:lumMod val="40000"/>
                  <a:lumOff val="60000"/>
                  <a:alpha val="0"/>
                </a:schemeClr>
              </a:gs>
              <a:gs pos="100000">
                <a:schemeClr val="accent5">
                  <a:lumMod val="50000"/>
                  <a:alpha val="44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8103394" y="4743450"/>
            <a:ext cx="3574222" cy="1280160"/>
          </a:xfrm>
          <a:prstGeom prst="rect">
            <a:avLst/>
          </a:prstGeom>
        </p:spPr>
        <p:txBody>
          <a:bodyPr anchor="t"/>
          <a:lstStyle>
            <a:lvl1pPr marL="0" indent="0">
              <a:lnSpc>
                <a:spcPct val="96000"/>
              </a:lnSpc>
              <a:buClr>
                <a:schemeClr val="bg1"/>
              </a:buClr>
              <a:buNone/>
              <a:defRPr sz="1800">
                <a:solidFill>
                  <a:schemeClr val="tx1"/>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800">
                <a:solidFill>
                  <a:schemeClr val="bg1"/>
                </a:solidFill>
              </a:defRPr>
            </a:lvl4pPr>
            <a:lvl5pPr marL="0" indent="0">
              <a:lnSpc>
                <a:spcPct val="107000"/>
              </a:lnSpc>
              <a:spcBef>
                <a:spcPts val="1200"/>
              </a:spcBef>
              <a:buFont typeface="Arial" panose="020B0604020202020204" pitchFamily="34" charset="0"/>
              <a:buNone/>
              <a:defRPr sz="28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9" name="Footer Placeholder 2">
            <a:extLst>
              <a:ext uri="{FF2B5EF4-FFF2-40B4-BE49-F238E27FC236}">
                <a16:creationId xmlns:a16="http://schemas.microsoft.com/office/drawing/2014/main" id="{F3E091B5-BFCD-4450-B65E-BD037B9E0C10}"/>
              </a:ext>
            </a:extLst>
          </p:cNvPr>
          <p:cNvSpPr>
            <a:spLocks noGrp="1"/>
          </p:cNvSpPr>
          <p:nvPr>
            <p:ph type="ftr" sz="quarter" idx="16"/>
          </p:nvPr>
        </p:nvSpPr>
        <p:spPr>
          <a:xfrm>
            <a:off x="8103394" y="6236208"/>
            <a:ext cx="32918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11" name="TextBox 10">
            <a:extLst>
              <a:ext uri="{FF2B5EF4-FFF2-40B4-BE49-F238E27FC236}">
                <a16:creationId xmlns:a16="http://schemas.microsoft.com/office/drawing/2014/main" id="{23FD9A0F-97F7-4850-8C6F-60BFF40BC6F0}"/>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60000"/>
                  <a:lumOff val="40000"/>
                </a:schemeClr>
              </a:solidFill>
              <a:latin typeface="+mn-lt"/>
              <a:ea typeface="+mn-ea"/>
              <a:cs typeface="+mn-cs"/>
            </a:endParaRPr>
          </a:p>
        </p:txBody>
      </p:sp>
      <p:sp>
        <p:nvSpPr>
          <p:cNvPr id="10" name="Title 1">
            <a:extLst>
              <a:ext uri="{FF2B5EF4-FFF2-40B4-BE49-F238E27FC236}">
                <a16:creationId xmlns:a16="http://schemas.microsoft.com/office/drawing/2014/main" id="{5D5512B1-49FB-4D22-8991-A399C53BF2F7}"/>
              </a:ext>
            </a:extLst>
          </p:cNvPr>
          <p:cNvSpPr>
            <a:spLocks noGrp="1"/>
          </p:cNvSpPr>
          <p:nvPr>
            <p:ph type="title"/>
          </p:nvPr>
        </p:nvSpPr>
        <p:spPr>
          <a:xfrm>
            <a:off x="8108300" y="2797094"/>
            <a:ext cx="3574220" cy="1787605"/>
          </a:xfrm>
        </p:spPr>
        <p:txBody>
          <a:bodyPr wrap="square">
            <a:spAutoFit/>
          </a:bodyPr>
          <a:lstStyle>
            <a:lvl1pPr>
              <a:lnSpc>
                <a:spcPct val="87000"/>
              </a:lnSpc>
              <a:defRPr sz="4400"/>
            </a:lvl1pPr>
          </a:lstStyle>
          <a:p>
            <a:r>
              <a:rPr lang="en-US"/>
              <a:t>Click to edit Master title style</a:t>
            </a:r>
          </a:p>
        </p:txBody>
      </p:sp>
      <p:sp>
        <p:nvSpPr>
          <p:cNvPr id="12" name="TextBox 11">
            <a:extLst>
              <a:ext uri="{FF2B5EF4-FFF2-40B4-BE49-F238E27FC236}">
                <a16:creationId xmlns:a16="http://schemas.microsoft.com/office/drawing/2014/main" id="{E84256A5-7098-4ED2-B00A-10E40C53FEC8}"/>
              </a:ext>
            </a:extLst>
          </p:cNvPr>
          <p:cNvSpPr txBox="1"/>
          <p:nvPr userDrawn="1"/>
        </p:nvSpPr>
        <p:spPr>
          <a:xfrm>
            <a:off x="8119872"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4103659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Image Left Gun Metal">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7531546"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5" name="Rectangle 4">
            <a:extLst>
              <a:ext uri="{FF2B5EF4-FFF2-40B4-BE49-F238E27FC236}">
                <a16:creationId xmlns:a16="http://schemas.microsoft.com/office/drawing/2014/main" id="{36D6BE73-B9C8-47A2-984C-E200BA96DCB3}"/>
              </a:ext>
            </a:extLst>
          </p:cNvPr>
          <p:cNvSpPr/>
          <p:nvPr/>
        </p:nvSpPr>
        <p:spPr bwMode="gray">
          <a:xfrm>
            <a:off x="7533627" y="0"/>
            <a:ext cx="4658373"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49" name="Rectangle 48">
            <a:extLst>
              <a:ext uri="{FF2B5EF4-FFF2-40B4-BE49-F238E27FC236}">
                <a16:creationId xmlns:a16="http://schemas.microsoft.com/office/drawing/2014/main" id="{E8341B37-0E89-4536-852D-25A8E380261E}"/>
              </a:ext>
            </a:extLst>
          </p:cNvPr>
          <p:cNvSpPr/>
          <p:nvPr userDrawn="1"/>
        </p:nvSpPr>
        <p:spPr bwMode="gray">
          <a:xfrm flipH="1">
            <a:off x="7525676" y="0"/>
            <a:ext cx="493776" cy="6858000"/>
          </a:xfrm>
          <a:prstGeom prst="rect">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8103394" y="4743450"/>
            <a:ext cx="3574222" cy="1298448"/>
          </a:xfrm>
          <a:prstGeom prst="rect">
            <a:avLst/>
          </a:prstGeom>
        </p:spPr>
        <p:txBody>
          <a:bodyPr anchor="t"/>
          <a:lstStyle>
            <a:lvl1pPr marL="0" indent="0">
              <a:lnSpc>
                <a:spcPct val="96000"/>
              </a:lnSpc>
              <a:buClr>
                <a:schemeClr val="bg1"/>
              </a:buClr>
              <a:buNone/>
              <a:defRPr sz="1800">
                <a:solidFill>
                  <a:schemeClr val="bg1"/>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800">
                <a:solidFill>
                  <a:schemeClr val="bg1"/>
                </a:solidFill>
              </a:defRPr>
            </a:lvl4pPr>
            <a:lvl5pPr marL="0" indent="0">
              <a:lnSpc>
                <a:spcPct val="107000"/>
              </a:lnSpc>
              <a:spcBef>
                <a:spcPts val="1200"/>
              </a:spcBef>
              <a:buFont typeface="Arial" panose="020B0604020202020204" pitchFamily="34" charset="0"/>
              <a:buNone/>
              <a:defRPr sz="28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9" name="Footer Placeholder 2">
            <a:extLst>
              <a:ext uri="{FF2B5EF4-FFF2-40B4-BE49-F238E27FC236}">
                <a16:creationId xmlns:a16="http://schemas.microsoft.com/office/drawing/2014/main" id="{F11DEBD1-5919-4686-9452-739A6D1692D0}"/>
              </a:ext>
            </a:extLst>
          </p:cNvPr>
          <p:cNvSpPr>
            <a:spLocks noGrp="1"/>
          </p:cNvSpPr>
          <p:nvPr>
            <p:ph type="ftr" sz="quarter" idx="16"/>
          </p:nvPr>
        </p:nvSpPr>
        <p:spPr bwMode="gray">
          <a:xfrm>
            <a:off x="8103394" y="6236208"/>
            <a:ext cx="32918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40000"/>
                    <a:lumOff val="60000"/>
                  </a:schemeClr>
                </a:solidFill>
              </a:defRPr>
            </a:lvl1pPr>
          </a:lstStyle>
          <a:p>
            <a:r>
              <a:rPr lang="en-US"/>
              <a:t>Qualcomm Proprietary and Confidential</a:t>
            </a:r>
          </a:p>
        </p:txBody>
      </p:sp>
      <p:sp>
        <p:nvSpPr>
          <p:cNvPr id="11" name="TextBox 10">
            <a:extLst>
              <a:ext uri="{FF2B5EF4-FFF2-40B4-BE49-F238E27FC236}">
                <a16:creationId xmlns:a16="http://schemas.microsoft.com/office/drawing/2014/main" id="{435DC34B-0DF9-44EF-8844-6F6CC8EEFC02}"/>
              </a:ext>
            </a:extLst>
          </p:cNvPr>
          <p:cNvSpPr txBox="1"/>
          <p:nvPr userDrawn="1"/>
        </p:nvSpPr>
        <p:spPr bwMode="gray">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40000"/>
                    <a:lumOff val="6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40000"/>
                  <a:lumOff val="60000"/>
                </a:schemeClr>
              </a:solidFill>
              <a:latin typeface="+mn-lt"/>
              <a:ea typeface="+mn-ea"/>
              <a:cs typeface="+mn-cs"/>
            </a:endParaRPr>
          </a:p>
        </p:txBody>
      </p:sp>
      <p:sp>
        <p:nvSpPr>
          <p:cNvPr id="10" name="Title 1">
            <a:extLst>
              <a:ext uri="{FF2B5EF4-FFF2-40B4-BE49-F238E27FC236}">
                <a16:creationId xmlns:a16="http://schemas.microsoft.com/office/drawing/2014/main" id="{8DC30169-2852-41FD-A7C3-4826B66A052C}"/>
              </a:ext>
            </a:extLst>
          </p:cNvPr>
          <p:cNvSpPr>
            <a:spLocks noGrp="1"/>
          </p:cNvSpPr>
          <p:nvPr>
            <p:ph type="title"/>
          </p:nvPr>
        </p:nvSpPr>
        <p:spPr bwMode="gray">
          <a:xfrm>
            <a:off x="8108300" y="2797094"/>
            <a:ext cx="3574220" cy="1787605"/>
          </a:xfrm>
        </p:spPr>
        <p:txBody>
          <a:bodyPr wrap="square">
            <a:spAutoFit/>
          </a:bodyPr>
          <a:lstStyle>
            <a:lvl1pPr>
              <a:lnSpc>
                <a:spcPct val="87000"/>
              </a:lnSpc>
              <a:defRPr sz="4400">
                <a:solidFill>
                  <a:schemeClr val="bg1"/>
                </a:solidFill>
              </a:defRPr>
            </a:lvl1pPr>
          </a:lstStyle>
          <a:p>
            <a:r>
              <a:rPr lang="en-US"/>
              <a:t>Click to edit Master title style</a:t>
            </a:r>
          </a:p>
        </p:txBody>
      </p:sp>
      <p:sp>
        <p:nvSpPr>
          <p:cNvPr id="12" name="TextBox 11">
            <a:extLst>
              <a:ext uri="{FF2B5EF4-FFF2-40B4-BE49-F238E27FC236}">
                <a16:creationId xmlns:a16="http://schemas.microsoft.com/office/drawing/2014/main" id="{52653BB1-3871-4273-8DAE-A489FD7F548C}"/>
              </a:ext>
            </a:extLst>
          </p:cNvPr>
          <p:cNvSpPr txBox="1"/>
          <p:nvPr userDrawn="1"/>
        </p:nvSpPr>
        <p:spPr>
          <a:xfrm>
            <a:off x="8119872"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4708888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Image Left Midnight">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7531546"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5" name="Rectangle 4">
            <a:extLst>
              <a:ext uri="{FF2B5EF4-FFF2-40B4-BE49-F238E27FC236}">
                <a16:creationId xmlns:a16="http://schemas.microsoft.com/office/drawing/2014/main" id="{36D6BE73-B9C8-47A2-984C-E200BA96DCB3}"/>
              </a:ext>
            </a:extLst>
          </p:cNvPr>
          <p:cNvSpPr/>
          <p:nvPr/>
        </p:nvSpPr>
        <p:spPr bwMode="gray">
          <a:xfrm>
            <a:off x="7533627" y="0"/>
            <a:ext cx="4658373"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49" name="Rectangle 48">
            <a:extLst>
              <a:ext uri="{FF2B5EF4-FFF2-40B4-BE49-F238E27FC236}">
                <a16:creationId xmlns:a16="http://schemas.microsoft.com/office/drawing/2014/main" id="{E8341B37-0E89-4536-852D-25A8E380261E}"/>
              </a:ext>
            </a:extLst>
          </p:cNvPr>
          <p:cNvSpPr/>
          <p:nvPr userDrawn="1"/>
        </p:nvSpPr>
        <p:spPr bwMode="gray">
          <a:xfrm flipH="1">
            <a:off x="7525676" y="0"/>
            <a:ext cx="493776" cy="6858000"/>
          </a:xfrm>
          <a:prstGeom prst="rect">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8103394" y="4743450"/>
            <a:ext cx="3574222" cy="1280160"/>
          </a:xfrm>
          <a:prstGeom prst="rect">
            <a:avLst/>
          </a:prstGeom>
        </p:spPr>
        <p:txBody>
          <a:bodyPr anchor="t"/>
          <a:lstStyle>
            <a:lvl1pPr marL="0" indent="0">
              <a:lnSpc>
                <a:spcPct val="96000"/>
              </a:lnSpc>
              <a:buClr>
                <a:schemeClr val="bg1"/>
              </a:buClr>
              <a:buNone/>
              <a:defRPr sz="1800">
                <a:solidFill>
                  <a:schemeClr val="bg1"/>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800">
                <a:solidFill>
                  <a:schemeClr val="bg1"/>
                </a:solidFill>
              </a:defRPr>
            </a:lvl4pPr>
            <a:lvl5pPr marL="0" indent="0">
              <a:lnSpc>
                <a:spcPct val="107000"/>
              </a:lnSpc>
              <a:spcBef>
                <a:spcPts val="1200"/>
              </a:spcBef>
              <a:buFont typeface="Arial" panose="020B0604020202020204" pitchFamily="34" charset="0"/>
              <a:buNone/>
              <a:defRPr sz="28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9" name="Footer Placeholder 2">
            <a:extLst>
              <a:ext uri="{FF2B5EF4-FFF2-40B4-BE49-F238E27FC236}">
                <a16:creationId xmlns:a16="http://schemas.microsoft.com/office/drawing/2014/main" id="{F11DEBD1-5919-4686-9452-739A6D1692D0}"/>
              </a:ext>
            </a:extLst>
          </p:cNvPr>
          <p:cNvSpPr>
            <a:spLocks noGrp="1"/>
          </p:cNvSpPr>
          <p:nvPr>
            <p:ph type="ftr" sz="quarter" idx="16"/>
          </p:nvPr>
        </p:nvSpPr>
        <p:spPr bwMode="gray">
          <a:xfrm>
            <a:off x="8103394" y="6236208"/>
            <a:ext cx="32918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11" name="TextBox 10">
            <a:extLst>
              <a:ext uri="{FF2B5EF4-FFF2-40B4-BE49-F238E27FC236}">
                <a16:creationId xmlns:a16="http://schemas.microsoft.com/office/drawing/2014/main" id="{435DC34B-0DF9-44EF-8844-6F6CC8EEFC02}"/>
              </a:ext>
            </a:extLst>
          </p:cNvPr>
          <p:cNvSpPr txBox="1"/>
          <p:nvPr userDrawn="1"/>
        </p:nvSpPr>
        <p:spPr bwMode="gray">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60000"/>
                  <a:lumOff val="40000"/>
                </a:schemeClr>
              </a:solidFill>
              <a:latin typeface="+mn-lt"/>
              <a:ea typeface="+mn-ea"/>
              <a:cs typeface="+mn-cs"/>
            </a:endParaRPr>
          </a:p>
        </p:txBody>
      </p:sp>
      <p:sp>
        <p:nvSpPr>
          <p:cNvPr id="10" name="Title 1">
            <a:extLst>
              <a:ext uri="{FF2B5EF4-FFF2-40B4-BE49-F238E27FC236}">
                <a16:creationId xmlns:a16="http://schemas.microsoft.com/office/drawing/2014/main" id="{F8B30772-61E4-4188-8773-0B3D2EF52290}"/>
              </a:ext>
            </a:extLst>
          </p:cNvPr>
          <p:cNvSpPr>
            <a:spLocks noGrp="1"/>
          </p:cNvSpPr>
          <p:nvPr>
            <p:ph type="title"/>
          </p:nvPr>
        </p:nvSpPr>
        <p:spPr bwMode="gray">
          <a:xfrm>
            <a:off x="8108300" y="2797094"/>
            <a:ext cx="3574220" cy="1787605"/>
          </a:xfrm>
        </p:spPr>
        <p:txBody>
          <a:bodyPr wrap="square">
            <a:spAutoFit/>
          </a:bodyPr>
          <a:lstStyle>
            <a:lvl1pPr>
              <a:lnSpc>
                <a:spcPct val="87000"/>
              </a:lnSpc>
              <a:defRPr sz="4400">
                <a:solidFill>
                  <a:schemeClr val="bg1"/>
                </a:solidFill>
              </a:defRPr>
            </a:lvl1pPr>
          </a:lstStyle>
          <a:p>
            <a:r>
              <a:rPr lang="en-US"/>
              <a:t>Click to edit Master title style</a:t>
            </a:r>
          </a:p>
        </p:txBody>
      </p:sp>
      <p:sp>
        <p:nvSpPr>
          <p:cNvPr id="12" name="TextBox 11">
            <a:extLst>
              <a:ext uri="{FF2B5EF4-FFF2-40B4-BE49-F238E27FC236}">
                <a16:creationId xmlns:a16="http://schemas.microsoft.com/office/drawing/2014/main" id="{F8F345D6-9069-4760-8E13-E4947123A2BA}"/>
              </a:ext>
            </a:extLst>
          </p:cNvPr>
          <p:cNvSpPr txBox="1"/>
          <p:nvPr userDrawn="1"/>
        </p:nvSpPr>
        <p:spPr>
          <a:xfrm>
            <a:off x="8119872"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629146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Image Right Blue">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C4F80DE-5D56-47D8-8FA8-D6E5D8B85FA8}"/>
              </a:ext>
            </a:extLst>
          </p:cNvPr>
          <p:cNvSpPr/>
          <p:nvPr userDrawn="1"/>
        </p:nvSpPr>
        <p:spPr bwMode="gray">
          <a:xfrm>
            <a:off x="0" y="0"/>
            <a:ext cx="465837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15" name="Rectangle 14">
            <a:extLst>
              <a:ext uri="{FF2B5EF4-FFF2-40B4-BE49-F238E27FC236}">
                <a16:creationId xmlns:a16="http://schemas.microsoft.com/office/drawing/2014/main" id="{096897AF-98CA-40A5-9DA9-73AFB4E1D4EF}"/>
              </a:ext>
            </a:extLst>
          </p:cNvPr>
          <p:cNvSpPr/>
          <p:nvPr userDrawn="1"/>
        </p:nvSpPr>
        <p:spPr bwMode="gray">
          <a:xfrm>
            <a:off x="4164598" y="0"/>
            <a:ext cx="493776" cy="6858000"/>
          </a:xfrm>
          <a:prstGeom prst="rect">
            <a:avLst/>
          </a:prstGeom>
          <a:gradFill flip="none" rotWithShape="1">
            <a:gsLst>
              <a:gs pos="75000">
                <a:srgbClr val="233DA8"/>
              </a:gs>
              <a:gs pos="0">
                <a:schemeClr val="accent1">
                  <a:alpha val="0"/>
                </a:schemeClr>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4658374" y="0"/>
            <a:ext cx="7533626"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495300" y="4743450"/>
            <a:ext cx="3556000" cy="1280160"/>
          </a:xfrm>
          <a:prstGeom prst="rect">
            <a:avLst/>
          </a:prstGeom>
        </p:spPr>
        <p:txBody>
          <a:bodyPr anchor="t"/>
          <a:lstStyle>
            <a:lvl1pPr marL="0" indent="0">
              <a:lnSpc>
                <a:spcPct val="96000"/>
              </a:lnSpc>
              <a:buClr>
                <a:schemeClr val="bg1"/>
              </a:buClr>
              <a:buNone/>
              <a:defRPr sz="1800">
                <a:solidFill>
                  <a:schemeClr val="bg1"/>
                </a:solidFill>
              </a:defRPr>
            </a:lvl1pPr>
            <a:lvl2pPr marL="0" indent="0">
              <a:buClr>
                <a:schemeClr val="bg1"/>
              </a:buClr>
              <a:buNone/>
              <a:defRPr>
                <a:solidFill>
                  <a:schemeClr val="bg1"/>
                </a:solidFill>
              </a:defRPr>
            </a:lvl2pPr>
            <a:lvl3pPr marL="0" indent="0">
              <a:buClr>
                <a:schemeClr val="bg1"/>
              </a:buClr>
              <a:buNone/>
              <a:defRPr>
                <a:solidFill>
                  <a:schemeClr val="bg1"/>
                </a:solidFill>
              </a:defRPr>
            </a:lvl3pPr>
            <a:lvl4pPr marL="0" indent="0">
              <a:buClr>
                <a:schemeClr val="bg1"/>
              </a:buClr>
              <a:buNone/>
              <a:defRPr>
                <a:solidFill>
                  <a:schemeClr val="bg1"/>
                </a:solidFill>
              </a:defRPr>
            </a:lvl4pPr>
            <a:lvl5pPr marL="0" indent="0">
              <a:buFont typeface="Arial" panose="020B0604020202020204" pitchFamily="34" charset="0"/>
              <a:buNone/>
              <a:defRPr>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8" name="Footer Placeholder 2">
            <a:extLst>
              <a:ext uri="{FF2B5EF4-FFF2-40B4-BE49-F238E27FC236}">
                <a16:creationId xmlns:a16="http://schemas.microsoft.com/office/drawing/2014/main" id="{BE859372-4677-4C6F-BF6E-40E3BFADA6DE}"/>
              </a:ext>
            </a:extLst>
          </p:cNvPr>
          <p:cNvSpPr>
            <a:spLocks noGrp="1"/>
          </p:cNvSpPr>
          <p:nvPr>
            <p:ph type="ftr" sz="quarter" idx="16"/>
          </p:nvPr>
        </p:nvSpPr>
        <p:spPr bwMode="gray">
          <a:xfrm>
            <a:off x="495300" y="6236208"/>
            <a:ext cx="355701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2">
                    <a:lumMod val="60000"/>
                    <a:lumOff val="40000"/>
                  </a:schemeClr>
                </a:solidFill>
              </a:defRPr>
            </a:lvl1pPr>
          </a:lstStyle>
          <a:p>
            <a:r>
              <a:rPr lang="en-US"/>
              <a:t>Qualcomm Proprietary and Confidential</a:t>
            </a:r>
          </a:p>
        </p:txBody>
      </p:sp>
      <p:sp>
        <p:nvSpPr>
          <p:cNvPr id="10" name="Title 1">
            <a:extLst>
              <a:ext uri="{FF2B5EF4-FFF2-40B4-BE49-F238E27FC236}">
                <a16:creationId xmlns:a16="http://schemas.microsoft.com/office/drawing/2014/main" id="{6435A7F3-6D74-487F-B987-EE024614BB1E}"/>
              </a:ext>
            </a:extLst>
          </p:cNvPr>
          <p:cNvSpPr>
            <a:spLocks noGrp="1"/>
          </p:cNvSpPr>
          <p:nvPr>
            <p:ph type="title"/>
          </p:nvPr>
        </p:nvSpPr>
        <p:spPr bwMode="gray">
          <a:xfrm>
            <a:off x="495300" y="2797094"/>
            <a:ext cx="3574220" cy="1787605"/>
          </a:xfrm>
        </p:spPr>
        <p:txBody>
          <a:bodyPr wrap="square">
            <a:spAutoFit/>
          </a:bodyPr>
          <a:lstStyle>
            <a:lvl1pPr>
              <a:lnSpc>
                <a:spcPct val="87000"/>
              </a:lnSpc>
              <a:defRPr sz="4400">
                <a:solidFill>
                  <a:schemeClr val="bg1"/>
                </a:solidFill>
              </a:defRPr>
            </a:lvl1pPr>
          </a:lstStyle>
          <a:p>
            <a:r>
              <a:rPr lang="en-US"/>
              <a:t>Click to edit Master title style</a:t>
            </a:r>
          </a:p>
        </p:txBody>
      </p:sp>
      <p:sp>
        <p:nvSpPr>
          <p:cNvPr id="9" name="TextBox 8">
            <a:extLst>
              <a:ext uri="{FF2B5EF4-FFF2-40B4-BE49-F238E27FC236}">
                <a16:creationId xmlns:a16="http://schemas.microsoft.com/office/drawing/2014/main" id="{FF35BCC7-4BD8-49C2-BBC6-380668560F3D}"/>
              </a:ext>
            </a:extLst>
          </p:cNvPr>
          <p:cNvSpPr txBox="1"/>
          <p:nvPr userDrawn="1"/>
        </p:nvSpPr>
        <p:spPr>
          <a:xfrm>
            <a:off x="495300"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2">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684238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Image Right Light Blue">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C4F80DE-5D56-47D8-8FA8-D6E5D8B85FA8}"/>
              </a:ext>
            </a:extLst>
          </p:cNvPr>
          <p:cNvSpPr/>
          <p:nvPr userDrawn="1"/>
        </p:nvSpPr>
        <p:spPr bwMode="gray">
          <a:xfrm>
            <a:off x="0" y="0"/>
            <a:ext cx="465837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15" name="Rectangle 14">
            <a:extLst>
              <a:ext uri="{FF2B5EF4-FFF2-40B4-BE49-F238E27FC236}">
                <a16:creationId xmlns:a16="http://schemas.microsoft.com/office/drawing/2014/main" id="{096897AF-98CA-40A5-9DA9-73AFB4E1D4EF}"/>
              </a:ext>
            </a:extLst>
          </p:cNvPr>
          <p:cNvSpPr/>
          <p:nvPr userDrawn="1"/>
        </p:nvSpPr>
        <p:spPr bwMode="gray">
          <a:xfrm>
            <a:off x="4164598" y="0"/>
            <a:ext cx="493776" cy="6858000"/>
          </a:xfrm>
          <a:prstGeom prst="rect">
            <a:avLst/>
          </a:prstGeom>
          <a:gradFill flip="none" rotWithShape="1">
            <a:gsLst>
              <a:gs pos="75000">
                <a:srgbClr val="6383DE"/>
              </a:gs>
              <a:gs pos="100000">
                <a:srgbClr val="3F59AD">
                  <a:lumMod val="90000"/>
                  <a:lumOff val="10000"/>
                </a:srgbClr>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4658374" y="0"/>
            <a:ext cx="7533626"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black">
          <a:xfrm>
            <a:off x="495300" y="4743450"/>
            <a:ext cx="3556000" cy="1280160"/>
          </a:xfrm>
          <a:prstGeom prst="rect">
            <a:avLst/>
          </a:prstGeom>
        </p:spPr>
        <p:txBody>
          <a:bodyPr anchor="t"/>
          <a:lstStyle>
            <a:lvl1pPr marL="0" indent="0">
              <a:lnSpc>
                <a:spcPct val="96000"/>
              </a:lnSpc>
              <a:buClr>
                <a:schemeClr val="bg1"/>
              </a:buClr>
              <a:buNone/>
              <a:defRPr sz="1800">
                <a:solidFill>
                  <a:schemeClr val="bg1"/>
                </a:solidFill>
              </a:defRPr>
            </a:lvl1pPr>
            <a:lvl2pPr marL="0" indent="0">
              <a:buClr>
                <a:schemeClr val="bg1"/>
              </a:buClr>
              <a:buNone/>
              <a:defRPr>
                <a:solidFill>
                  <a:schemeClr val="bg1"/>
                </a:solidFill>
              </a:defRPr>
            </a:lvl2pPr>
            <a:lvl3pPr marL="0" indent="0">
              <a:buClr>
                <a:schemeClr val="bg1"/>
              </a:buClr>
              <a:buNone/>
              <a:defRPr>
                <a:solidFill>
                  <a:schemeClr val="bg1"/>
                </a:solidFill>
              </a:defRPr>
            </a:lvl3pPr>
            <a:lvl4pPr marL="0" indent="0">
              <a:buClr>
                <a:schemeClr val="bg1"/>
              </a:buClr>
              <a:buNone/>
              <a:defRPr>
                <a:solidFill>
                  <a:schemeClr val="bg1"/>
                </a:solidFill>
              </a:defRPr>
            </a:lvl4pPr>
            <a:lvl5pPr marL="0" indent="0">
              <a:buFont typeface="Arial" panose="020B0604020202020204" pitchFamily="34" charset="0"/>
              <a:buNone/>
              <a:defRPr>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8" name="Footer Placeholder 2">
            <a:extLst>
              <a:ext uri="{FF2B5EF4-FFF2-40B4-BE49-F238E27FC236}">
                <a16:creationId xmlns:a16="http://schemas.microsoft.com/office/drawing/2014/main" id="{624A2011-D876-411A-AE88-8884DC253188}"/>
              </a:ext>
            </a:extLst>
          </p:cNvPr>
          <p:cNvSpPr>
            <a:spLocks noGrp="1"/>
          </p:cNvSpPr>
          <p:nvPr>
            <p:ph type="ftr" sz="quarter" idx="16"/>
          </p:nvPr>
        </p:nvSpPr>
        <p:spPr>
          <a:xfrm>
            <a:off x="495300" y="6236208"/>
            <a:ext cx="355701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2">
                    <a:lumMod val="40000"/>
                    <a:lumOff val="60000"/>
                  </a:schemeClr>
                </a:solidFill>
              </a:defRPr>
            </a:lvl1pPr>
          </a:lstStyle>
          <a:p>
            <a:r>
              <a:rPr lang="en-US"/>
              <a:t>Qualcomm Proprietary and Confidential</a:t>
            </a:r>
          </a:p>
        </p:txBody>
      </p:sp>
      <p:sp>
        <p:nvSpPr>
          <p:cNvPr id="9" name="Title 1">
            <a:extLst>
              <a:ext uri="{FF2B5EF4-FFF2-40B4-BE49-F238E27FC236}">
                <a16:creationId xmlns:a16="http://schemas.microsoft.com/office/drawing/2014/main" id="{BCE7E5EC-A980-499E-B261-9B6A724F45FB}"/>
              </a:ext>
            </a:extLst>
          </p:cNvPr>
          <p:cNvSpPr>
            <a:spLocks noGrp="1"/>
          </p:cNvSpPr>
          <p:nvPr>
            <p:ph type="title"/>
          </p:nvPr>
        </p:nvSpPr>
        <p:spPr>
          <a:xfrm>
            <a:off x="495300" y="2797094"/>
            <a:ext cx="3574220" cy="1787605"/>
          </a:xfrm>
        </p:spPr>
        <p:txBody>
          <a:bodyPr wrap="square">
            <a:spAutoFit/>
          </a:bodyPr>
          <a:lstStyle>
            <a:lvl1pPr>
              <a:lnSpc>
                <a:spcPct val="87000"/>
              </a:lnSpc>
              <a:defRPr sz="4400">
                <a:solidFill>
                  <a:schemeClr val="bg1"/>
                </a:solidFill>
              </a:defRPr>
            </a:lvl1pPr>
          </a:lstStyle>
          <a:p>
            <a:r>
              <a:rPr lang="en-US"/>
              <a:t>Click to edit Master title style</a:t>
            </a:r>
          </a:p>
        </p:txBody>
      </p:sp>
      <p:sp>
        <p:nvSpPr>
          <p:cNvPr id="10" name="TextBox 9">
            <a:extLst>
              <a:ext uri="{FF2B5EF4-FFF2-40B4-BE49-F238E27FC236}">
                <a16:creationId xmlns:a16="http://schemas.microsoft.com/office/drawing/2014/main" id="{F64645A4-71D6-4B67-8548-722C4D864A8E}"/>
              </a:ext>
            </a:extLst>
          </p:cNvPr>
          <p:cNvSpPr txBox="1"/>
          <p:nvPr userDrawn="1"/>
        </p:nvSpPr>
        <p:spPr>
          <a:xfrm>
            <a:off x="495300"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2">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768295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Image Right Teal">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C4F80DE-5D56-47D8-8FA8-D6E5D8B85FA8}"/>
              </a:ext>
            </a:extLst>
          </p:cNvPr>
          <p:cNvSpPr/>
          <p:nvPr userDrawn="1"/>
        </p:nvSpPr>
        <p:spPr bwMode="gray">
          <a:xfrm>
            <a:off x="0" y="0"/>
            <a:ext cx="4658374"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15" name="Rectangle 14">
            <a:extLst>
              <a:ext uri="{FF2B5EF4-FFF2-40B4-BE49-F238E27FC236}">
                <a16:creationId xmlns:a16="http://schemas.microsoft.com/office/drawing/2014/main" id="{096897AF-98CA-40A5-9DA9-73AFB4E1D4EF}"/>
              </a:ext>
            </a:extLst>
          </p:cNvPr>
          <p:cNvSpPr/>
          <p:nvPr userDrawn="1"/>
        </p:nvSpPr>
        <p:spPr bwMode="gray">
          <a:xfrm>
            <a:off x="4164598" y="0"/>
            <a:ext cx="493776" cy="6858000"/>
          </a:xfrm>
          <a:prstGeom prst="rect">
            <a:avLst/>
          </a:prstGeom>
          <a:gradFill flip="none" rotWithShape="1">
            <a:gsLst>
              <a:gs pos="0">
                <a:schemeClr val="accent3"/>
              </a:gs>
              <a:gs pos="100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4658374" y="0"/>
            <a:ext cx="7533626"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black">
          <a:xfrm>
            <a:off x="495300" y="4743450"/>
            <a:ext cx="3555999" cy="1280160"/>
          </a:xfrm>
          <a:prstGeom prst="rect">
            <a:avLst/>
          </a:prstGeom>
        </p:spPr>
        <p:txBody>
          <a:bodyPr anchor="t"/>
          <a:lstStyle>
            <a:lvl1pPr marL="0" indent="0">
              <a:lnSpc>
                <a:spcPct val="96000"/>
              </a:lnSpc>
              <a:buClr>
                <a:schemeClr val="bg1"/>
              </a:buClr>
              <a:buNone/>
              <a:defRPr sz="1800">
                <a:solidFill>
                  <a:schemeClr val="bg1"/>
                </a:solidFill>
              </a:defRPr>
            </a:lvl1pPr>
            <a:lvl2pPr marL="0" indent="0">
              <a:buClr>
                <a:schemeClr val="bg1"/>
              </a:buClr>
              <a:buNone/>
              <a:defRPr>
                <a:solidFill>
                  <a:schemeClr val="bg1"/>
                </a:solidFill>
              </a:defRPr>
            </a:lvl2pPr>
            <a:lvl3pPr marL="0" indent="0">
              <a:buClr>
                <a:schemeClr val="bg1"/>
              </a:buClr>
              <a:buNone/>
              <a:defRPr>
                <a:solidFill>
                  <a:schemeClr val="bg1"/>
                </a:solidFill>
              </a:defRPr>
            </a:lvl3pPr>
            <a:lvl4pPr marL="0" indent="0">
              <a:buClr>
                <a:schemeClr val="bg1"/>
              </a:buClr>
              <a:buNone/>
              <a:defRPr>
                <a:solidFill>
                  <a:schemeClr val="bg1"/>
                </a:solidFill>
              </a:defRPr>
            </a:lvl4pPr>
            <a:lvl5pPr marL="0" indent="0">
              <a:buFont typeface="Arial" panose="020B0604020202020204" pitchFamily="34" charset="0"/>
              <a:buNone/>
              <a:defRPr>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8" name="Footer Placeholder 2">
            <a:extLst>
              <a:ext uri="{FF2B5EF4-FFF2-40B4-BE49-F238E27FC236}">
                <a16:creationId xmlns:a16="http://schemas.microsoft.com/office/drawing/2014/main" id="{2B7861F5-3EBA-4F8B-961A-D9B20FF749FC}"/>
              </a:ext>
            </a:extLst>
          </p:cNvPr>
          <p:cNvSpPr>
            <a:spLocks noGrp="1"/>
          </p:cNvSpPr>
          <p:nvPr>
            <p:ph type="ftr" sz="quarter" idx="16"/>
          </p:nvPr>
        </p:nvSpPr>
        <p:spPr>
          <a:xfrm>
            <a:off x="495300" y="6236208"/>
            <a:ext cx="355701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4">
                    <a:lumMod val="60000"/>
                    <a:lumOff val="40000"/>
                  </a:schemeClr>
                </a:solidFill>
              </a:defRPr>
            </a:lvl1pPr>
          </a:lstStyle>
          <a:p>
            <a:r>
              <a:rPr lang="en-US"/>
              <a:t>Qualcomm Proprietary and Confidential</a:t>
            </a:r>
          </a:p>
        </p:txBody>
      </p:sp>
      <p:sp>
        <p:nvSpPr>
          <p:cNvPr id="9" name="Title 1">
            <a:extLst>
              <a:ext uri="{FF2B5EF4-FFF2-40B4-BE49-F238E27FC236}">
                <a16:creationId xmlns:a16="http://schemas.microsoft.com/office/drawing/2014/main" id="{2868BC3B-427B-42AE-99BE-43783D38DBAC}"/>
              </a:ext>
            </a:extLst>
          </p:cNvPr>
          <p:cNvSpPr>
            <a:spLocks noGrp="1"/>
          </p:cNvSpPr>
          <p:nvPr>
            <p:ph type="title"/>
          </p:nvPr>
        </p:nvSpPr>
        <p:spPr>
          <a:xfrm>
            <a:off x="495300" y="2797094"/>
            <a:ext cx="3574220" cy="1787605"/>
          </a:xfrm>
        </p:spPr>
        <p:txBody>
          <a:bodyPr wrap="square">
            <a:spAutoFit/>
          </a:bodyPr>
          <a:lstStyle>
            <a:lvl1pPr>
              <a:lnSpc>
                <a:spcPct val="87000"/>
              </a:lnSpc>
              <a:defRPr sz="4400">
                <a:solidFill>
                  <a:schemeClr val="bg1"/>
                </a:solidFill>
              </a:defRPr>
            </a:lvl1pPr>
          </a:lstStyle>
          <a:p>
            <a:r>
              <a:rPr lang="en-US"/>
              <a:t>Click to edit Master title style</a:t>
            </a:r>
          </a:p>
        </p:txBody>
      </p:sp>
      <p:sp>
        <p:nvSpPr>
          <p:cNvPr id="10" name="TextBox 9">
            <a:extLst>
              <a:ext uri="{FF2B5EF4-FFF2-40B4-BE49-F238E27FC236}">
                <a16:creationId xmlns:a16="http://schemas.microsoft.com/office/drawing/2014/main" id="{9E9ACBEF-8312-4672-8CCC-A5FC918C9E3D}"/>
              </a:ext>
            </a:extLst>
          </p:cNvPr>
          <p:cNvSpPr txBox="1"/>
          <p:nvPr userDrawn="1"/>
        </p:nvSpPr>
        <p:spPr>
          <a:xfrm>
            <a:off x="495300"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3">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723472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Gun Metal">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D9F9C18C-4185-44B8-A8F7-0B0E67D86A05}"/>
              </a:ext>
            </a:extLst>
          </p:cNvPr>
          <p:cNvGrpSpPr/>
          <p:nvPr userDrawn="1"/>
        </p:nvGrpSpPr>
        <p:grpSpPr>
          <a:xfrm>
            <a:off x="-1" y="-3"/>
            <a:ext cx="9789436" cy="6167628"/>
            <a:chOff x="-1" y="-3"/>
            <a:chExt cx="9789436" cy="6167628"/>
          </a:xfrm>
        </p:grpSpPr>
        <p:sp>
          <p:nvSpPr>
            <p:cNvPr id="71" name="Rectangle: Single Corner Rounded 55">
              <a:extLst>
                <a:ext uri="{FF2B5EF4-FFF2-40B4-BE49-F238E27FC236}">
                  <a16:creationId xmlns:a16="http://schemas.microsoft.com/office/drawing/2014/main" id="{8EA3C713-B8AC-4809-9208-3E3B708504DD}"/>
                </a:ext>
              </a:extLst>
            </p:cNvPr>
            <p:cNvSpPr/>
            <p:nvPr userDrawn="1"/>
          </p:nvSpPr>
          <p:spPr bwMode="gray">
            <a:xfrm flipV="1">
              <a:off x="-1" y="2"/>
              <a:ext cx="9779986" cy="6167623"/>
            </a:xfrm>
            <a:prstGeom prst="round1Rect">
              <a:avLst>
                <a:gd name="adj" fmla="val 1969"/>
              </a:avLst>
            </a:prstGeom>
            <a:solidFill>
              <a:schemeClr val="accent6"/>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a:solidFill>
                  <a:prstClr val="white"/>
                </a:solidFill>
              </a:endParaRPr>
            </a:p>
          </p:txBody>
        </p:sp>
        <p:sp>
          <p:nvSpPr>
            <p:cNvPr id="72" name="Rectangle: Single Corner Rounded 49">
              <a:extLst>
                <a:ext uri="{FF2B5EF4-FFF2-40B4-BE49-F238E27FC236}">
                  <a16:creationId xmlns:a16="http://schemas.microsoft.com/office/drawing/2014/main" id="{4EEC7D30-2878-4223-82F7-D2AC2961696B}"/>
                </a:ext>
              </a:extLst>
            </p:cNvPr>
            <p:cNvSpPr/>
            <p:nvPr userDrawn="1"/>
          </p:nvSpPr>
          <p:spPr bwMode="gray">
            <a:xfrm flipV="1">
              <a:off x="9537470" y="2"/>
              <a:ext cx="251965" cy="6167623"/>
            </a:xfrm>
            <a:prstGeom prst="round1Rect">
              <a:avLst>
                <a:gd name="adj" fmla="val 50000"/>
              </a:avLst>
            </a:prstGeom>
            <a:gradFill flip="none" rotWithShape="1">
              <a:gsLst>
                <a:gs pos="100000">
                  <a:schemeClr val="accent6">
                    <a:lumMod val="50000"/>
                    <a:alpha val="65000"/>
                  </a:schemeClr>
                </a:gs>
                <a:gs pos="0">
                  <a:schemeClr val="accent6">
                    <a:alpha val="0"/>
                  </a:schemeClr>
                </a:gs>
                <a:gs pos="64000">
                  <a:schemeClr val="accent6">
                    <a:lumMod val="50000"/>
                    <a:alpha val="35000"/>
                  </a:schemeClr>
                </a:gs>
              </a:gsLst>
              <a:lin ang="0" scaled="1"/>
              <a:tileRect/>
            </a:gradFill>
            <a:ln w="10795" cap="flat" cmpd="sng" algn="ctr">
              <a:noFill/>
              <a:prstDash val="solid"/>
            </a:ln>
            <a:effectLst/>
          </p:spPr>
          <p:txBody>
            <a:bodyPr rtlCol="0" anchor="ctr"/>
            <a:lstStyle/>
            <a:p>
              <a:pPr lvl="0" algn="ctr"/>
              <a:endParaRPr lang="en-US" kern="0">
                <a:solidFill>
                  <a:prstClr val="white"/>
                </a:solidFill>
              </a:endParaRPr>
            </a:p>
          </p:txBody>
        </p:sp>
        <p:sp>
          <p:nvSpPr>
            <p:cNvPr id="76" name="Rectangle: Single Corner Rounded 61">
              <a:extLst>
                <a:ext uri="{FF2B5EF4-FFF2-40B4-BE49-F238E27FC236}">
                  <a16:creationId xmlns:a16="http://schemas.microsoft.com/office/drawing/2014/main" id="{1BFF8163-93A0-42A6-BDE3-CBBEB8EDFE2F}"/>
                </a:ext>
              </a:extLst>
            </p:cNvPr>
            <p:cNvSpPr/>
            <p:nvPr/>
          </p:nvSpPr>
          <p:spPr bwMode="gray">
            <a:xfrm flipV="1">
              <a:off x="0" y="-3"/>
              <a:ext cx="8507176" cy="5477243"/>
            </a:xfrm>
            <a:prstGeom prst="round1Rect">
              <a:avLst>
                <a:gd name="adj" fmla="val 2348"/>
              </a:avLst>
            </a:prstGeom>
            <a:solidFill>
              <a:schemeClr val="accent5"/>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a:solidFill>
                  <a:prstClr val="white"/>
                </a:solidFill>
              </a:endParaRPr>
            </a:p>
          </p:txBody>
        </p:sp>
        <p:sp>
          <p:nvSpPr>
            <p:cNvPr id="14" name="first shadow">
              <a:extLst>
                <a:ext uri="{FF2B5EF4-FFF2-40B4-BE49-F238E27FC236}">
                  <a16:creationId xmlns:a16="http://schemas.microsoft.com/office/drawing/2014/main" id="{45B2270E-52C5-4478-9D7B-6EBAC263E5EC}"/>
                </a:ext>
              </a:extLst>
            </p:cNvPr>
            <p:cNvSpPr/>
            <p:nvPr userDrawn="1"/>
          </p:nvSpPr>
          <p:spPr bwMode="gray">
            <a:xfrm flipV="1">
              <a:off x="7771339" y="0"/>
              <a:ext cx="735836" cy="5477240"/>
            </a:xfrm>
            <a:prstGeom prst="round1Rect">
              <a:avLst>
                <a:gd name="adj" fmla="val 17346"/>
              </a:avLst>
            </a:prstGeom>
            <a:gradFill flip="none" rotWithShape="0">
              <a:gsLst>
                <a:gs pos="100000">
                  <a:schemeClr val="accent5">
                    <a:lumMod val="50000"/>
                  </a:schemeClr>
                </a:gs>
                <a:gs pos="0">
                  <a:schemeClr val="accent5">
                    <a:alpha val="0"/>
                  </a:schemeClr>
                </a:gs>
                <a:gs pos="54000">
                  <a:schemeClr val="accent5">
                    <a:lumMod val="50000"/>
                    <a:alpha val="20000"/>
                  </a:schemeClr>
                </a:gs>
              </a:gsLst>
              <a:lin ang="0" scaled="1"/>
              <a:tileRect/>
            </a:gradFill>
            <a:ln w="10795" cap="flat" cmpd="sng" algn="ctr">
              <a:noFill/>
              <a:prstDash val="solid"/>
            </a:ln>
            <a:effectLst/>
          </p:spPr>
          <p:txBody>
            <a:bodyPr rtlCol="0" anchor="ctr"/>
            <a:lstStyle/>
            <a:p>
              <a:pPr lvl="0" algn="ctr"/>
              <a:endParaRPr lang="en-US" kern="0">
                <a:solidFill>
                  <a:prstClr val="white"/>
                </a:solidFill>
              </a:endParaRPr>
            </a:p>
          </p:txBody>
        </p:sp>
      </p:grpSp>
      <p:sp>
        <p:nvSpPr>
          <p:cNvPr id="38" name="Text Placeholder 7"/>
          <p:cNvSpPr>
            <a:spLocks noGrp="1"/>
          </p:cNvSpPr>
          <p:nvPr userDrawn="1">
            <p:ph type="body" sz="quarter" idx="10" hasCustomPrompt="1"/>
          </p:nvPr>
        </p:nvSpPr>
        <p:spPr bwMode="gray">
          <a:xfrm>
            <a:off x="495299" y="4195085"/>
            <a:ext cx="7055035" cy="961930"/>
          </a:xfrm>
          <a:prstGeom prst="rect">
            <a:avLst/>
          </a:prstGeom>
        </p:spPr>
        <p:txBody>
          <a:bodyPr>
            <a:noAutofit/>
          </a:bodyPr>
          <a:lstStyle>
            <a:lvl1pPr marL="0" indent="0">
              <a:spcBef>
                <a:spcPts val="0"/>
              </a:spcBef>
              <a:spcAft>
                <a:spcPts val="600"/>
              </a:spcAft>
              <a:buFont typeface="Microsoft Sans Serif" panose="020B0604020202020204" pitchFamily="34" charset="0"/>
              <a:buChar char="​"/>
              <a:defRPr sz="2100" b="1" spc="30" baseline="0">
                <a:solidFill>
                  <a:schemeClr val="bg1"/>
                </a:solidFill>
              </a:defRPr>
            </a:lvl1pPr>
            <a:lvl2pPr marL="0" indent="0">
              <a:lnSpc>
                <a:spcPct val="96000"/>
              </a:lnSpc>
              <a:spcBef>
                <a:spcPts val="0"/>
              </a:spcBef>
              <a:buFont typeface="Microsoft Sans Serif" panose="020B0604020202020204" pitchFamily="34" charset="0"/>
              <a:buNone/>
              <a:defRPr sz="1800">
                <a:solidFill>
                  <a:schemeClr val="bg1"/>
                </a:solidFill>
              </a:defRPr>
            </a:lvl2pPr>
            <a:lvl3pPr marL="0" indent="0">
              <a:lnSpc>
                <a:spcPct val="98000"/>
              </a:lnSpc>
              <a:spcBef>
                <a:spcPts val="0"/>
              </a:spcBef>
              <a:buFont typeface="Microsoft Sans Serif" panose="020B0604020202020204" pitchFamily="34" charset="0"/>
              <a:buChar char="​"/>
              <a:defRPr sz="1800">
                <a:solidFill>
                  <a:schemeClr val="bg1"/>
                </a:solidFill>
              </a:defRPr>
            </a:lvl3pPr>
            <a:lvl4pPr marL="0" indent="0">
              <a:lnSpc>
                <a:spcPct val="98000"/>
              </a:lnSpc>
              <a:spcBef>
                <a:spcPts val="0"/>
              </a:spcBef>
              <a:buFont typeface="Microsoft Sans Serif" panose="020B0604020202020204" pitchFamily="34" charset="0"/>
              <a:buChar char="​"/>
              <a:defRPr sz="1800" baseline="0">
                <a:solidFill>
                  <a:schemeClr val="bg1"/>
                </a:solidFill>
              </a:defRPr>
            </a:lvl4pPr>
            <a:lvl5pPr>
              <a:lnSpc>
                <a:spcPct val="98000"/>
              </a:lnSpc>
              <a:spcBef>
                <a:spcPts val="0"/>
              </a:spcBef>
              <a:defRPr sz="1800">
                <a:solidFill>
                  <a:schemeClr val="bg1"/>
                </a:solidFill>
              </a:defRPr>
            </a:lvl5pPr>
            <a:lvl6pPr>
              <a:lnSpc>
                <a:spcPct val="98000"/>
              </a:lnSpc>
              <a:spcBef>
                <a:spcPts val="0"/>
              </a:spcBef>
              <a:defRPr sz="1800">
                <a:solidFill>
                  <a:schemeClr val="bg1"/>
                </a:solidFill>
              </a:defRPr>
            </a:lvl6pPr>
            <a:lvl7pPr>
              <a:lnSpc>
                <a:spcPct val="98000"/>
              </a:lnSpc>
              <a:spcBef>
                <a:spcPts val="0"/>
              </a:spcBef>
              <a:defRPr sz="1800" baseline="0">
                <a:solidFill>
                  <a:schemeClr val="bg1"/>
                </a:solidFill>
              </a:defRPr>
            </a:lvl7pPr>
            <a:lvl8pPr>
              <a:lnSpc>
                <a:spcPct val="98000"/>
              </a:lnSpc>
              <a:spcBef>
                <a:spcPts val="0"/>
              </a:spcBef>
              <a:defRPr sz="1800" baseline="0">
                <a:solidFill>
                  <a:schemeClr val="bg1"/>
                </a:solidFill>
              </a:defRPr>
            </a:lvl8pPr>
            <a:lvl9pPr>
              <a:lnSpc>
                <a:spcPct val="98000"/>
              </a:lnSpc>
              <a:spcBef>
                <a:spcPts val="0"/>
              </a:spcBef>
              <a:defRPr sz="1800" baseline="0">
                <a:solidFill>
                  <a:schemeClr val="bg1"/>
                </a:solidFill>
              </a:defRPr>
            </a:lvl9pPr>
          </a:lstStyle>
          <a:p>
            <a:pPr lvl="0"/>
            <a:r>
              <a:rPr lang="en-US"/>
              <a:t>Speaker name</a:t>
            </a:r>
          </a:p>
          <a:p>
            <a:pPr lvl="1"/>
            <a:r>
              <a:rPr lang="en-US"/>
              <a:t>Speaker title</a:t>
            </a:r>
          </a:p>
          <a:p>
            <a:pPr lvl="1"/>
            <a:endParaRPr lang="en-US"/>
          </a:p>
        </p:txBody>
      </p:sp>
      <p:sp>
        <p:nvSpPr>
          <p:cNvPr id="28" name="Text Placeholder 7">
            <a:extLst>
              <a:ext uri="{FF2B5EF4-FFF2-40B4-BE49-F238E27FC236}">
                <a16:creationId xmlns:a16="http://schemas.microsoft.com/office/drawing/2014/main" id="{B04D80C5-5B09-4391-914E-491EB6BF922B}"/>
              </a:ext>
            </a:extLst>
          </p:cNvPr>
          <p:cNvSpPr>
            <a:spLocks noGrp="1"/>
          </p:cNvSpPr>
          <p:nvPr userDrawn="1">
            <p:ph type="body" sz="quarter" idx="11" hasCustomPrompt="1"/>
          </p:nvPr>
        </p:nvSpPr>
        <p:spPr bwMode="gray">
          <a:xfrm>
            <a:off x="3372251" y="399994"/>
            <a:ext cx="1904056" cy="226772"/>
          </a:xfrm>
          <a:prstGeom prst="rect">
            <a:avLst/>
          </a:prstGeom>
        </p:spPr>
        <p:txBody>
          <a:bodyPr wrap="none"/>
          <a:lstStyle>
            <a:lvl1pPr marL="0" indent="0" algn="l">
              <a:lnSpc>
                <a:spcPct val="87000"/>
              </a:lnSpc>
              <a:spcBef>
                <a:spcPts val="0"/>
              </a:spcBef>
              <a:buNone/>
              <a:defRPr sz="1600" b="0">
                <a:solidFill>
                  <a:schemeClr val="bg1"/>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a:t>Location</a:t>
            </a:r>
          </a:p>
        </p:txBody>
      </p:sp>
      <p:sp>
        <p:nvSpPr>
          <p:cNvPr id="29" name="Text Placeholder 5">
            <a:extLst>
              <a:ext uri="{FF2B5EF4-FFF2-40B4-BE49-F238E27FC236}">
                <a16:creationId xmlns:a16="http://schemas.microsoft.com/office/drawing/2014/main" id="{E4B73436-F9A5-4201-8676-5BB1475322E2}"/>
              </a:ext>
            </a:extLst>
          </p:cNvPr>
          <p:cNvSpPr>
            <a:spLocks noGrp="1"/>
          </p:cNvSpPr>
          <p:nvPr userDrawn="1">
            <p:ph type="body" sz="quarter" idx="13" hasCustomPrompt="1"/>
          </p:nvPr>
        </p:nvSpPr>
        <p:spPr bwMode="gray">
          <a:xfrm>
            <a:off x="495300" y="396125"/>
            <a:ext cx="1882210" cy="262176"/>
          </a:xfrm>
          <a:prstGeom prst="rect">
            <a:avLst/>
          </a:prstGeom>
        </p:spPr>
        <p:txBody>
          <a:bodyPr wrap="none"/>
          <a:lstStyle>
            <a:lvl1pPr marL="0" indent="0">
              <a:lnSpc>
                <a:spcPct val="87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a:t>Date</a:t>
            </a:r>
          </a:p>
        </p:txBody>
      </p:sp>
      <p:sp>
        <p:nvSpPr>
          <p:cNvPr id="30" name="Text Placeholder 48">
            <a:extLst>
              <a:ext uri="{FF2B5EF4-FFF2-40B4-BE49-F238E27FC236}">
                <a16:creationId xmlns:a16="http://schemas.microsoft.com/office/drawing/2014/main" id="{44CE8076-2642-41CB-B9C4-44BBD2A86AAA}"/>
              </a:ext>
            </a:extLst>
          </p:cNvPr>
          <p:cNvSpPr>
            <a:spLocks noGrp="1"/>
          </p:cNvSpPr>
          <p:nvPr userDrawn="1">
            <p:ph type="body" sz="quarter" idx="14" hasCustomPrompt="1"/>
          </p:nvPr>
        </p:nvSpPr>
        <p:spPr bwMode="gray">
          <a:xfrm>
            <a:off x="6233491" y="380897"/>
            <a:ext cx="1888737" cy="265271"/>
          </a:xfrm>
          <a:prstGeom prst="rect">
            <a:avLst/>
          </a:prstGeom>
        </p:spPr>
        <p:txBody>
          <a:bodyPr wrap="none"/>
          <a:lstStyle>
            <a:lvl1pPr marL="0" marR="0" indent="0" algn="l" defTabSz="914400" rtl="0" eaLnBrk="1" fontAlgn="auto" latinLnBrk="0" hangingPunct="1">
              <a:lnSpc>
                <a:spcPct val="87000"/>
              </a:lnSpc>
              <a:spcBef>
                <a:spcPts val="0"/>
              </a:spcBef>
              <a:spcAft>
                <a:spcPts val="0"/>
              </a:spcAft>
              <a:buClr>
                <a:srgbClr val="3253DC"/>
              </a:buClr>
              <a:buSzTx/>
              <a:buFont typeface="Arial" panose="020B0604020202020204" pitchFamily="34" charset="0"/>
              <a:buNone/>
              <a:tabLst/>
              <a:defRPr sz="1600" b="1">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marL="0" marR="0" lvl="0" indent="0" algn="l" defTabSz="914400" rtl="0" eaLnBrk="1" fontAlgn="auto" latinLnBrk="0" hangingPunct="1">
              <a:lnSpc>
                <a:spcPct val="98000"/>
              </a:lnSpc>
              <a:spcBef>
                <a:spcPts val="0"/>
              </a:spcBef>
              <a:spcAft>
                <a:spcPts val="0"/>
              </a:spcAft>
              <a:buClr>
                <a:srgbClr val="3253DC"/>
              </a:buClr>
              <a:buSzTx/>
              <a:buFont typeface="Arial" panose="020B0604020202020204" pitchFamily="34" charset="0"/>
              <a:buNone/>
              <a:tabLst/>
              <a:defRPr/>
            </a:pPr>
            <a:r>
              <a:rPr lang="en-US"/>
              <a:t>@</a:t>
            </a:r>
            <a:r>
              <a:rPr lang="en-US" err="1"/>
              <a:t>qualcomm</a:t>
            </a:r>
            <a:endParaRPr lang="en-US"/>
          </a:p>
        </p:txBody>
      </p:sp>
      <p:sp>
        <p:nvSpPr>
          <p:cNvPr id="16" name="Freeform 5">
            <a:extLst>
              <a:ext uri="{FF2B5EF4-FFF2-40B4-BE49-F238E27FC236}">
                <a16:creationId xmlns:a16="http://schemas.microsoft.com/office/drawing/2014/main" id="{EAF54038-2EE1-4AAA-8E7D-7B51C2DE442F}"/>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13" name="Title 2">
            <a:extLst>
              <a:ext uri="{FF2B5EF4-FFF2-40B4-BE49-F238E27FC236}">
                <a16:creationId xmlns:a16="http://schemas.microsoft.com/office/drawing/2014/main" id="{1FC1E11E-35BC-4505-BB14-A81D00893FB3}"/>
              </a:ext>
            </a:extLst>
          </p:cNvPr>
          <p:cNvSpPr>
            <a:spLocks noGrp="1"/>
          </p:cNvSpPr>
          <p:nvPr>
            <p:ph type="title"/>
          </p:nvPr>
        </p:nvSpPr>
        <p:spPr bwMode="gray">
          <a:xfrm>
            <a:off x="431638" y="2194052"/>
            <a:ext cx="7415930" cy="1883593"/>
          </a:xfrm>
        </p:spPr>
        <p:txBody>
          <a:bodyPr wrap="square">
            <a:spAutoFit/>
          </a:bodyPr>
          <a:lstStyle>
            <a:lvl1pPr>
              <a:lnSpc>
                <a:spcPct val="87000"/>
              </a:lnSpc>
              <a:defRPr sz="6800">
                <a:solidFill>
                  <a:schemeClr val="bg1"/>
                </a:solidFill>
              </a:defRPr>
            </a:lvl1pPr>
          </a:lstStyle>
          <a:p>
            <a:r>
              <a:rPr lang="en-US"/>
              <a:t>Click to edit Master title style</a:t>
            </a:r>
          </a:p>
        </p:txBody>
      </p:sp>
    </p:spTree>
    <p:extLst>
      <p:ext uri="{BB962C8B-B14F-4D97-AF65-F5344CB8AC3E}">
        <p14:creationId xmlns:p14="http://schemas.microsoft.com/office/powerpoint/2010/main" val="4212672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Image Right Nickel">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C4F80DE-5D56-47D8-8FA8-D6E5D8B85FA8}"/>
              </a:ext>
            </a:extLst>
          </p:cNvPr>
          <p:cNvSpPr/>
          <p:nvPr userDrawn="1"/>
        </p:nvSpPr>
        <p:spPr bwMode="gray">
          <a:xfrm>
            <a:off x="0" y="0"/>
            <a:ext cx="4658374" cy="6858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15" name="Rectangle 14">
            <a:extLst>
              <a:ext uri="{FF2B5EF4-FFF2-40B4-BE49-F238E27FC236}">
                <a16:creationId xmlns:a16="http://schemas.microsoft.com/office/drawing/2014/main" id="{096897AF-98CA-40A5-9DA9-73AFB4E1D4EF}"/>
              </a:ext>
            </a:extLst>
          </p:cNvPr>
          <p:cNvSpPr/>
          <p:nvPr userDrawn="1"/>
        </p:nvSpPr>
        <p:spPr bwMode="gray">
          <a:xfrm>
            <a:off x="4164598" y="0"/>
            <a:ext cx="493776" cy="6858000"/>
          </a:xfrm>
          <a:prstGeom prst="rect">
            <a:avLst/>
          </a:prstGeom>
          <a:gradFill flip="none" rotWithShape="1">
            <a:gsLst>
              <a:gs pos="0">
                <a:schemeClr val="accent6">
                  <a:lumMod val="40000"/>
                  <a:lumOff val="60000"/>
                  <a:alpha val="0"/>
                </a:schemeClr>
              </a:gs>
              <a:gs pos="100000">
                <a:schemeClr val="accent5">
                  <a:lumMod val="50000"/>
                  <a:alpha val="44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4658374" y="0"/>
            <a:ext cx="7533626"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black">
          <a:xfrm>
            <a:off x="495300" y="4743450"/>
            <a:ext cx="3555999" cy="1280160"/>
          </a:xfrm>
          <a:prstGeom prst="rect">
            <a:avLst/>
          </a:prstGeom>
        </p:spPr>
        <p:txBody>
          <a:bodyPr anchor="t"/>
          <a:lstStyle>
            <a:lvl1pPr marL="0" indent="0">
              <a:lnSpc>
                <a:spcPct val="96000"/>
              </a:lnSpc>
              <a:buClr>
                <a:schemeClr val="bg1"/>
              </a:buClr>
              <a:buNone/>
              <a:defRPr sz="1800">
                <a:solidFill>
                  <a:schemeClr val="tx1"/>
                </a:solidFill>
              </a:defRPr>
            </a:lvl1pPr>
            <a:lvl2pPr marL="0" indent="0">
              <a:buClr>
                <a:schemeClr val="bg1"/>
              </a:buClr>
              <a:buNone/>
              <a:defRPr>
                <a:solidFill>
                  <a:schemeClr val="bg1"/>
                </a:solidFill>
              </a:defRPr>
            </a:lvl2pPr>
            <a:lvl3pPr marL="0" indent="0">
              <a:buClr>
                <a:schemeClr val="bg1"/>
              </a:buClr>
              <a:buNone/>
              <a:defRPr>
                <a:solidFill>
                  <a:schemeClr val="bg1"/>
                </a:solidFill>
              </a:defRPr>
            </a:lvl3pPr>
            <a:lvl4pPr marL="0" indent="0">
              <a:buClr>
                <a:schemeClr val="bg1"/>
              </a:buClr>
              <a:buNone/>
              <a:defRPr>
                <a:solidFill>
                  <a:schemeClr val="bg1"/>
                </a:solidFill>
              </a:defRPr>
            </a:lvl4pPr>
            <a:lvl5pPr marL="0" indent="0">
              <a:buFont typeface="Arial" panose="020B0604020202020204" pitchFamily="34" charset="0"/>
              <a:buNone/>
              <a:defRPr>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8" name="Footer Placeholder 2">
            <a:extLst>
              <a:ext uri="{FF2B5EF4-FFF2-40B4-BE49-F238E27FC236}">
                <a16:creationId xmlns:a16="http://schemas.microsoft.com/office/drawing/2014/main" id="{2B7861F5-3EBA-4F8B-961A-D9B20FF749FC}"/>
              </a:ext>
            </a:extLst>
          </p:cNvPr>
          <p:cNvSpPr>
            <a:spLocks noGrp="1"/>
          </p:cNvSpPr>
          <p:nvPr>
            <p:ph type="ftr" sz="quarter" idx="16"/>
          </p:nvPr>
        </p:nvSpPr>
        <p:spPr>
          <a:xfrm>
            <a:off x="495300" y="6236208"/>
            <a:ext cx="355701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9" name="Title 1">
            <a:extLst>
              <a:ext uri="{FF2B5EF4-FFF2-40B4-BE49-F238E27FC236}">
                <a16:creationId xmlns:a16="http://schemas.microsoft.com/office/drawing/2014/main" id="{38252DF1-084E-4672-B68F-141714EEA8C7}"/>
              </a:ext>
            </a:extLst>
          </p:cNvPr>
          <p:cNvSpPr>
            <a:spLocks noGrp="1"/>
          </p:cNvSpPr>
          <p:nvPr>
            <p:ph type="title"/>
          </p:nvPr>
        </p:nvSpPr>
        <p:spPr>
          <a:xfrm>
            <a:off x="495300" y="2797094"/>
            <a:ext cx="3574220" cy="1787605"/>
          </a:xfrm>
        </p:spPr>
        <p:txBody>
          <a:bodyPr wrap="square">
            <a:spAutoFit/>
          </a:bodyPr>
          <a:lstStyle>
            <a:lvl1pPr>
              <a:lnSpc>
                <a:spcPct val="87000"/>
              </a:lnSpc>
              <a:defRPr sz="4400"/>
            </a:lvl1pPr>
          </a:lstStyle>
          <a:p>
            <a:r>
              <a:rPr lang="en-US"/>
              <a:t>Click to edit Master title style</a:t>
            </a:r>
          </a:p>
        </p:txBody>
      </p:sp>
      <p:sp>
        <p:nvSpPr>
          <p:cNvPr id="10" name="TextBox 9">
            <a:extLst>
              <a:ext uri="{FF2B5EF4-FFF2-40B4-BE49-F238E27FC236}">
                <a16:creationId xmlns:a16="http://schemas.microsoft.com/office/drawing/2014/main" id="{DAEE56A7-95CC-430D-9E93-E4837CC6889D}"/>
              </a:ext>
            </a:extLst>
          </p:cNvPr>
          <p:cNvSpPr txBox="1"/>
          <p:nvPr userDrawn="1"/>
        </p:nvSpPr>
        <p:spPr>
          <a:xfrm>
            <a:off x="495300"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142997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Image Right Gun Metal">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C4F80DE-5D56-47D8-8FA8-D6E5D8B85FA8}"/>
              </a:ext>
            </a:extLst>
          </p:cNvPr>
          <p:cNvSpPr/>
          <p:nvPr userDrawn="1"/>
        </p:nvSpPr>
        <p:spPr bwMode="gray">
          <a:xfrm>
            <a:off x="0" y="0"/>
            <a:ext cx="4658374"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15" name="Rectangle 14">
            <a:extLst>
              <a:ext uri="{FF2B5EF4-FFF2-40B4-BE49-F238E27FC236}">
                <a16:creationId xmlns:a16="http://schemas.microsoft.com/office/drawing/2014/main" id="{096897AF-98CA-40A5-9DA9-73AFB4E1D4EF}"/>
              </a:ext>
            </a:extLst>
          </p:cNvPr>
          <p:cNvSpPr/>
          <p:nvPr userDrawn="1"/>
        </p:nvSpPr>
        <p:spPr bwMode="gray">
          <a:xfrm>
            <a:off x="4164598" y="0"/>
            <a:ext cx="493776" cy="6858000"/>
          </a:xfrm>
          <a:prstGeom prst="rect">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4658374" y="0"/>
            <a:ext cx="7533626"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495300" y="4743450"/>
            <a:ext cx="3556000" cy="1280160"/>
          </a:xfrm>
          <a:prstGeom prst="rect">
            <a:avLst/>
          </a:prstGeom>
        </p:spPr>
        <p:txBody>
          <a:bodyPr anchor="t"/>
          <a:lstStyle>
            <a:lvl1pPr marL="0" indent="0">
              <a:lnSpc>
                <a:spcPct val="96000"/>
              </a:lnSpc>
              <a:buClr>
                <a:schemeClr val="bg1"/>
              </a:buClr>
              <a:buNone/>
              <a:defRPr sz="1800">
                <a:solidFill>
                  <a:schemeClr val="bg1"/>
                </a:solidFill>
              </a:defRPr>
            </a:lvl1pPr>
            <a:lvl2pPr marL="0" indent="0">
              <a:buClr>
                <a:schemeClr val="bg1"/>
              </a:buClr>
              <a:buNone/>
              <a:defRPr>
                <a:solidFill>
                  <a:schemeClr val="bg1"/>
                </a:solidFill>
              </a:defRPr>
            </a:lvl2pPr>
            <a:lvl3pPr marL="0" indent="0">
              <a:buClr>
                <a:schemeClr val="bg1"/>
              </a:buClr>
              <a:buNone/>
              <a:defRPr>
                <a:solidFill>
                  <a:schemeClr val="bg1"/>
                </a:solidFill>
              </a:defRPr>
            </a:lvl3pPr>
            <a:lvl4pPr marL="0" indent="0">
              <a:buClr>
                <a:schemeClr val="bg1"/>
              </a:buClr>
              <a:buNone/>
              <a:defRPr>
                <a:solidFill>
                  <a:schemeClr val="bg1"/>
                </a:solidFill>
              </a:defRPr>
            </a:lvl4pPr>
            <a:lvl5pPr marL="0" indent="0">
              <a:buFont typeface="Arial" panose="020B0604020202020204" pitchFamily="34" charset="0"/>
              <a:buNone/>
              <a:defRPr>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8" name="Footer Placeholder 2">
            <a:extLst>
              <a:ext uri="{FF2B5EF4-FFF2-40B4-BE49-F238E27FC236}">
                <a16:creationId xmlns:a16="http://schemas.microsoft.com/office/drawing/2014/main" id="{6F4D48ED-5D8A-47EE-956E-72B7EE984BDE}"/>
              </a:ext>
            </a:extLst>
          </p:cNvPr>
          <p:cNvSpPr>
            <a:spLocks noGrp="1"/>
          </p:cNvSpPr>
          <p:nvPr>
            <p:ph type="ftr" sz="quarter" idx="16"/>
          </p:nvPr>
        </p:nvSpPr>
        <p:spPr bwMode="gray">
          <a:xfrm>
            <a:off x="495300" y="6236208"/>
            <a:ext cx="355701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40000"/>
                    <a:lumOff val="60000"/>
                  </a:schemeClr>
                </a:solidFill>
              </a:defRPr>
            </a:lvl1pPr>
          </a:lstStyle>
          <a:p>
            <a:r>
              <a:rPr lang="en-US"/>
              <a:t>Qualcomm Proprietary and Confidential</a:t>
            </a:r>
          </a:p>
        </p:txBody>
      </p:sp>
      <p:sp>
        <p:nvSpPr>
          <p:cNvPr id="9" name="Title 1">
            <a:extLst>
              <a:ext uri="{FF2B5EF4-FFF2-40B4-BE49-F238E27FC236}">
                <a16:creationId xmlns:a16="http://schemas.microsoft.com/office/drawing/2014/main" id="{55F13055-7657-4496-81D2-B665F79B6A2B}"/>
              </a:ext>
            </a:extLst>
          </p:cNvPr>
          <p:cNvSpPr>
            <a:spLocks noGrp="1"/>
          </p:cNvSpPr>
          <p:nvPr>
            <p:ph type="title"/>
          </p:nvPr>
        </p:nvSpPr>
        <p:spPr bwMode="gray">
          <a:xfrm>
            <a:off x="495300" y="2797094"/>
            <a:ext cx="3574220" cy="1787605"/>
          </a:xfrm>
        </p:spPr>
        <p:txBody>
          <a:bodyPr wrap="square">
            <a:spAutoFit/>
          </a:bodyPr>
          <a:lstStyle>
            <a:lvl1pPr>
              <a:lnSpc>
                <a:spcPct val="87000"/>
              </a:lnSpc>
              <a:defRPr sz="4400">
                <a:solidFill>
                  <a:schemeClr val="bg1"/>
                </a:solidFill>
              </a:defRPr>
            </a:lvl1pPr>
          </a:lstStyle>
          <a:p>
            <a:r>
              <a:rPr lang="en-US"/>
              <a:t>Click to edit Master title style</a:t>
            </a:r>
          </a:p>
        </p:txBody>
      </p:sp>
      <p:sp>
        <p:nvSpPr>
          <p:cNvPr id="10" name="TextBox 9">
            <a:extLst>
              <a:ext uri="{FF2B5EF4-FFF2-40B4-BE49-F238E27FC236}">
                <a16:creationId xmlns:a16="http://schemas.microsoft.com/office/drawing/2014/main" id="{C3788D1A-E641-4751-8F62-E1A2A80B7F01}"/>
              </a:ext>
            </a:extLst>
          </p:cNvPr>
          <p:cNvSpPr txBox="1"/>
          <p:nvPr userDrawn="1"/>
        </p:nvSpPr>
        <p:spPr>
          <a:xfrm>
            <a:off x="495300"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175666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Image Right Midnight">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C4F80DE-5D56-47D8-8FA8-D6E5D8B85FA8}"/>
              </a:ext>
            </a:extLst>
          </p:cNvPr>
          <p:cNvSpPr/>
          <p:nvPr userDrawn="1"/>
        </p:nvSpPr>
        <p:spPr bwMode="gray">
          <a:xfrm>
            <a:off x="0" y="0"/>
            <a:ext cx="465837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15" name="Rectangle 14">
            <a:extLst>
              <a:ext uri="{FF2B5EF4-FFF2-40B4-BE49-F238E27FC236}">
                <a16:creationId xmlns:a16="http://schemas.microsoft.com/office/drawing/2014/main" id="{096897AF-98CA-40A5-9DA9-73AFB4E1D4EF}"/>
              </a:ext>
            </a:extLst>
          </p:cNvPr>
          <p:cNvSpPr/>
          <p:nvPr userDrawn="1"/>
        </p:nvSpPr>
        <p:spPr bwMode="gray">
          <a:xfrm>
            <a:off x="4164598" y="0"/>
            <a:ext cx="493776" cy="6858000"/>
          </a:xfrm>
          <a:prstGeom prst="rect">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4658374" y="0"/>
            <a:ext cx="7533626"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495300" y="4743450"/>
            <a:ext cx="3556000" cy="1280160"/>
          </a:xfrm>
          <a:prstGeom prst="rect">
            <a:avLst/>
          </a:prstGeom>
        </p:spPr>
        <p:txBody>
          <a:bodyPr anchor="t"/>
          <a:lstStyle>
            <a:lvl1pPr marL="0" indent="0">
              <a:lnSpc>
                <a:spcPct val="96000"/>
              </a:lnSpc>
              <a:buClr>
                <a:schemeClr val="bg1"/>
              </a:buClr>
              <a:buNone/>
              <a:defRPr sz="1800">
                <a:solidFill>
                  <a:schemeClr val="bg1"/>
                </a:solidFill>
              </a:defRPr>
            </a:lvl1pPr>
            <a:lvl2pPr marL="0" indent="0">
              <a:buClr>
                <a:schemeClr val="bg1"/>
              </a:buClr>
              <a:buNone/>
              <a:defRPr>
                <a:solidFill>
                  <a:schemeClr val="bg1"/>
                </a:solidFill>
              </a:defRPr>
            </a:lvl2pPr>
            <a:lvl3pPr marL="0" indent="0">
              <a:buClr>
                <a:schemeClr val="bg1"/>
              </a:buClr>
              <a:buNone/>
              <a:defRPr>
                <a:solidFill>
                  <a:schemeClr val="bg1"/>
                </a:solidFill>
              </a:defRPr>
            </a:lvl3pPr>
            <a:lvl4pPr marL="0" indent="0">
              <a:buClr>
                <a:schemeClr val="bg1"/>
              </a:buClr>
              <a:buNone/>
              <a:defRPr>
                <a:solidFill>
                  <a:schemeClr val="bg1"/>
                </a:solidFill>
              </a:defRPr>
            </a:lvl4pPr>
            <a:lvl5pPr marL="0" indent="0">
              <a:buFont typeface="Arial" panose="020B0604020202020204" pitchFamily="34" charset="0"/>
              <a:buNone/>
              <a:defRPr>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8" name="Footer Placeholder 2">
            <a:extLst>
              <a:ext uri="{FF2B5EF4-FFF2-40B4-BE49-F238E27FC236}">
                <a16:creationId xmlns:a16="http://schemas.microsoft.com/office/drawing/2014/main" id="{6F4D48ED-5D8A-47EE-956E-72B7EE984BDE}"/>
              </a:ext>
            </a:extLst>
          </p:cNvPr>
          <p:cNvSpPr>
            <a:spLocks noGrp="1"/>
          </p:cNvSpPr>
          <p:nvPr>
            <p:ph type="ftr" sz="quarter" idx="16"/>
          </p:nvPr>
        </p:nvSpPr>
        <p:spPr bwMode="gray">
          <a:xfrm>
            <a:off x="495300" y="6236208"/>
            <a:ext cx="355701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9" name="Title 1">
            <a:extLst>
              <a:ext uri="{FF2B5EF4-FFF2-40B4-BE49-F238E27FC236}">
                <a16:creationId xmlns:a16="http://schemas.microsoft.com/office/drawing/2014/main" id="{F61C4DE6-E5D7-49BF-BE1D-0EC8FCDC68D1}"/>
              </a:ext>
            </a:extLst>
          </p:cNvPr>
          <p:cNvSpPr>
            <a:spLocks noGrp="1"/>
          </p:cNvSpPr>
          <p:nvPr>
            <p:ph type="title"/>
          </p:nvPr>
        </p:nvSpPr>
        <p:spPr bwMode="gray">
          <a:xfrm>
            <a:off x="495300" y="2797094"/>
            <a:ext cx="3574220" cy="1787605"/>
          </a:xfrm>
        </p:spPr>
        <p:txBody>
          <a:bodyPr wrap="square">
            <a:spAutoFit/>
          </a:bodyPr>
          <a:lstStyle>
            <a:lvl1pPr>
              <a:lnSpc>
                <a:spcPct val="87000"/>
              </a:lnSpc>
              <a:defRPr sz="4400">
                <a:solidFill>
                  <a:schemeClr val="bg1"/>
                </a:solidFill>
              </a:defRPr>
            </a:lvl1pPr>
          </a:lstStyle>
          <a:p>
            <a:r>
              <a:rPr lang="en-US"/>
              <a:t>Click to edit Master title style</a:t>
            </a:r>
          </a:p>
        </p:txBody>
      </p:sp>
      <p:sp>
        <p:nvSpPr>
          <p:cNvPr id="10" name="TextBox 9">
            <a:extLst>
              <a:ext uri="{FF2B5EF4-FFF2-40B4-BE49-F238E27FC236}">
                <a16:creationId xmlns:a16="http://schemas.microsoft.com/office/drawing/2014/main" id="{E3F248DD-8B74-423C-848D-F5D38F4B35C9}"/>
              </a:ext>
            </a:extLst>
          </p:cNvPr>
          <p:cNvSpPr txBox="1"/>
          <p:nvPr userDrawn="1"/>
        </p:nvSpPr>
        <p:spPr>
          <a:xfrm>
            <a:off x="495300"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438693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Cutaway 1/4 Left Blu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DB42174-1A3D-4E93-A2B6-481349C97762}"/>
              </a:ext>
            </a:extLst>
          </p:cNvPr>
          <p:cNvSpPr/>
          <p:nvPr userDrawn="1"/>
        </p:nvSpPr>
        <p:spPr bwMode="gray">
          <a:xfrm>
            <a:off x="1" y="0"/>
            <a:ext cx="37063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10" name="Rectangle: Single Corner Rounded 6">
            <a:extLst>
              <a:ext uri="{FF2B5EF4-FFF2-40B4-BE49-F238E27FC236}">
                <a16:creationId xmlns:a16="http://schemas.microsoft.com/office/drawing/2014/main" id="{7A8F2004-6901-4DA9-A3D9-C400BB1D4111}"/>
              </a:ext>
            </a:extLst>
          </p:cNvPr>
          <p:cNvSpPr/>
          <p:nvPr userDrawn="1"/>
        </p:nvSpPr>
        <p:spPr bwMode="gray">
          <a:xfrm flipV="1">
            <a:off x="3159734" y="-2"/>
            <a:ext cx="546573" cy="6857997"/>
          </a:xfrm>
          <a:prstGeom prst="round1Rect">
            <a:avLst>
              <a:gd name="adj" fmla="val 0"/>
            </a:avLst>
          </a:prstGeom>
          <a:gradFill flip="none" rotWithShape="1">
            <a:gsLst>
              <a:gs pos="75000">
                <a:srgbClr val="2540B3"/>
              </a:gs>
              <a:gs pos="0">
                <a:schemeClr val="accent1">
                  <a:alpha val="0"/>
                  <a:lumMod val="95000"/>
                </a:schemeClr>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15" name="Text Placeholder 3">
            <a:extLst>
              <a:ext uri="{FF2B5EF4-FFF2-40B4-BE49-F238E27FC236}">
                <a16:creationId xmlns:a16="http://schemas.microsoft.com/office/drawing/2014/main" id="{4B8DA94D-4ADC-4A5B-8902-A406820A58B6}"/>
              </a:ext>
            </a:extLst>
          </p:cNvPr>
          <p:cNvSpPr>
            <a:spLocks noGrp="1"/>
          </p:cNvSpPr>
          <p:nvPr>
            <p:ph type="body" sz="quarter" idx="10"/>
          </p:nvPr>
        </p:nvSpPr>
        <p:spPr bwMode="gray">
          <a:xfrm>
            <a:off x="493713" y="2673349"/>
            <a:ext cx="2606675" cy="3727435"/>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ubtitle">
            <a:extLst>
              <a:ext uri="{FF2B5EF4-FFF2-40B4-BE49-F238E27FC236}">
                <a16:creationId xmlns:a16="http://schemas.microsoft.com/office/drawing/2014/main" id="{7B8D4663-B6E0-4AD4-8563-711289FF2DB0}"/>
              </a:ext>
            </a:extLst>
          </p:cNvPr>
          <p:cNvSpPr>
            <a:spLocks noGrp="1"/>
          </p:cNvSpPr>
          <p:nvPr>
            <p:ph type="subTitle" idx="1"/>
          </p:nvPr>
        </p:nvSpPr>
        <p:spPr bwMode="gray">
          <a:xfrm>
            <a:off x="495300" y="1869281"/>
            <a:ext cx="2607469" cy="428451"/>
          </a:xfrm>
          <a:prstGeom prst="rect">
            <a:avLst/>
          </a:prstGeom>
        </p:spPr>
        <p:txBody>
          <a:bodyPr>
            <a:spAutoFit/>
          </a:bodyPr>
          <a:lstStyle>
            <a:lvl1pPr marL="0" indent="0" algn="l">
              <a:lnSpc>
                <a:spcPct val="87000"/>
              </a:lnSpc>
              <a:spcBef>
                <a:spcPts val="180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1" name="Footer Placeholder 2">
            <a:extLst>
              <a:ext uri="{FF2B5EF4-FFF2-40B4-BE49-F238E27FC236}">
                <a16:creationId xmlns:a16="http://schemas.microsoft.com/office/drawing/2014/main" id="{06F2EB5A-66E7-46F4-A54E-D517AD1E8AFA}"/>
              </a:ext>
            </a:extLst>
          </p:cNvPr>
          <p:cNvSpPr>
            <a:spLocks noGrp="1"/>
          </p:cNvSpPr>
          <p:nvPr>
            <p:ph type="ftr" sz="quarter" idx="16"/>
          </p:nvPr>
        </p:nvSpPr>
        <p:spPr bwMode="gray">
          <a:xfrm>
            <a:off x="495300" y="6532895"/>
            <a:ext cx="26060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2">
                    <a:lumMod val="60000"/>
                    <a:lumOff val="40000"/>
                  </a:schemeClr>
                </a:solidFill>
              </a:defRPr>
            </a:lvl1pPr>
          </a:lstStyle>
          <a:p>
            <a:r>
              <a:rPr lang="en-US"/>
              <a:t>Qualcomm Proprietary and Confidential</a:t>
            </a:r>
          </a:p>
        </p:txBody>
      </p:sp>
      <p:sp>
        <p:nvSpPr>
          <p:cNvPr id="13" name="Title 1">
            <a:extLst>
              <a:ext uri="{FF2B5EF4-FFF2-40B4-BE49-F238E27FC236}">
                <a16:creationId xmlns:a16="http://schemas.microsoft.com/office/drawing/2014/main" id="{7779B7D9-EE1F-4683-8289-2F379FA449E0}"/>
              </a:ext>
            </a:extLst>
          </p:cNvPr>
          <p:cNvSpPr>
            <a:spLocks noGrp="1"/>
          </p:cNvSpPr>
          <p:nvPr>
            <p:ph type="title"/>
          </p:nvPr>
        </p:nvSpPr>
        <p:spPr bwMode="gray">
          <a:xfrm>
            <a:off x="495300" y="413092"/>
            <a:ext cx="2605088" cy="1381340"/>
          </a:xfrm>
        </p:spPr>
        <p:txBody>
          <a:bodyPr wrap="square">
            <a:spAutoFit/>
          </a:bodyPr>
          <a:lstStyle>
            <a:lvl1pPr>
              <a:lnSpc>
                <a:spcPct val="87000"/>
              </a:lnSpc>
              <a:defRPr sz="3400">
                <a:solidFill>
                  <a:schemeClr val="bg1"/>
                </a:solidFill>
              </a:defRPr>
            </a:lvl1pPr>
          </a:lstStyle>
          <a:p>
            <a:r>
              <a:rPr lang="en-US"/>
              <a:t>Click to edit Master title style</a:t>
            </a:r>
          </a:p>
        </p:txBody>
      </p:sp>
      <p:sp>
        <p:nvSpPr>
          <p:cNvPr id="12" name="TextBox 11">
            <a:extLst>
              <a:ext uri="{FF2B5EF4-FFF2-40B4-BE49-F238E27FC236}">
                <a16:creationId xmlns:a16="http://schemas.microsoft.com/office/drawing/2014/main" id="{8B0243F3-04E5-4F28-97C8-1C03B8F260B0}"/>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341707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utaway 1/4 Left Light Blu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DB42174-1A3D-4E93-A2B6-481349C97762}"/>
              </a:ext>
            </a:extLst>
          </p:cNvPr>
          <p:cNvSpPr/>
          <p:nvPr userDrawn="1"/>
        </p:nvSpPr>
        <p:spPr bwMode="gray">
          <a:xfrm>
            <a:off x="1" y="0"/>
            <a:ext cx="3706306"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10" name="Rectangle: Single Corner Rounded 6">
            <a:extLst>
              <a:ext uri="{FF2B5EF4-FFF2-40B4-BE49-F238E27FC236}">
                <a16:creationId xmlns:a16="http://schemas.microsoft.com/office/drawing/2014/main" id="{7A8F2004-6901-4DA9-A3D9-C400BB1D4111}"/>
              </a:ext>
            </a:extLst>
          </p:cNvPr>
          <p:cNvSpPr/>
          <p:nvPr userDrawn="1"/>
        </p:nvSpPr>
        <p:spPr bwMode="gray">
          <a:xfrm flipV="1">
            <a:off x="3159734" y="-2"/>
            <a:ext cx="546573" cy="6857997"/>
          </a:xfrm>
          <a:prstGeom prst="round1Rect">
            <a:avLst>
              <a:gd name="adj" fmla="val 0"/>
            </a:avLst>
          </a:prstGeom>
          <a:gradFill flip="none" rotWithShape="1">
            <a:gsLst>
              <a:gs pos="75000">
                <a:srgbClr val="6383DE"/>
              </a:gs>
              <a:gs pos="100000">
                <a:srgbClr val="3F59AD">
                  <a:lumMod val="90000"/>
                  <a:lumOff val="10000"/>
                </a:srgbClr>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15" name="Text Placeholder 3">
            <a:extLst>
              <a:ext uri="{FF2B5EF4-FFF2-40B4-BE49-F238E27FC236}">
                <a16:creationId xmlns:a16="http://schemas.microsoft.com/office/drawing/2014/main" id="{4B8DA94D-4ADC-4A5B-8902-A406820A58B6}"/>
              </a:ext>
            </a:extLst>
          </p:cNvPr>
          <p:cNvSpPr>
            <a:spLocks noGrp="1"/>
          </p:cNvSpPr>
          <p:nvPr>
            <p:ph type="body" sz="quarter" idx="10"/>
          </p:nvPr>
        </p:nvSpPr>
        <p:spPr bwMode="black">
          <a:xfrm>
            <a:off x="493713" y="2673349"/>
            <a:ext cx="2606675" cy="3727435"/>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Footer Placeholder 2">
            <a:extLst>
              <a:ext uri="{FF2B5EF4-FFF2-40B4-BE49-F238E27FC236}">
                <a16:creationId xmlns:a16="http://schemas.microsoft.com/office/drawing/2014/main" id="{B2F625D1-43CE-4269-85DE-B80E7855C56A}"/>
              </a:ext>
            </a:extLst>
          </p:cNvPr>
          <p:cNvSpPr>
            <a:spLocks noGrp="1"/>
          </p:cNvSpPr>
          <p:nvPr>
            <p:ph type="ftr" sz="quarter" idx="16"/>
          </p:nvPr>
        </p:nvSpPr>
        <p:spPr>
          <a:xfrm>
            <a:off x="495300" y="6532895"/>
            <a:ext cx="26060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2">
                    <a:lumMod val="40000"/>
                    <a:lumOff val="60000"/>
                  </a:schemeClr>
                </a:solidFill>
              </a:defRPr>
            </a:lvl1pPr>
          </a:lstStyle>
          <a:p>
            <a:r>
              <a:rPr lang="en-US"/>
              <a:t>Qualcomm Proprietary and Confidential</a:t>
            </a:r>
          </a:p>
        </p:txBody>
      </p:sp>
      <p:sp>
        <p:nvSpPr>
          <p:cNvPr id="12" name="Title 1">
            <a:extLst>
              <a:ext uri="{FF2B5EF4-FFF2-40B4-BE49-F238E27FC236}">
                <a16:creationId xmlns:a16="http://schemas.microsoft.com/office/drawing/2014/main" id="{E5B14D2D-DB7D-4B69-AD15-233459F8F4B3}"/>
              </a:ext>
            </a:extLst>
          </p:cNvPr>
          <p:cNvSpPr>
            <a:spLocks noGrp="1"/>
          </p:cNvSpPr>
          <p:nvPr>
            <p:ph type="title"/>
          </p:nvPr>
        </p:nvSpPr>
        <p:spPr>
          <a:xfrm>
            <a:off x="495300" y="428865"/>
            <a:ext cx="2605088" cy="1365567"/>
          </a:xfrm>
        </p:spPr>
        <p:txBody>
          <a:bodyPr wrap="square">
            <a:spAutoFit/>
          </a:bodyPr>
          <a:lstStyle>
            <a:lvl1pPr>
              <a:lnSpc>
                <a:spcPct val="87000"/>
              </a:lnSpc>
              <a:defRPr sz="3400">
                <a:solidFill>
                  <a:schemeClr val="bg1"/>
                </a:solidFill>
              </a:defRPr>
            </a:lvl1pPr>
          </a:lstStyle>
          <a:p>
            <a:r>
              <a:rPr lang="en-US"/>
              <a:t>Click to edit Master title style</a:t>
            </a:r>
          </a:p>
        </p:txBody>
      </p:sp>
      <p:sp>
        <p:nvSpPr>
          <p:cNvPr id="14" name="Subtitle">
            <a:extLst>
              <a:ext uri="{FF2B5EF4-FFF2-40B4-BE49-F238E27FC236}">
                <a16:creationId xmlns:a16="http://schemas.microsoft.com/office/drawing/2014/main" id="{146C74A4-A6C9-4FA1-B811-B674B4DBBBA7}"/>
              </a:ext>
            </a:extLst>
          </p:cNvPr>
          <p:cNvSpPr>
            <a:spLocks noGrp="1"/>
          </p:cNvSpPr>
          <p:nvPr>
            <p:ph type="subTitle" idx="1"/>
          </p:nvPr>
        </p:nvSpPr>
        <p:spPr bwMode="auto">
          <a:xfrm>
            <a:off x="495300" y="1869281"/>
            <a:ext cx="2607469" cy="428451"/>
          </a:xfrm>
          <a:prstGeom prst="rect">
            <a:avLst/>
          </a:prstGeom>
        </p:spPr>
        <p:txBody>
          <a:bodyPr wrap="square">
            <a:spAutoFit/>
          </a:bodyPr>
          <a:lstStyle>
            <a:lvl1pPr marL="0" indent="0" algn="l">
              <a:lnSpc>
                <a:spcPct val="87000"/>
              </a:lnSpc>
              <a:spcBef>
                <a:spcPts val="180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3" name="TextBox 12">
            <a:extLst>
              <a:ext uri="{FF2B5EF4-FFF2-40B4-BE49-F238E27FC236}">
                <a16:creationId xmlns:a16="http://schemas.microsoft.com/office/drawing/2014/main" id="{67991558-6BCC-8441-8351-686C09BD083F}"/>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479922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Cutaway 1/4 Left Teal">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DB42174-1A3D-4E93-A2B6-481349C97762}"/>
              </a:ext>
            </a:extLst>
          </p:cNvPr>
          <p:cNvSpPr/>
          <p:nvPr userDrawn="1"/>
        </p:nvSpPr>
        <p:spPr bwMode="gray">
          <a:xfrm>
            <a:off x="1" y="0"/>
            <a:ext cx="3706306"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10" name="Rectangle: Single Corner Rounded 6">
            <a:extLst>
              <a:ext uri="{FF2B5EF4-FFF2-40B4-BE49-F238E27FC236}">
                <a16:creationId xmlns:a16="http://schemas.microsoft.com/office/drawing/2014/main" id="{7A8F2004-6901-4DA9-A3D9-C400BB1D4111}"/>
              </a:ext>
            </a:extLst>
          </p:cNvPr>
          <p:cNvSpPr/>
          <p:nvPr userDrawn="1"/>
        </p:nvSpPr>
        <p:spPr bwMode="gray">
          <a:xfrm flipV="1">
            <a:off x="3159734" y="-2"/>
            <a:ext cx="546573" cy="6857997"/>
          </a:xfrm>
          <a:prstGeom prst="round1Rect">
            <a:avLst>
              <a:gd name="adj" fmla="val 0"/>
            </a:avLst>
          </a:prstGeom>
          <a:gradFill flip="none" rotWithShape="1">
            <a:gsLst>
              <a:gs pos="0">
                <a:schemeClr val="accent3"/>
              </a:gs>
              <a:gs pos="100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4" name="Text Placeholder 3">
            <a:extLst>
              <a:ext uri="{FF2B5EF4-FFF2-40B4-BE49-F238E27FC236}">
                <a16:creationId xmlns:a16="http://schemas.microsoft.com/office/drawing/2014/main" id="{48D7216B-5003-4E43-B813-C6F19C9684EA}"/>
              </a:ext>
            </a:extLst>
          </p:cNvPr>
          <p:cNvSpPr>
            <a:spLocks noGrp="1"/>
          </p:cNvSpPr>
          <p:nvPr>
            <p:ph type="body" sz="quarter" idx="10"/>
          </p:nvPr>
        </p:nvSpPr>
        <p:spPr bwMode="black">
          <a:xfrm>
            <a:off x="493713" y="2673349"/>
            <a:ext cx="2606675" cy="3727439"/>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2">
            <a:extLst>
              <a:ext uri="{FF2B5EF4-FFF2-40B4-BE49-F238E27FC236}">
                <a16:creationId xmlns:a16="http://schemas.microsoft.com/office/drawing/2014/main" id="{E2C29AEC-B7E2-4A18-A39E-44AB602E210E}"/>
              </a:ext>
            </a:extLst>
          </p:cNvPr>
          <p:cNvSpPr>
            <a:spLocks noGrp="1"/>
          </p:cNvSpPr>
          <p:nvPr>
            <p:ph type="ftr" sz="quarter" idx="16"/>
          </p:nvPr>
        </p:nvSpPr>
        <p:spPr>
          <a:xfrm>
            <a:off x="495300" y="6532895"/>
            <a:ext cx="26060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4">
                    <a:lumMod val="60000"/>
                    <a:lumOff val="40000"/>
                  </a:schemeClr>
                </a:solidFill>
              </a:defRPr>
            </a:lvl1pPr>
          </a:lstStyle>
          <a:p>
            <a:r>
              <a:rPr lang="en-US"/>
              <a:t>Qualcomm Proprietary and Confidential</a:t>
            </a:r>
          </a:p>
        </p:txBody>
      </p:sp>
      <p:sp>
        <p:nvSpPr>
          <p:cNvPr id="12" name="Title 1">
            <a:extLst>
              <a:ext uri="{FF2B5EF4-FFF2-40B4-BE49-F238E27FC236}">
                <a16:creationId xmlns:a16="http://schemas.microsoft.com/office/drawing/2014/main" id="{0DC4CC26-1781-4E6F-9904-2F3F546E1BC5}"/>
              </a:ext>
            </a:extLst>
          </p:cNvPr>
          <p:cNvSpPr>
            <a:spLocks noGrp="1"/>
          </p:cNvSpPr>
          <p:nvPr>
            <p:ph type="title"/>
          </p:nvPr>
        </p:nvSpPr>
        <p:spPr>
          <a:xfrm>
            <a:off x="495300" y="413092"/>
            <a:ext cx="2605088" cy="1381340"/>
          </a:xfrm>
        </p:spPr>
        <p:txBody>
          <a:bodyPr wrap="square">
            <a:spAutoFit/>
          </a:bodyPr>
          <a:lstStyle>
            <a:lvl1pPr>
              <a:lnSpc>
                <a:spcPct val="87000"/>
              </a:lnSpc>
              <a:defRPr sz="3400">
                <a:solidFill>
                  <a:schemeClr val="bg1"/>
                </a:solidFill>
              </a:defRPr>
            </a:lvl1pPr>
          </a:lstStyle>
          <a:p>
            <a:r>
              <a:rPr lang="en-US"/>
              <a:t>Click to edit Master title style</a:t>
            </a:r>
          </a:p>
        </p:txBody>
      </p:sp>
      <p:sp>
        <p:nvSpPr>
          <p:cNvPr id="14" name="Subtitle">
            <a:extLst>
              <a:ext uri="{FF2B5EF4-FFF2-40B4-BE49-F238E27FC236}">
                <a16:creationId xmlns:a16="http://schemas.microsoft.com/office/drawing/2014/main" id="{F791D318-BA35-40BC-B9B6-494F84B94A40}"/>
              </a:ext>
            </a:extLst>
          </p:cNvPr>
          <p:cNvSpPr>
            <a:spLocks noGrp="1"/>
          </p:cNvSpPr>
          <p:nvPr>
            <p:ph type="subTitle" idx="1"/>
          </p:nvPr>
        </p:nvSpPr>
        <p:spPr bwMode="auto">
          <a:xfrm>
            <a:off x="495300" y="1869281"/>
            <a:ext cx="2607469" cy="428451"/>
          </a:xfrm>
          <a:prstGeom prst="rect">
            <a:avLst/>
          </a:prstGeom>
        </p:spPr>
        <p:txBody>
          <a:bodyPr>
            <a:spAutoFit/>
          </a:bodyPr>
          <a:lstStyle>
            <a:lvl1pPr marL="0" indent="0" algn="l">
              <a:lnSpc>
                <a:spcPct val="87000"/>
              </a:lnSpc>
              <a:spcBef>
                <a:spcPts val="180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3" name="TextBox 12">
            <a:extLst>
              <a:ext uri="{FF2B5EF4-FFF2-40B4-BE49-F238E27FC236}">
                <a16:creationId xmlns:a16="http://schemas.microsoft.com/office/drawing/2014/main" id="{75A46842-2056-3F44-9816-63670CE2B367}"/>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284703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Cutaway 1/4 Left Nickel">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DB42174-1A3D-4E93-A2B6-481349C97762}"/>
              </a:ext>
            </a:extLst>
          </p:cNvPr>
          <p:cNvSpPr/>
          <p:nvPr userDrawn="1"/>
        </p:nvSpPr>
        <p:spPr bwMode="gray">
          <a:xfrm>
            <a:off x="1" y="0"/>
            <a:ext cx="3706306" cy="6858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10" name="Rectangle: Single Corner Rounded 6">
            <a:extLst>
              <a:ext uri="{FF2B5EF4-FFF2-40B4-BE49-F238E27FC236}">
                <a16:creationId xmlns:a16="http://schemas.microsoft.com/office/drawing/2014/main" id="{7A8F2004-6901-4DA9-A3D9-C400BB1D4111}"/>
              </a:ext>
            </a:extLst>
          </p:cNvPr>
          <p:cNvSpPr/>
          <p:nvPr userDrawn="1"/>
        </p:nvSpPr>
        <p:spPr bwMode="gray">
          <a:xfrm flipV="1">
            <a:off x="3159734" y="-2"/>
            <a:ext cx="546573" cy="6857997"/>
          </a:xfrm>
          <a:prstGeom prst="round1Rect">
            <a:avLst>
              <a:gd name="adj" fmla="val 0"/>
            </a:avLst>
          </a:prstGeom>
          <a:gradFill flip="none" rotWithShape="1">
            <a:gsLst>
              <a:gs pos="0">
                <a:schemeClr val="accent6">
                  <a:lumMod val="40000"/>
                  <a:lumOff val="60000"/>
                  <a:alpha val="0"/>
                </a:schemeClr>
              </a:gs>
              <a:gs pos="100000">
                <a:schemeClr val="accent5">
                  <a:lumMod val="50000"/>
                  <a:alpha val="44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4" name="Text Placeholder 3">
            <a:extLst>
              <a:ext uri="{FF2B5EF4-FFF2-40B4-BE49-F238E27FC236}">
                <a16:creationId xmlns:a16="http://schemas.microsoft.com/office/drawing/2014/main" id="{48D7216B-5003-4E43-B813-C6F19C9684EA}"/>
              </a:ext>
            </a:extLst>
          </p:cNvPr>
          <p:cNvSpPr>
            <a:spLocks noGrp="1"/>
          </p:cNvSpPr>
          <p:nvPr>
            <p:ph type="body" sz="quarter" idx="10"/>
          </p:nvPr>
        </p:nvSpPr>
        <p:spPr bwMode="black">
          <a:xfrm>
            <a:off x="493713" y="2673349"/>
            <a:ext cx="2606675" cy="3727439"/>
          </a:xfrm>
          <a:prstGeom prst="rect">
            <a:avLst/>
          </a:prstGeom>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None/>
              <a:defRPr>
                <a:solidFill>
                  <a:schemeClr val="tx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2">
            <a:extLst>
              <a:ext uri="{FF2B5EF4-FFF2-40B4-BE49-F238E27FC236}">
                <a16:creationId xmlns:a16="http://schemas.microsoft.com/office/drawing/2014/main" id="{E2C29AEC-B7E2-4A18-A39E-44AB602E210E}"/>
              </a:ext>
            </a:extLst>
          </p:cNvPr>
          <p:cNvSpPr>
            <a:spLocks noGrp="1"/>
          </p:cNvSpPr>
          <p:nvPr>
            <p:ph type="ftr" sz="quarter" idx="16"/>
          </p:nvPr>
        </p:nvSpPr>
        <p:spPr>
          <a:xfrm>
            <a:off x="495300" y="6532895"/>
            <a:ext cx="26060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12" name="Title 1">
            <a:extLst>
              <a:ext uri="{FF2B5EF4-FFF2-40B4-BE49-F238E27FC236}">
                <a16:creationId xmlns:a16="http://schemas.microsoft.com/office/drawing/2014/main" id="{8AF59A10-4C05-406A-AA75-78CF3E59B8C7}"/>
              </a:ext>
            </a:extLst>
          </p:cNvPr>
          <p:cNvSpPr>
            <a:spLocks noGrp="1"/>
          </p:cNvSpPr>
          <p:nvPr>
            <p:ph type="title"/>
          </p:nvPr>
        </p:nvSpPr>
        <p:spPr>
          <a:xfrm>
            <a:off x="495300" y="413092"/>
            <a:ext cx="2605088" cy="1381340"/>
          </a:xfrm>
        </p:spPr>
        <p:txBody>
          <a:bodyPr wrap="square">
            <a:spAutoFit/>
          </a:bodyPr>
          <a:lstStyle>
            <a:lvl1pPr>
              <a:lnSpc>
                <a:spcPct val="87000"/>
              </a:lnSpc>
              <a:defRPr sz="3400"/>
            </a:lvl1pPr>
          </a:lstStyle>
          <a:p>
            <a:r>
              <a:rPr lang="en-US"/>
              <a:t>Click to edit Master title style</a:t>
            </a:r>
          </a:p>
        </p:txBody>
      </p:sp>
      <p:sp>
        <p:nvSpPr>
          <p:cNvPr id="14" name="Subtitle">
            <a:extLst>
              <a:ext uri="{FF2B5EF4-FFF2-40B4-BE49-F238E27FC236}">
                <a16:creationId xmlns:a16="http://schemas.microsoft.com/office/drawing/2014/main" id="{45EB79BC-E35F-4543-AF44-85AEF3E7E612}"/>
              </a:ext>
            </a:extLst>
          </p:cNvPr>
          <p:cNvSpPr>
            <a:spLocks noGrp="1"/>
          </p:cNvSpPr>
          <p:nvPr>
            <p:ph type="subTitle" idx="1"/>
          </p:nvPr>
        </p:nvSpPr>
        <p:spPr bwMode="gray">
          <a:xfrm>
            <a:off x="495300" y="1869281"/>
            <a:ext cx="2607469" cy="428451"/>
          </a:xfrm>
          <a:prstGeom prst="rect">
            <a:avLst/>
          </a:prstGeom>
        </p:spPr>
        <p:txBody>
          <a:bodyPr>
            <a:spAutoFit/>
          </a:bodyPr>
          <a:lstStyle>
            <a:lvl1pPr marL="0" indent="0" algn="l">
              <a:lnSpc>
                <a:spcPct val="87000"/>
              </a:lnSpc>
              <a:spcBef>
                <a:spcPts val="1800"/>
              </a:spcBef>
              <a:buNone/>
              <a:defRPr sz="16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3" name="TextBox 12">
            <a:extLst>
              <a:ext uri="{FF2B5EF4-FFF2-40B4-BE49-F238E27FC236}">
                <a16:creationId xmlns:a16="http://schemas.microsoft.com/office/drawing/2014/main" id="{B636C3FF-4CDC-474E-9F0F-96FF6A904CFA}"/>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6811794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Cutaway 1/4 Left Gun Metal">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DB42174-1A3D-4E93-A2B6-481349C97762}"/>
              </a:ext>
            </a:extLst>
          </p:cNvPr>
          <p:cNvSpPr/>
          <p:nvPr userDrawn="1"/>
        </p:nvSpPr>
        <p:spPr bwMode="gray">
          <a:xfrm>
            <a:off x="1" y="0"/>
            <a:ext cx="3706306"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10" name="Rectangle: Single Corner Rounded 6">
            <a:extLst>
              <a:ext uri="{FF2B5EF4-FFF2-40B4-BE49-F238E27FC236}">
                <a16:creationId xmlns:a16="http://schemas.microsoft.com/office/drawing/2014/main" id="{7A8F2004-6901-4DA9-A3D9-C400BB1D4111}"/>
              </a:ext>
            </a:extLst>
          </p:cNvPr>
          <p:cNvSpPr/>
          <p:nvPr userDrawn="1"/>
        </p:nvSpPr>
        <p:spPr bwMode="gray">
          <a:xfrm flipV="1">
            <a:off x="3159734" y="-2"/>
            <a:ext cx="546573" cy="6857997"/>
          </a:xfrm>
          <a:prstGeom prst="round1Rect">
            <a:avLst>
              <a:gd name="adj" fmla="val 0"/>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4" name="Text Placeholder 3">
            <a:extLst>
              <a:ext uri="{FF2B5EF4-FFF2-40B4-BE49-F238E27FC236}">
                <a16:creationId xmlns:a16="http://schemas.microsoft.com/office/drawing/2014/main" id="{48D7216B-5003-4E43-B813-C6F19C9684EA}"/>
              </a:ext>
            </a:extLst>
          </p:cNvPr>
          <p:cNvSpPr>
            <a:spLocks noGrp="1"/>
          </p:cNvSpPr>
          <p:nvPr>
            <p:ph type="body" sz="quarter" idx="10"/>
          </p:nvPr>
        </p:nvSpPr>
        <p:spPr bwMode="gray">
          <a:xfrm>
            <a:off x="493713" y="2673349"/>
            <a:ext cx="2606675" cy="3727441"/>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2">
            <a:extLst>
              <a:ext uri="{FF2B5EF4-FFF2-40B4-BE49-F238E27FC236}">
                <a16:creationId xmlns:a16="http://schemas.microsoft.com/office/drawing/2014/main" id="{3ADF0E24-C66C-44A4-AE54-4A2040B1C13A}"/>
              </a:ext>
            </a:extLst>
          </p:cNvPr>
          <p:cNvSpPr>
            <a:spLocks noGrp="1"/>
          </p:cNvSpPr>
          <p:nvPr>
            <p:ph type="ftr" sz="quarter" idx="16"/>
          </p:nvPr>
        </p:nvSpPr>
        <p:spPr bwMode="gray">
          <a:xfrm>
            <a:off x="495300" y="6532895"/>
            <a:ext cx="26060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40000"/>
                    <a:lumOff val="60000"/>
                  </a:schemeClr>
                </a:solidFill>
              </a:defRPr>
            </a:lvl1pPr>
          </a:lstStyle>
          <a:p>
            <a:r>
              <a:rPr lang="en-US"/>
              <a:t>Qualcomm Proprietary and Confidential</a:t>
            </a:r>
          </a:p>
        </p:txBody>
      </p:sp>
      <p:sp>
        <p:nvSpPr>
          <p:cNvPr id="12" name="Title 1">
            <a:extLst>
              <a:ext uri="{FF2B5EF4-FFF2-40B4-BE49-F238E27FC236}">
                <a16:creationId xmlns:a16="http://schemas.microsoft.com/office/drawing/2014/main" id="{8022405D-06A1-4166-9391-CABDA675A811}"/>
              </a:ext>
            </a:extLst>
          </p:cNvPr>
          <p:cNvSpPr>
            <a:spLocks noGrp="1"/>
          </p:cNvSpPr>
          <p:nvPr>
            <p:ph type="title"/>
          </p:nvPr>
        </p:nvSpPr>
        <p:spPr bwMode="gray">
          <a:xfrm>
            <a:off x="495300" y="413092"/>
            <a:ext cx="2605088" cy="1381340"/>
          </a:xfrm>
        </p:spPr>
        <p:txBody>
          <a:bodyPr wrap="square">
            <a:spAutoFit/>
          </a:bodyPr>
          <a:lstStyle>
            <a:lvl1pPr>
              <a:lnSpc>
                <a:spcPct val="87000"/>
              </a:lnSpc>
              <a:defRPr sz="3400">
                <a:solidFill>
                  <a:schemeClr val="bg1"/>
                </a:solidFill>
              </a:defRPr>
            </a:lvl1pPr>
          </a:lstStyle>
          <a:p>
            <a:r>
              <a:rPr lang="en-US"/>
              <a:t>Click to edit Master title style</a:t>
            </a:r>
          </a:p>
        </p:txBody>
      </p:sp>
      <p:sp>
        <p:nvSpPr>
          <p:cNvPr id="14" name="Subtitle">
            <a:extLst>
              <a:ext uri="{FF2B5EF4-FFF2-40B4-BE49-F238E27FC236}">
                <a16:creationId xmlns:a16="http://schemas.microsoft.com/office/drawing/2014/main" id="{08C87C8C-F51C-409B-8123-4E7B177EA837}"/>
              </a:ext>
            </a:extLst>
          </p:cNvPr>
          <p:cNvSpPr>
            <a:spLocks noGrp="1"/>
          </p:cNvSpPr>
          <p:nvPr>
            <p:ph type="subTitle" idx="1"/>
          </p:nvPr>
        </p:nvSpPr>
        <p:spPr bwMode="gray">
          <a:xfrm>
            <a:off x="495300" y="1869281"/>
            <a:ext cx="2607469" cy="428451"/>
          </a:xfrm>
          <a:prstGeom prst="rect">
            <a:avLst/>
          </a:prstGeom>
        </p:spPr>
        <p:txBody>
          <a:bodyPr>
            <a:spAutoFit/>
          </a:bodyPr>
          <a:lstStyle>
            <a:lvl1pPr marL="0" indent="0" algn="l">
              <a:lnSpc>
                <a:spcPct val="87000"/>
              </a:lnSpc>
              <a:spcBef>
                <a:spcPts val="180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3" name="TextBox 12">
            <a:extLst>
              <a:ext uri="{FF2B5EF4-FFF2-40B4-BE49-F238E27FC236}">
                <a16:creationId xmlns:a16="http://schemas.microsoft.com/office/drawing/2014/main" id="{D11C44A7-E7AD-4343-A534-9AEDB456431C}"/>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472820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Cutaway 1/4 Left Midnigh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DB42174-1A3D-4E93-A2B6-481349C97762}"/>
              </a:ext>
            </a:extLst>
          </p:cNvPr>
          <p:cNvSpPr/>
          <p:nvPr userDrawn="1"/>
        </p:nvSpPr>
        <p:spPr bwMode="gray">
          <a:xfrm>
            <a:off x="1" y="0"/>
            <a:ext cx="3706306"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10" name="Rectangle: Single Corner Rounded 6">
            <a:extLst>
              <a:ext uri="{FF2B5EF4-FFF2-40B4-BE49-F238E27FC236}">
                <a16:creationId xmlns:a16="http://schemas.microsoft.com/office/drawing/2014/main" id="{7A8F2004-6901-4DA9-A3D9-C400BB1D4111}"/>
              </a:ext>
            </a:extLst>
          </p:cNvPr>
          <p:cNvSpPr/>
          <p:nvPr userDrawn="1"/>
        </p:nvSpPr>
        <p:spPr bwMode="gray">
          <a:xfrm flipV="1">
            <a:off x="3159734" y="-2"/>
            <a:ext cx="546573" cy="6857997"/>
          </a:xfrm>
          <a:prstGeom prst="round1Rect">
            <a:avLst>
              <a:gd name="adj" fmla="val 0"/>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4" name="Text Placeholder 3">
            <a:extLst>
              <a:ext uri="{FF2B5EF4-FFF2-40B4-BE49-F238E27FC236}">
                <a16:creationId xmlns:a16="http://schemas.microsoft.com/office/drawing/2014/main" id="{48D7216B-5003-4E43-B813-C6F19C9684EA}"/>
              </a:ext>
            </a:extLst>
          </p:cNvPr>
          <p:cNvSpPr>
            <a:spLocks noGrp="1"/>
          </p:cNvSpPr>
          <p:nvPr>
            <p:ph type="body" sz="quarter" idx="10"/>
          </p:nvPr>
        </p:nvSpPr>
        <p:spPr bwMode="gray">
          <a:xfrm>
            <a:off x="493713" y="2673349"/>
            <a:ext cx="2606675" cy="3727441"/>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2">
            <a:extLst>
              <a:ext uri="{FF2B5EF4-FFF2-40B4-BE49-F238E27FC236}">
                <a16:creationId xmlns:a16="http://schemas.microsoft.com/office/drawing/2014/main" id="{3ADF0E24-C66C-44A4-AE54-4A2040B1C13A}"/>
              </a:ext>
            </a:extLst>
          </p:cNvPr>
          <p:cNvSpPr>
            <a:spLocks noGrp="1"/>
          </p:cNvSpPr>
          <p:nvPr>
            <p:ph type="ftr" sz="quarter" idx="16"/>
          </p:nvPr>
        </p:nvSpPr>
        <p:spPr bwMode="gray">
          <a:xfrm>
            <a:off x="495300" y="6532895"/>
            <a:ext cx="26060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12" name="Title 1">
            <a:extLst>
              <a:ext uri="{FF2B5EF4-FFF2-40B4-BE49-F238E27FC236}">
                <a16:creationId xmlns:a16="http://schemas.microsoft.com/office/drawing/2014/main" id="{4706EDB4-4AB9-44C1-8768-72FEB91A22CC}"/>
              </a:ext>
            </a:extLst>
          </p:cNvPr>
          <p:cNvSpPr>
            <a:spLocks noGrp="1"/>
          </p:cNvSpPr>
          <p:nvPr>
            <p:ph type="title"/>
          </p:nvPr>
        </p:nvSpPr>
        <p:spPr bwMode="gray">
          <a:xfrm>
            <a:off x="495300" y="413092"/>
            <a:ext cx="2605088" cy="1381340"/>
          </a:xfrm>
        </p:spPr>
        <p:txBody>
          <a:bodyPr wrap="square">
            <a:spAutoFit/>
          </a:bodyPr>
          <a:lstStyle>
            <a:lvl1pPr>
              <a:lnSpc>
                <a:spcPct val="87000"/>
              </a:lnSpc>
              <a:defRPr sz="3400">
                <a:solidFill>
                  <a:schemeClr val="bg1"/>
                </a:solidFill>
              </a:defRPr>
            </a:lvl1pPr>
          </a:lstStyle>
          <a:p>
            <a:r>
              <a:rPr lang="en-US"/>
              <a:t>Click to edit Master title style</a:t>
            </a:r>
          </a:p>
        </p:txBody>
      </p:sp>
      <p:sp>
        <p:nvSpPr>
          <p:cNvPr id="14" name="Subtitle">
            <a:extLst>
              <a:ext uri="{FF2B5EF4-FFF2-40B4-BE49-F238E27FC236}">
                <a16:creationId xmlns:a16="http://schemas.microsoft.com/office/drawing/2014/main" id="{B3E64812-0F07-4511-9260-5784D6FAB3B7}"/>
              </a:ext>
            </a:extLst>
          </p:cNvPr>
          <p:cNvSpPr>
            <a:spLocks noGrp="1"/>
          </p:cNvSpPr>
          <p:nvPr>
            <p:ph type="subTitle" idx="1"/>
          </p:nvPr>
        </p:nvSpPr>
        <p:spPr bwMode="gray">
          <a:xfrm>
            <a:off x="495300" y="1869281"/>
            <a:ext cx="2607469" cy="428451"/>
          </a:xfrm>
          <a:prstGeom prst="rect">
            <a:avLst/>
          </a:prstGeom>
        </p:spPr>
        <p:txBody>
          <a:bodyPr>
            <a:spAutoFit/>
          </a:bodyPr>
          <a:lstStyle>
            <a:lvl1pPr marL="0" indent="0" algn="l">
              <a:lnSpc>
                <a:spcPct val="87000"/>
              </a:lnSpc>
              <a:spcBef>
                <a:spcPts val="180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3" name="TextBox 12">
            <a:extLst>
              <a:ext uri="{FF2B5EF4-FFF2-40B4-BE49-F238E27FC236}">
                <a16:creationId xmlns:a16="http://schemas.microsoft.com/office/drawing/2014/main" id="{558AF923-48A4-F842-B121-6B6E67ED16AF}"/>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35510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Big Statement Circle Blue">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3497A215-ECE4-4336-BB93-42297ACB7A3D}"/>
              </a:ext>
            </a:extLst>
          </p:cNvPr>
          <p:cNvSpPr>
            <a:spLocks/>
          </p:cNvSpPr>
          <p:nvPr userDrawn="1"/>
        </p:nvSpPr>
        <p:spPr bwMode="ltGray">
          <a:xfrm>
            <a:off x="6675120" y="1146676"/>
            <a:ext cx="4536590" cy="4560096"/>
          </a:xfrm>
          <a:prstGeom prst="ellipse">
            <a:avLst/>
          </a:prstGeom>
          <a:gradFill>
            <a:gsLst>
              <a:gs pos="0">
                <a:schemeClr val="accent1"/>
              </a:gs>
              <a:gs pos="100000">
                <a:schemeClr val="accent2">
                  <a:lumMod val="50000"/>
                </a:schemeClr>
              </a:gs>
            </a:gsLst>
            <a:lin ang="18900000" scaled="0"/>
          </a:gradFill>
          <a:ln w="25400" cap="flat" cmpd="sng" algn="ctr">
            <a:noFill/>
            <a:prstDash val="solid"/>
          </a:ln>
          <a:effectLst>
            <a:innerShdw blurRad="127000" dist="114300">
              <a:srgbClr val="3253DC">
                <a:lumMod val="50000"/>
                <a:alpha val="75000"/>
              </a:srgbClr>
            </a:innerShdw>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Microsoft Sans Serif"/>
              <a:ea typeface="+mn-ea"/>
              <a:cs typeface="+mn-cs"/>
            </a:endParaRPr>
          </a:p>
        </p:txBody>
      </p:sp>
      <p:sp>
        <p:nvSpPr>
          <p:cNvPr id="10" name="Footer Placeholder 2">
            <a:extLst>
              <a:ext uri="{FF2B5EF4-FFF2-40B4-BE49-F238E27FC236}">
                <a16:creationId xmlns:a16="http://schemas.microsoft.com/office/drawing/2014/main" id="{87A281D7-BEA4-4300-BD71-BE1E8303801A}"/>
              </a:ext>
            </a:extLst>
          </p:cNvPr>
          <p:cNvSpPr>
            <a:spLocks noGrp="1"/>
          </p:cNvSpPr>
          <p:nvPr>
            <p:ph type="ftr" sz="quarter" idx="11"/>
          </p:nvPr>
        </p:nvSpPr>
        <p:spPr>
          <a:xfrm>
            <a:off x="495299" y="6532895"/>
            <a:ext cx="608076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12" name="Text Placeholder 51">
            <a:extLst>
              <a:ext uri="{FF2B5EF4-FFF2-40B4-BE49-F238E27FC236}">
                <a16:creationId xmlns:a16="http://schemas.microsoft.com/office/drawing/2014/main" id="{90653042-57AF-4FDA-9439-6F40EF78400C}"/>
              </a:ext>
            </a:extLst>
          </p:cNvPr>
          <p:cNvSpPr>
            <a:spLocks noGrp="1"/>
          </p:cNvSpPr>
          <p:nvPr>
            <p:ph type="body" sz="quarter" idx="10"/>
          </p:nvPr>
        </p:nvSpPr>
        <p:spPr>
          <a:xfrm>
            <a:off x="495299" y="3819524"/>
            <a:ext cx="5266872" cy="1328598"/>
          </a:xfrm>
          <a:prstGeom prst="rect">
            <a:avLst/>
          </a:prstGeom>
        </p:spPr>
        <p:txBody>
          <a:bodyPr/>
          <a:lstStyle>
            <a:lvl1pPr marL="0" indent="0">
              <a:lnSpc>
                <a:spcPct val="89000"/>
              </a:lnSpc>
              <a:buFont typeface="Microsoft Sans Serif" panose="020B0604020202020204" pitchFamily="34" charset="0"/>
              <a:buChar char="​"/>
              <a:defRPr sz="2800">
                <a:solidFill>
                  <a:schemeClr val="tx1"/>
                </a:solidFill>
              </a:defRPr>
            </a:lvl1pPr>
            <a:lvl2pPr marL="0" indent="0">
              <a:spcBef>
                <a:spcPts val="1200"/>
              </a:spcBef>
              <a:buNone/>
              <a:defRPr sz="2400">
                <a:solidFill>
                  <a:schemeClr val="tx1"/>
                </a:solidFill>
              </a:defRPr>
            </a:lvl2pPr>
            <a:lvl3pPr marL="0" indent="0">
              <a:lnSpc>
                <a:spcPct val="95000"/>
              </a:lnSpc>
              <a:spcBef>
                <a:spcPts val="1200"/>
              </a:spcBef>
              <a:buFont typeface="Microsoft Sans Serif" panose="020B0604020202020204" pitchFamily="34" charset="0"/>
              <a:buNone/>
              <a:defRPr sz="2100"/>
            </a:lvl3pPr>
            <a:lvl4pPr marL="0" indent="0">
              <a:lnSpc>
                <a:spcPct val="98000"/>
              </a:lnSpc>
              <a:spcBef>
                <a:spcPts val="1200"/>
              </a:spcBef>
              <a:buNone/>
              <a:defRPr sz="1800"/>
            </a:lvl4pPr>
            <a:lvl5pPr marL="0" indent="0">
              <a:lnSpc>
                <a:spcPct val="94000"/>
              </a:lnSpc>
              <a:spcBef>
                <a:spcPts val="600"/>
              </a:spcBef>
              <a:buFont typeface="Microsoft Sans Serif" panose="020B0604020202020204" pitchFamily="34" charset="0"/>
              <a:buChar char="​"/>
              <a:defRPr sz="1600"/>
            </a:lvl5pPr>
            <a:lvl6pPr>
              <a:lnSpc>
                <a:spcPct val="107000"/>
              </a:lnSpc>
              <a:spcBef>
                <a:spcPts val="600"/>
              </a:spcBef>
              <a:defRPr sz="1400"/>
            </a:lvl6pPr>
            <a:lvl7pPr>
              <a:lnSpc>
                <a:spcPct val="88000"/>
              </a:lnSpc>
              <a:defRPr sz="3400"/>
            </a:lvl7pPr>
            <a:lvl8pPr>
              <a:lnSpc>
                <a:spcPct val="89000"/>
              </a:lnSpc>
              <a:defRPr sz="4400"/>
            </a:lvl8pPr>
            <a:lvl9pPr>
              <a:lnSpc>
                <a:spcPct val="86000"/>
              </a:lnSpc>
              <a:defRPr sz="5500"/>
            </a:lvl9pPr>
          </a:lstStyle>
          <a:p>
            <a:pPr lvl="0"/>
            <a:r>
              <a:rPr lang="en-US"/>
              <a:t>Click to edit Master text styles</a:t>
            </a:r>
          </a:p>
          <a:p>
            <a:pPr lvl="1"/>
            <a:r>
              <a:rPr lang="en-US"/>
              <a:t>Second level</a:t>
            </a:r>
          </a:p>
        </p:txBody>
      </p:sp>
      <p:sp>
        <p:nvSpPr>
          <p:cNvPr id="7" name="Title 1">
            <a:extLst>
              <a:ext uri="{FF2B5EF4-FFF2-40B4-BE49-F238E27FC236}">
                <a16:creationId xmlns:a16="http://schemas.microsoft.com/office/drawing/2014/main" id="{FEB48A53-16FB-4DBE-81F5-E87D71D55E95}"/>
              </a:ext>
            </a:extLst>
          </p:cNvPr>
          <p:cNvSpPr>
            <a:spLocks noGrp="1"/>
          </p:cNvSpPr>
          <p:nvPr>
            <p:ph type="title"/>
          </p:nvPr>
        </p:nvSpPr>
        <p:spPr>
          <a:xfrm>
            <a:off x="495297" y="2099813"/>
            <a:ext cx="5368470" cy="1489639"/>
          </a:xfrm>
        </p:spPr>
        <p:txBody>
          <a:bodyPr wrap="square">
            <a:spAutoFit/>
          </a:bodyPr>
          <a:lstStyle>
            <a:lvl1pPr>
              <a:lnSpc>
                <a:spcPct val="87000"/>
              </a:lnSpc>
              <a:defRPr sz="5500"/>
            </a:lvl1pPr>
          </a:lstStyle>
          <a:p>
            <a:r>
              <a:rPr lang="en-US"/>
              <a:t>Click to edit Master title style</a:t>
            </a:r>
          </a:p>
        </p:txBody>
      </p:sp>
      <p:sp>
        <p:nvSpPr>
          <p:cNvPr id="9" name="TextBox 8">
            <a:extLst>
              <a:ext uri="{FF2B5EF4-FFF2-40B4-BE49-F238E27FC236}">
                <a16:creationId xmlns:a16="http://schemas.microsoft.com/office/drawing/2014/main" id="{24318765-1384-3949-834E-8E8F40F25336}"/>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405386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Midnight">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86A3D65C-2C5D-4CD5-B664-96BCEC410C21}"/>
              </a:ext>
            </a:extLst>
          </p:cNvPr>
          <p:cNvGrpSpPr/>
          <p:nvPr userDrawn="1"/>
        </p:nvGrpSpPr>
        <p:grpSpPr>
          <a:xfrm>
            <a:off x="-1" y="-3"/>
            <a:ext cx="9789436" cy="6167628"/>
            <a:chOff x="-1" y="-3"/>
            <a:chExt cx="9789436" cy="6167628"/>
          </a:xfrm>
        </p:grpSpPr>
        <p:sp>
          <p:nvSpPr>
            <p:cNvPr id="71" name="Rectangle: Single Corner Rounded 55">
              <a:extLst>
                <a:ext uri="{FF2B5EF4-FFF2-40B4-BE49-F238E27FC236}">
                  <a16:creationId xmlns:a16="http://schemas.microsoft.com/office/drawing/2014/main" id="{8EA3C713-B8AC-4809-9208-3E3B708504DD}"/>
                </a:ext>
              </a:extLst>
            </p:cNvPr>
            <p:cNvSpPr/>
            <p:nvPr userDrawn="1"/>
          </p:nvSpPr>
          <p:spPr bwMode="gray">
            <a:xfrm flipV="1">
              <a:off x="-1" y="2"/>
              <a:ext cx="9779986" cy="6167623"/>
            </a:xfrm>
            <a:prstGeom prst="round1Rect">
              <a:avLst>
                <a:gd name="adj" fmla="val 1969"/>
              </a:avLst>
            </a:prstGeom>
            <a:solidFill>
              <a:schemeClr val="accent5"/>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a:solidFill>
                  <a:prstClr val="white"/>
                </a:solidFill>
              </a:endParaRPr>
            </a:p>
          </p:txBody>
        </p:sp>
        <p:sp>
          <p:nvSpPr>
            <p:cNvPr id="72" name="Rectangle: Single Corner Rounded 49">
              <a:extLst>
                <a:ext uri="{FF2B5EF4-FFF2-40B4-BE49-F238E27FC236}">
                  <a16:creationId xmlns:a16="http://schemas.microsoft.com/office/drawing/2014/main" id="{4EEC7D30-2878-4223-82F7-D2AC2961696B}"/>
                </a:ext>
              </a:extLst>
            </p:cNvPr>
            <p:cNvSpPr/>
            <p:nvPr userDrawn="1"/>
          </p:nvSpPr>
          <p:spPr bwMode="gray">
            <a:xfrm flipV="1">
              <a:off x="9537470" y="2"/>
              <a:ext cx="251965" cy="6167623"/>
            </a:xfrm>
            <a:prstGeom prst="round1Rect">
              <a:avLst>
                <a:gd name="adj" fmla="val 50000"/>
              </a:avLst>
            </a:prstGeom>
            <a:gradFill flip="none" rotWithShape="1">
              <a:gsLst>
                <a:gs pos="100000">
                  <a:schemeClr val="accent5">
                    <a:lumMod val="75000"/>
                  </a:schemeClr>
                </a:gs>
                <a:gs pos="0">
                  <a:schemeClr val="accent5"/>
                </a:gs>
                <a:gs pos="64000">
                  <a:schemeClr val="accent5">
                    <a:lumMod val="75000"/>
                  </a:schemeClr>
                </a:gs>
              </a:gsLst>
              <a:lin ang="0" scaled="1"/>
              <a:tileRect/>
            </a:gradFill>
            <a:ln w="10795" cap="flat" cmpd="sng" algn="ctr">
              <a:noFill/>
              <a:prstDash val="solid"/>
            </a:ln>
            <a:effectLst/>
          </p:spPr>
          <p:txBody>
            <a:bodyPr rtlCol="0" anchor="ctr"/>
            <a:lstStyle/>
            <a:p>
              <a:pPr lvl="0" algn="ctr"/>
              <a:endParaRPr lang="en-US" kern="0">
                <a:solidFill>
                  <a:prstClr val="white"/>
                </a:solidFill>
              </a:endParaRPr>
            </a:p>
          </p:txBody>
        </p:sp>
        <p:sp>
          <p:nvSpPr>
            <p:cNvPr id="76" name="Rectangle: Single Corner Rounded 61">
              <a:extLst>
                <a:ext uri="{FF2B5EF4-FFF2-40B4-BE49-F238E27FC236}">
                  <a16:creationId xmlns:a16="http://schemas.microsoft.com/office/drawing/2014/main" id="{1BFF8163-93A0-42A6-BDE3-CBBEB8EDFE2F}"/>
                </a:ext>
              </a:extLst>
            </p:cNvPr>
            <p:cNvSpPr/>
            <p:nvPr/>
          </p:nvSpPr>
          <p:spPr bwMode="gray">
            <a:xfrm flipV="1">
              <a:off x="0" y="-3"/>
              <a:ext cx="8507176" cy="5477243"/>
            </a:xfrm>
            <a:prstGeom prst="round1Rect">
              <a:avLst>
                <a:gd name="adj" fmla="val 2348"/>
              </a:avLst>
            </a:prstGeom>
            <a:solidFill>
              <a:schemeClr val="tx2"/>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a:solidFill>
                  <a:prstClr val="white"/>
                </a:solidFill>
              </a:endParaRPr>
            </a:p>
          </p:txBody>
        </p:sp>
        <p:sp>
          <p:nvSpPr>
            <p:cNvPr id="13" name="first shadow">
              <a:extLst>
                <a:ext uri="{FF2B5EF4-FFF2-40B4-BE49-F238E27FC236}">
                  <a16:creationId xmlns:a16="http://schemas.microsoft.com/office/drawing/2014/main" id="{35465864-5BD3-43E9-B02B-2CC7152314D9}"/>
                </a:ext>
              </a:extLst>
            </p:cNvPr>
            <p:cNvSpPr/>
            <p:nvPr userDrawn="1"/>
          </p:nvSpPr>
          <p:spPr bwMode="gray">
            <a:xfrm flipV="1">
              <a:off x="7771339" y="0"/>
              <a:ext cx="735836" cy="5477240"/>
            </a:xfrm>
            <a:prstGeom prst="round1Rect">
              <a:avLst>
                <a:gd name="adj" fmla="val 17346"/>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grpSp>
      <p:sp>
        <p:nvSpPr>
          <p:cNvPr id="38" name="Text Placeholder 7"/>
          <p:cNvSpPr>
            <a:spLocks noGrp="1"/>
          </p:cNvSpPr>
          <p:nvPr userDrawn="1">
            <p:ph type="body" sz="quarter" idx="10" hasCustomPrompt="1"/>
          </p:nvPr>
        </p:nvSpPr>
        <p:spPr bwMode="gray">
          <a:xfrm>
            <a:off x="495299" y="4195085"/>
            <a:ext cx="7127487" cy="961930"/>
          </a:xfrm>
          <a:prstGeom prst="rect">
            <a:avLst/>
          </a:prstGeom>
        </p:spPr>
        <p:txBody>
          <a:bodyPr>
            <a:noAutofit/>
          </a:bodyPr>
          <a:lstStyle>
            <a:lvl1pPr marL="0" indent="0">
              <a:spcBef>
                <a:spcPts val="0"/>
              </a:spcBef>
              <a:spcAft>
                <a:spcPts val="600"/>
              </a:spcAft>
              <a:buFont typeface="Microsoft Sans Serif" panose="020B0604020202020204" pitchFamily="34" charset="0"/>
              <a:buChar char="​"/>
              <a:defRPr sz="2100" b="1" spc="30" baseline="0">
                <a:solidFill>
                  <a:schemeClr val="bg1"/>
                </a:solidFill>
              </a:defRPr>
            </a:lvl1pPr>
            <a:lvl2pPr marL="0" indent="0">
              <a:lnSpc>
                <a:spcPct val="96000"/>
              </a:lnSpc>
              <a:spcBef>
                <a:spcPts val="0"/>
              </a:spcBef>
              <a:buFont typeface="Microsoft Sans Serif" panose="020B0604020202020204" pitchFamily="34" charset="0"/>
              <a:buNone/>
              <a:defRPr sz="1800">
                <a:solidFill>
                  <a:schemeClr val="bg1"/>
                </a:solidFill>
              </a:defRPr>
            </a:lvl2pPr>
            <a:lvl3pPr marL="0" indent="0">
              <a:lnSpc>
                <a:spcPct val="98000"/>
              </a:lnSpc>
              <a:spcBef>
                <a:spcPts val="0"/>
              </a:spcBef>
              <a:buFont typeface="Microsoft Sans Serif" panose="020B0604020202020204" pitchFamily="34" charset="0"/>
              <a:buChar char="​"/>
              <a:defRPr sz="1800">
                <a:solidFill>
                  <a:schemeClr val="bg1"/>
                </a:solidFill>
              </a:defRPr>
            </a:lvl3pPr>
            <a:lvl4pPr marL="0" indent="0">
              <a:lnSpc>
                <a:spcPct val="98000"/>
              </a:lnSpc>
              <a:spcBef>
                <a:spcPts val="0"/>
              </a:spcBef>
              <a:buFont typeface="Microsoft Sans Serif" panose="020B0604020202020204" pitchFamily="34" charset="0"/>
              <a:buChar char="​"/>
              <a:defRPr sz="1800" baseline="0">
                <a:solidFill>
                  <a:schemeClr val="bg1"/>
                </a:solidFill>
              </a:defRPr>
            </a:lvl4pPr>
            <a:lvl5pPr>
              <a:lnSpc>
                <a:spcPct val="98000"/>
              </a:lnSpc>
              <a:spcBef>
                <a:spcPts val="0"/>
              </a:spcBef>
              <a:defRPr sz="1800">
                <a:solidFill>
                  <a:schemeClr val="bg1"/>
                </a:solidFill>
              </a:defRPr>
            </a:lvl5pPr>
            <a:lvl6pPr>
              <a:lnSpc>
                <a:spcPct val="98000"/>
              </a:lnSpc>
              <a:spcBef>
                <a:spcPts val="0"/>
              </a:spcBef>
              <a:defRPr sz="1800">
                <a:solidFill>
                  <a:schemeClr val="bg1"/>
                </a:solidFill>
              </a:defRPr>
            </a:lvl6pPr>
            <a:lvl7pPr>
              <a:lnSpc>
                <a:spcPct val="98000"/>
              </a:lnSpc>
              <a:spcBef>
                <a:spcPts val="0"/>
              </a:spcBef>
              <a:defRPr sz="1800" baseline="0">
                <a:solidFill>
                  <a:schemeClr val="bg1"/>
                </a:solidFill>
              </a:defRPr>
            </a:lvl7pPr>
            <a:lvl8pPr>
              <a:lnSpc>
                <a:spcPct val="98000"/>
              </a:lnSpc>
              <a:spcBef>
                <a:spcPts val="0"/>
              </a:spcBef>
              <a:defRPr sz="1800" baseline="0">
                <a:solidFill>
                  <a:schemeClr val="bg1"/>
                </a:solidFill>
              </a:defRPr>
            </a:lvl8pPr>
            <a:lvl9pPr>
              <a:lnSpc>
                <a:spcPct val="98000"/>
              </a:lnSpc>
              <a:spcBef>
                <a:spcPts val="0"/>
              </a:spcBef>
              <a:defRPr sz="1800" baseline="0">
                <a:solidFill>
                  <a:schemeClr val="bg1"/>
                </a:solidFill>
              </a:defRPr>
            </a:lvl9pPr>
          </a:lstStyle>
          <a:p>
            <a:pPr lvl="0"/>
            <a:r>
              <a:rPr lang="en-US"/>
              <a:t>Speaker name</a:t>
            </a:r>
          </a:p>
          <a:p>
            <a:pPr lvl="1"/>
            <a:r>
              <a:rPr lang="en-US"/>
              <a:t>Speaker title</a:t>
            </a:r>
          </a:p>
          <a:p>
            <a:pPr lvl="1"/>
            <a:endParaRPr lang="en-US"/>
          </a:p>
        </p:txBody>
      </p:sp>
      <p:sp>
        <p:nvSpPr>
          <p:cNvPr id="28" name="Text Placeholder 7">
            <a:extLst>
              <a:ext uri="{FF2B5EF4-FFF2-40B4-BE49-F238E27FC236}">
                <a16:creationId xmlns:a16="http://schemas.microsoft.com/office/drawing/2014/main" id="{B04D80C5-5B09-4391-914E-491EB6BF922B}"/>
              </a:ext>
            </a:extLst>
          </p:cNvPr>
          <p:cNvSpPr>
            <a:spLocks noGrp="1"/>
          </p:cNvSpPr>
          <p:nvPr userDrawn="1">
            <p:ph type="body" sz="quarter" idx="11" hasCustomPrompt="1"/>
          </p:nvPr>
        </p:nvSpPr>
        <p:spPr bwMode="gray">
          <a:xfrm>
            <a:off x="3372251" y="399994"/>
            <a:ext cx="1904056" cy="226772"/>
          </a:xfrm>
          <a:prstGeom prst="rect">
            <a:avLst/>
          </a:prstGeom>
        </p:spPr>
        <p:txBody>
          <a:bodyPr wrap="none"/>
          <a:lstStyle>
            <a:lvl1pPr marL="0" indent="0" algn="l">
              <a:lnSpc>
                <a:spcPct val="87000"/>
              </a:lnSpc>
              <a:spcBef>
                <a:spcPts val="0"/>
              </a:spcBef>
              <a:buNone/>
              <a:defRPr sz="1600" b="0">
                <a:solidFill>
                  <a:schemeClr val="bg1"/>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a:t>Location</a:t>
            </a:r>
          </a:p>
        </p:txBody>
      </p:sp>
      <p:sp>
        <p:nvSpPr>
          <p:cNvPr id="29" name="Text Placeholder 5">
            <a:extLst>
              <a:ext uri="{FF2B5EF4-FFF2-40B4-BE49-F238E27FC236}">
                <a16:creationId xmlns:a16="http://schemas.microsoft.com/office/drawing/2014/main" id="{E4B73436-F9A5-4201-8676-5BB1475322E2}"/>
              </a:ext>
            </a:extLst>
          </p:cNvPr>
          <p:cNvSpPr>
            <a:spLocks noGrp="1"/>
          </p:cNvSpPr>
          <p:nvPr userDrawn="1">
            <p:ph type="body" sz="quarter" idx="13" hasCustomPrompt="1"/>
          </p:nvPr>
        </p:nvSpPr>
        <p:spPr bwMode="gray">
          <a:xfrm>
            <a:off x="495300" y="396125"/>
            <a:ext cx="1882210" cy="262176"/>
          </a:xfrm>
          <a:prstGeom prst="rect">
            <a:avLst/>
          </a:prstGeom>
        </p:spPr>
        <p:txBody>
          <a:bodyPr wrap="none"/>
          <a:lstStyle>
            <a:lvl1pPr marL="0" indent="0">
              <a:lnSpc>
                <a:spcPct val="87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a:t>Date</a:t>
            </a:r>
          </a:p>
        </p:txBody>
      </p:sp>
      <p:sp>
        <p:nvSpPr>
          <p:cNvPr id="30" name="Text Placeholder 48">
            <a:extLst>
              <a:ext uri="{FF2B5EF4-FFF2-40B4-BE49-F238E27FC236}">
                <a16:creationId xmlns:a16="http://schemas.microsoft.com/office/drawing/2014/main" id="{44CE8076-2642-41CB-B9C4-44BBD2A86AAA}"/>
              </a:ext>
            </a:extLst>
          </p:cNvPr>
          <p:cNvSpPr>
            <a:spLocks noGrp="1"/>
          </p:cNvSpPr>
          <p:nvPr userDrawn="1">
            <p:ph type="body" sz="quarter" idx="14" hasCustomPrompt="1"/>
          </p:nvPr>
        </p:nvSpPr>
        <p:spPr bwMode="gray">
          <a:xfrm>
            <a:off x="6233491" y="380897"/>
            <a:ext cx="1888737" cy="265271"/>
          </a:xfrm>
          <a:prstGeom prst="rect">
            <a:avLst/>
          </a:prstGeom>
        </p:spPr>
        <p:txBody>
          <a:bodyPr wrap="none"/>
          <a:lstStyle>
            <a:lvl1pPr marL="0" marR="0" indent="0" algn="l" defTabSz="914400" rtl="0" eaLnBrk="1" fontAlgn="auto" latinLnBrk="0" hangingPunct="1">
              <a:lnSpc>
                <a:spcPct val="87000"/>
              </a:lnSpc>
              <a:spcBef>
                <a:spcPts val="0"/>
              </a:spcBef>
              <a:spcAft>
                <a:spcPts val="0"/>
              </a:spcAft>
              <a:buClr>
                <a:srgbClr val="3253DC"/>
              </a:buClr>
              <a:buSzTx/>
              <a:buFont typeface="Arial" panose="020B0604020202020204" pitchFamily="34" charset="0"/>
              <a:buNone/>
              <a:tabLst/>
              <a:defRPr sz="1600" b="1">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marL="0" marR="0" lvl="0" indent="0" algn="l" defTabSz="914400" rtl="0" eaLnBrk="1" fontAlgn="auto" latinLnBrk="0" hangingPunct="1">
              <a:lnSpc>
                <a:spcPct val="98000"/>
              </a:lnSpc>
              <a:spcBef>
                <a:spcPts val="0"/>
              </a:spcBef>
              <a:spcAft>
                <a:spcPts val="0"/>
              </a:spcAft>
              <a:buClr>
                <a:srgbClr val="3253DC"/>
              </a:buClr>
              <a:buSzTx/>
              <a:buFont typeface="Arial" panose="020B0604020202020204" pitchFamily="34" charset="0"/>
              <a:buNone/>
              <a:tabLst/>
              <a:defRPr/>
            </a:pPr>
            <a:r>
              <a:rPr lang="en-US"/>
              <a:t>@</a:t>
            </a:r>
            <a:r>
              <a:rPr lang="en-US" err="1"/>
              <a:t>qualcomm</a:t>
            </a:r>
            <a:endParaRPr lang="en-US"/>
          </a:p>
        </p:txBody>
      </p:sp>
      <p:sp>
        <p:nvSpPr>
          <p:cNvPr id="14" name="Freeform 5">
            <a:extLst>
              <a:ext uri="{FF2B5EF4-FFF2-40B4-BE49-F238E27FC236}">
                <a16:creationId xmlns:a16="http://schemas.microsoft.com/office/drawing/2014/main" id="{B888084C-17B8-4DDF-8119-204A07EF5C77}"/>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15" name="Title 2">
            <a:extLst>
              <a:ext uri="{FF2B5EF4-FFF2-40B4-BE49-F238E27FC236}">
                <a16:creationId xmlns:a16="http://schemas.microsoft.com/office/drawing/2014/main" id="{58A05AE2-9442-4730-8FBA-33FA9563787D}"/>
              </a:ext>
            </a:extLst>
          </p:cNvPr>
          <p:cNvSpPr>
            <a:spLocks noGrp="1"/>
          </p:cNvSpPr>
          <p:nvPr>
            <p:ph type="title"/>
          </p:nvPr>
        </p:nvSpPr>
        <p:spPr bwMode="gray">
          <a:xfrm>
            <a:off x="431638" y="2194052"/>
            <a:ext cx="7415930" cy="1883593"/>
          </a:xfrm>
        </p:spPr>
        <p:txBody>
          <a:bodyPr wrap="square">
            <a:spAutoFit/>
          </a:bodyPr>
          <a:lstStyle>
            <a:lvl1pPr>
              <a:lnSpc>
                <a:spcPct val="87000"/>
              </a:lnSpc>
              <a:defRPr sz="6800">
                <a:solidFill>
                  <a:schemeClr val="bg1"/>
                </a:solidFill>
              </a:defRPr>
            </a:lvl1pPr>
          </a:lstStyle>
          <a:p>
            <a:r>
              <a:rPr lang="en-US"/>
              <a:t>Click to edit Master title style</a:t>
            </a:r>
          </a:p>
        </p:txBody>
      </p:sp>
    </p:spTree>
    <p:extLst>
      <p:ext uri="{BB962C8B-B14F-4D97-AF65-F5344CB8AC3E}">
        <p14:creationId xmlns:p14="http://schemas.microsoft.com/office/powerpoint/2010/main" val="2045329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Big Statement Circle Light Blue">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3497A215-ECE4-4336-BB93-42297ACB7A3D}"/>
              </a:ext>
            </a:extLst>
          </p:cNvPr>
          <p:cNvSpPr>
            <a:spLocks/>
          </p:cNvSpPr>
          <p:nvPr/>
        </p:nvSpPr>
        <p:spPr bwMode="ltGray">
          <a:xfrm>
            <a:off x="6675120" y="1146676"/>
            <a:ext cx="4536590" cy="4560096"/>
          </a:xfrm>
          <a:prstGeom prst="ellipse">
            <a:avLst/>
          </a:prstGeom>
          <a:gradFill>
            <a:gsLst>
              <a:gs pos="100000">
                <a:schemeClr val="accent2"/>
              </a:gs>
              <a:gs pos="0">
                <a:srgbClr val="6086E7"/>
              </a:gs>
            </a:gsLst>
            <a:lin ang="18900000" scaled="0"/>
          </a:gradFill>
          <a:ln w="25400" cap="flat" cmpd="sng" algn="ctr">
            <a:noFill/>
            <a:prstDash val="solid"/>
          </a:ln>
          <a:effectLst>
            <a:innerShdw blurRad="127000" dist="114300">
              <a:srgbClr val="415795">
                <a:alpha val="75000"/>
              </a:srgbClr>
            </a:innerShdw>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a:ln>
                <a:noFill/>
              </a:ln>
              <a:solidFill>
                <a:prstClr val="white"/>
              </a:solidFill>
              <a:effectLst/>
              <a:uLnTx/>
              <a:uFillTx/>
              <a:latin typeface="Microsoft Sans Serif"/>
            </a:endParaRPr>
          </a:p>
        </p:txBody>
      </p:sp>
      <p:sp>
        <p:nvSpPr>
          <p:cNvPr id="10" name="Footer Placeholder 2">
            <a:extLst>
              <a:ext uri="{FF2B5EF4-FFF2-40B4-BE49-F238E27FC236}">
                <a16:creationId xmlns:a16="http://schemas.microsoft.com/office/drawing/2014/main" id="{C4765B5F-95F9-4199-A1B6-AB2525FF1433}"/>
              </a:ext>
            </a:extLst>
          </p:cNvPr>
          <p:cNvSpPr>
            <a:spLocks noGrp="1"/>
          </p:cNvSpPr>
          <p:nvPr>
            <p:ph type="ftr" sz="quarter" idx="11"/>
          </p:nvPr>
        </p:nvSpPr>
        <p:spPr>
          <a:xfrm>
            <a:off x="495299" y="6532895"/>
            <a:ext cx="608076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7" name="Text Placeholder 51">
            <a:extLst>
              <a:ext uri="{FF2B5EF4-FFF2-40B4-BE49-F238E27FC236}">
                <a16:creationId xmlns:a16="http://schemas.microsoft.com/office/drawing/2014/main" id="{C6F1A92C-77BA-48A5-9BCE-2205354F8D44}"/>
              </a:ext>
            </a:extLst>
          </p:cNvPr>
          <p:cNvSpPr>
            <a:spLocks noGrp="1"/>
          </p:cNvSpPr>
          <p:nvPr>
            <p:ph type="body" sz="quarter" idx="10"/>
          </p:nvPr>
        </p:nvSpPr>
        <p:spPr>
          <a:xfrm>
            <a:off x="495299" y="3819524"/>
            <a:ext cx="5266872" cy="1328598"/>
          </a:xfrm>
          <a:prstGeom prst="rect">
            <a:avLst/>
          </a:prstGeom>
        </p:spPr>
        <p:txBody>
          <a:bodyPr/>
          <a:lstStyle>
            <a:lvl1pPr marL="0" indent="0">
              <a:lnSpc>
                <a:spcPct val="89000"/>
              </a:lnSpc>
              <a:buFont typeface="Microsoft Sans Serif" panose="020B0604020202020204" pitchFamily="34" charset="0"/>
              <a:buChar char="​"/>
              <a:defRPr sz="2800">
                <a:solidFill>
                  <a:schemeClr val="tx1"/>
                </a:solidFill>
              </a:defRPr>
            </a:lvl1pPr>
            <a:lvl2pPr marL="0" indent="0">
              <a:spcBef>
                <a:spcPts val="1200"/>
              </a:spcBef>
              <a:buNone/>
              <a:defRPr sz="2400">
                <a:solidFill>
                  <a:schemeClr val="tx1"/>
                </a:solidFill>
              </a:defRPr>
            </a:lvl2pPr>
            <a:lvl3pPr marL="0" indent="0">
              <a:lnSpc>
                <a:spcPct val="95000"/>
              </a:lnSpc>
              <a:spcBef>
                <a:spcPts val="1200"/>
              </a:spcBef>
              <a:buFont typeface="Microsoft Sans Serif" panose="020B0604020202020204" pitchFamily="34" charset="0"/>
              <a:buNone/>
              <a:defRPr sz="2100"/>
            </a:lvl3pPr>
            <a:lvl4pPr marL="0" indent="0">
              <a:lnSpc>
                <a:spcPct val="98000"/>
              </a:lnSpc>
              <a:spcBef>
                <a:spcPts val="1200"/>
              </a:spcBef>
              <a:buNone/>
              <a:defRPr sz="1800"/>
            </a:lvl4pPr>
            <a:lvl5pPr marL="0" indent="0">
              <a:lnSpc>
                <a:spcPct val="94000"/>
              </a:lnSpc>
              <a:spcBef>
                <a:spcPts val="600"/>
              </a:spcBef>
              <a:buFont typeface="Microsoft Sans Serif" panose="020B0604020202020204" pitchFamily="34" charset="0"/>
              <a:buChar char="​"/>
              <a:defRPr sz="1600"/>
            </a:lvl5pPr>
            <a:lvl6pPr>
              <a:lnSpc>
                <a:spcPct val="107000"/>
              </a:lnSpc>
              <a:spcBef>
                <a:spcPts val="600"/>
              </a:spcBef>
              <a:defRPr sz="1400"/>
            </a:lvl6pPr>
            <a:lvl7pPr>
              <a:lnSpc>
                <a:spcPct val="88000"/>
              </a:lnSpc>
              <a:defRPr sz="3400"/>
            </a:lvl7pPr>
            <a:lvl8pPr>
              <a:lnSpc>
                <a:spcPct val="89000"/>
              </a:lnSpc>
              <a:defRPr sz="4400"/>
            </a:lvl8pPr>
            <a:lvl9pPr>
              <a:lnSpc>
                <a:spcPct val="86000"/>
              </a:lnSpc>
              <a:defRPr sz="5500"/>
            </a:lvl9pPr>
          </a:lstStyle>
          <a:p>
            <a:pPr lvl="0"/>
            <a:r>
              <a:rPr lang="en-US"/>
              <a:t>Click to edit Master text styles</a:t>
            </a:r>
          </a:p>
          <a:p>
            <a:pPr lvl="1"/>
            <a:r>
              <a:rPr lang="en-US"/>
              <a:t>Second level</a:t>
            </a:r>
          </a:p>
        </p:txBody>
      </p:sp>
      <p:sp>
        <p:nvSpPr>
          <p:cNvPr id="9" name="Title 1">
            <a:extLst>
              <a:ext uri="{FF2B5EF4-FFF2-40B4-BE49-F238E27FC236}">
                <a16:creationId xmlns:a16="http://schemas.microsoft.com/office/drawing/2014/main" id="{1AD770C1-C19F-41DC-9472-333E12B88536}"/>
              </a:ext>
            </a:extLst>
          </p:cNvPr>
          <p:cNvSpPr>
            <a:spLocks noGrp="1"/>
          </p:cNvSpPr>
          <p:nvPr>
            <p:ph type="title"/>
          </p:nvPr>
        </p:nvSpPr>
        <p:spPr>
          <a:xfrm>
            <a:off x="495297" y="2099813"/>
            <a:ext cx="5368470" cy="1489639"/>
          </a:xfrm>
        </p:spPr>
        <p:txBody>
          <a:bodyPr wrap="square">
            <a:spAutoFit/>
          </a:bodyPr>
          <a:lstStyle>
            <a:lvl1pPr>
              <a:lnSpc>
                <a:spcPct val="87000"/>
              </a:lnSpc>
              <a:defRPr sz="5500"/>
            </a:lvl1pPr>
          </a:lstStyle>
          <a:p>
            <a:r>
              <a:rPr lang="en-US"/>
              <a:t>Click to edit Master title style</a:t>
            </a:r>
          </a:p>
        </p:txBody>
      </p:sp>
      <p:sp>
        <p:nvSpPr>
          <p:cNvPr id="11" name="TextBox 10">
            <a:extLst>
              <a:ext uri="{FF2B5EF4-FFF2-40B4-BE49-F238E27FC236}">
                <a16:creationId xmlns:a16="http://schemas.microsoft.com/office/drawing/2014/main" id="{74F09519-1A96-3948-82CE-D66FCFA0285E}"/>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8356323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Big Statement Circle Teal">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3497A215-ECE4-4336-BB93-42297ACB7A3D}"/>
              </a:ext>
            </a:extLst>
          </p:cNvPr>
          <p:cNvSpPr>
            <a:spLocks/>
          </p:cNvSpPr>
          <p:nvPr/>
        </p:nvSpPr>
        <p:spPr bwMode="ltGray">
          <a:xfrm>
            <a:off x="6675120" y="1146676"/>
            <a:ext cx="4536590" cy="4560096"/>
          </a:xfrm>
          <a:prstGeom prst="ellipse">
            <a:avLst/>
          </a:prstGeom>
          <a:solidFill>
            <a:schemeClr val="accent3"/>
          </a:solidFill>
          <a:ln w="25400" cap="flat" cmpd="sng" algn="ctr">
            <a:noFill/>
            <a:prstDash val="solid"/>
          </a:ln>
          <a:effectLst>
            <a:innerShdw blurRad="127000" dist="114300">
              <a:schemeClr val="accent3">
                <a:lumMod val="50000"/>
                <a:alpha val="75000"/>
              </a:schemeClr>
            </a:innerShdw>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a:ln>
                <a:noFill/>
              </a:ln>
              <a:solidFill>
                <a:prstClr val="white"/>
              </a:solidFill>
              <a:effectLst/>
              <a:uLnTx/>
              <a:uFillTx/>
              <a:latin typeface="Microsoft Sans Serif"/>
            </a:endParaRPr>
          </a:p>
        </p:txBody>
      </p:sp>
      <p:sp>
        <p:nvSpPr>
          <p:cNvPr id="10" name="Footer Placeholder 2">
            <a:extLst>
              <a:ext uri="{FF2B5EF4-FFF2-40B4-BE49-F238E27FC236}">
                <a16:creationId xmlns:a16="http://schemas.microsoft.com/office/drawing/2014/main" id="{2C8A265A-3146-4748-9C09-B46116B8B401}"/>
              </a:ext>
            </a:extLst>
          </p:cNvPr>
          <p:cNvSpPr>
            <a:spLocks noGrp="1"/>
          </p:cNvSpPr>
          <p:nvPr>
            <p:ph type="ftr" sz="quarter" idx="11"/>
          </p:nvPr>
        </p:nvSpPr>
        <p:spPr>
          <a:xfrm>
            <a:off x="495299" y="6532895"/>
            <a:ext cx="608076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7" name="Text Placeholder 51">
            <a:extLst>
              <a:ext uri="{FF2B5EF4-FFF2-40B4-BE49-F238E27FC236}">
                <a16:creationId xmlns:a16="http://schemas.microsoft.com/office/drawing/2014/main" id="{5FC9C777-5123-4068-A7DE-407D78AD8E39}"/>
              </a:ext>
            </a:extLst>
          </p:cNvPr>
          <p:cNvSpPr>
            <a:spLocks noGrp="1"/>
          </p:cNvSpPr>
          <p:nvPr>
            <p:ph type="body" sz="quarter" idx="10"/>
          </p:nvPr>
        </p:nvSpPr>
        <p:spPr>
          <a:xfrm>
            <a:off x="495299" y="3819524"/>
            <a:ext cx="5266872" cy="1328598"/>
          </a:xfrm>
          <a:prstGeom prst="rect">
            <a:avLst/>
          </a:prstGeom>
        </p:spPr>
        <p:txBody>
          <a:bodyPr/>
          <a:lstStyle>
            <a:lvl1pPr marL="0" indent="0">
              <a:lnSpc>
                <a:spcPct val="89000"/>
              </a:lnSpc>
              <a:buFont typeface="Microsoft Sans Serif" panose="020B0604020202020204" pitchFamily="34" charset="0"/>
              <a:buChar char="​"/>
              <a:defRPr sz="2800">
                <a:solidFill>
                  <a:schemeClr val="tx1"/>
                </a:solidFill>
              </a:defRPr>
            </a:lvl1pPr>
            <a:lvl2pPr marL="0" indent="0">
              <a:spcBef>
                <a:spcPts val="1200"/>
              </a:spcBef>
              <a:buNone/>
              <a:defRPr sz="2400">
                <a:solidFill>
                  <a:schemeClr val="tx1"/>
                </a:solidFill>
              </a:defRPr>
            </a:lvl2pPr>
            <a:lvl3pPr marL="0" indent="0">
              <a:lnSpc>
                <a:spcPct val="95000"/>
              </a:lnSpc>
              <a:spcBef>
                <a:spcPts val="1200"/>
              </a:spcBef>
              <a:buFont typeface="Microsoft Sans Serif" panose="020B0604020202020204" pitchFamily="34" charset="0"/>
              <a:buNone/>
              <a:defRPr sz="2100"/>
            </a:lvl3pPr>
            <a:lvl4pPr marL="0" indent="0">
              <a:lnSpc>
                <a:spcPct val="98000"/>
              </a:lnSpc>
              <a:spcBef>
                <a:spcPts val="1200"/>
              </a:spcBef>
              <a:buNone/>
              <a:defRPr sz="1800"/>
            </a:lvl4pPr>
            <a:lvl5pPr marL="0" indent="0">
              <a:lnSpc>
                <a:spcPct val="94000"/>
              </a:lnSpc>
              <a:spcBef>
                <a:spcPts val="600"/>
              </a:spcBef>
              <a:buFont typeface="Microsoft Sans Serif" panose="020B0604020202020204" pitchFamily="34" charset="0"/>
              <a:buChar char="​"/>
              <a:defRPr sz="1600"/>
            </a:lvl5pPr>
            <a:lvl6pPr>
              <a:lnSpc>
                <a:spcPct val="107000"/>
              </a:lnSpc>
              <a:spcBef>
                <a:spcPts val="600"/>
              </a:spcBef>
              <a:defRPr sz="1400"/>
            </a:lvl6pPr>
            <a:lvl7pPr>
              <a:lnSpc>
                <a:spcPct val="88000"/>
              </a:lnSpc>
              <a:defRPr sz="3400"/>
            </a:lvl7pPr>
            <a:lvl8pPr>
              <a:lnSpc>
                <a:spcPct val="89000"/>
              </a:lnSpc>
              <a:defRPr sz="4400"/>
            </a:lvl8pPr>
            <a:lvl9pPr>
              <a:lnSpc>
                <a:spcPct val="86000"/>
              </a:lnSpc>
              <a:defRPr sz="5500"/>
            </a:lvl9pPr>
          </a:lstStyle>
          <a:p>
            <a:pPr lvl="0"/>
            <a:r>
              <a:rPr lang="en-US"/>
              <a:t>Click to edit Master text styles</a:t>
            </a:r>
          </a:p>
          <a:p>
            <a:pPr lvl="1"/>
            <a:r>
              <a:rPr lang="en-US"/>
              <a:t>Second level</a:t>
            </a:r>
          </a:p>
        </p:txBody>
      </p:sp>
      <p:sp>
        <p:nvSpPr>
          <p:cNvPr id="9" name="Title 1">
            <a:extLst>
              <a:ext uri="{FF2B5EF4-FFF2-40B4-BE49-F238E27FC236}">
                <a16:creationId xmlns:a16="http://schemas.microsoft.com/office/drawing/2014/main" id="{3AA22E4D-B42F-4C21-BBB9-E780E0243FE3}"/>
              </a:ext>
            </a:extLst>
          </p:cNvPr>
          <p:cNvSpPr>
            <a:spLocks noGrp="1"/>
          </p:cNvSpPr>
          <p:nvPr>
            <p:ph type="title"/>
          </p:nvPr>
        </p:nvSpPr>
        <p:spPr>
          <a:xfrm>
            <a:off x="495297" y="2099813"/>
            <a:ext cx="5368470" cy="1489639"/>
          </a:xfrm>
        </p:spPr>
        <p:txBody>
          <a:bodyPr wrap="square">
            <a:spAutoFit/>
          </a:bodyPr>
          <a:lstStyle>
            <a:lvl1pPr>
              <a:lnSpc>
                <a:spcPct val="87000"/>
              </a:lnSpc>
              <a:defRPr sz="5500"/>
            </a:lvl1pPr>
          </a:lstStyle>
          <a:p>
            <a:r>
              <a:rPr lang="en-US"/>
              <a:t>Click to edit Master title style</a:t>
            </a:r>
          </a:p>
        </p:txBody>
      </p:sp>
      <p:sp>
        <p:nvSpPr>
          <p:cNvPr id="11" name="TextBox 10">
            <a:extLst>
              <a:ext uri="{FF2B5EF4-FFF2-40B4-BE49-F238E27FC236}">
                <a16:creationId xmlns:a16="http://schemas.microsoft.com/office/drawing/2014/main" id="{8CE22920-DA4A-8044-8FD7-86EAA0E288BC}"/>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520692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Big Statement Circle Nickel">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3497A215-ECE4-4336-BB93-42297ACB7A3D}"/>
              </a:ext>
            </a:extLst>
          </p:cNvPr>
          <p:cNvSpPr>
            <a:spLocks/>
          </p:cNvSpPr>
          <p:nvPr/>
        </p:nvSpPr>
        <p:spPr bwMode="ltGray">
          <a:xfrm>
            <a:off x="6675120" y="1146676"/>
            <a:ext cx="4536590" cy="4560096"/>
          </a:xfrm>
          <a:prstGeom prst="ellipse">
            <a:avLst/>
          </a:prstGeom>
          <a:gradFill>
            <a:gsLst>
              <a:gs pos="100000">
                <a:srgbClr val="C0C8D6"/>
              </a:gs>
              <a:gs pos="15000">
                <a:schemeClr val="accent6"/>
              </a:gs>
            </a:gsLst>
            <a:lin ang="18900000" scaled="0"/>
          </a:gradFill>
          <a:ln w="25400" cap="flat" cmpd="sng" algn="ctr">
            <a:noFill/>
            <a:prstDash val="solid"/>
          </a:ln>
          <a:effectLst>
            <a:innerShdw blurRad="127000" dist="114300">
              <a:schemeClr val="accent5">
                <a:alpha val="75000"/>
              </a:schemeClr>
            </a:innerShdw>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a:ln>
                <a:noFill/>
              </a:ln>
              <a:solidFill>
                <a:prstClr val="white"/>
              </a:solidFill>
              <a:effectLst/>
              <a:uLnTx/>
              <a:uFillTx/>
              <a:latin typeface="Microsoft Sans Serif"/>
            </a:endParaRPr>
          </a:p>
        </p:txBody>
      </p:sp>
      <p:sp>
        <p:nvSpPr>
          <p:cNvPr id="10" name="Footer Placeholder 2">
            <a:extLst>
              <a:ext uri="{FF2B5EF4-FFF2-40B4-BE49-F238E27FC236}">
                <a16:creationId xmlns:a16="http://schemas.microsoft.com/office/drawing/2014/main" id="{2C8A265A-3146-4748-9C09-B46116B8B401}"/>
              </a:ext>
            </a:extLst>
          </p:cNvPr>
          <p:cNvSpPr>
            <a:spLocks noGrp="1"/>
          </p:cNvSpPr>
          <p:nvPr>
            <p:ph type="ftr" sz="quarter" idx="11"/>
          </p:nvPr>
        </p:nvSpPr>
        <p:spPr>
          <a:xfrm>
            <a:off x="495299" y="6532895"/>
            <a:ext cx="608076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7" name="Text Placeholder 51">
            <a:extLst>
              <a:ext uri="{FF2B5EF4-FFF2-40B4-BE49-F238E27FC236}">
                <a16:creationId xmlns:a16="http://schemas.microsoft.com/office/drawing/2014/main" id="{5FC9C777-5123-4068-A7DE-407D78AD8E39}"/>
              </a:ext>
            </a:extLst>
          </p:cNvPr>
          <p:cNvSpPr>
            <a:spLocks noGrp="1"/>
          </p:cNvSpPr>
          <p:nvPr>
            <p:ph type="body" sz="quarter" idx="10"/>
          </p:nvPr>
        </p:nvSpPr>
        <p:spPr>
          <a:xfrm>
            <a:off x="495299" y="3819524"/>
            <a:ext cx="5266872" cy="1328598"/>
          </a:xfrm>
          <a:prstGeom prst="rect">
            <a:avLst/>
          </a:prstGeom>
        </p:spPr>
        <p:txBody>
          <a:bodyPr/>
          <a:lstStyle>
            <a:lvl1pPr marL="0" indent="0">
              <a:lnSpc>
                <a:spcPct val="89000"/>
              </a:lnSpc>
              <a:buFont typeface="Microsoft Sans Serif" panose="020B0604020202020204" pitchFamily="34" charset="0"/>
              <a:buChar char="​"/>
              <a:defRPr sz="2800">
                <a:solidFill>
                  <a:schemeClr val="tx1"/>
                </a:solidFill>
              </a:defRPr>
            </a:lvl1pPr>
            <a:lvl2pPr marL="0" indent="0">
              <a:spcBef>
                <a:spcPts val="1200"/>
              </a:spcBef>
              <a:buNone/>
              <a:defRPr sz="2400">
                <a:solidFill>
                  <a:schemeClr val="tx1"/>
                </a:solidFill>
              </a:defRPr>
            </a:lvl2pPr>
            <a:lvl3pPr marL="0" indent="0">
              <a:lnSpc>
                <a:spcPct val="95000"/>
              </a:lnSpc>
              <a:spcBef>
                <a:spcPts val="1200"/>
              </a:spcBef>
              <a:buFont typeface="Microsoft Sans Serif" panose="020B0604020202020204" pitchFamily="34" charset="0"/>
              <a:buNone/>
              <a:defRPr sz="2100"/>
            </a:lvl3pPr>
            <a:lvl4pPr marL="0" indent="0">
              <a:lnSpc>
                <a:spcPct val="98000"/>
              </a:lnSpc>
              <a:spcBef>
                <a:spcPts val="1200"/>
              </a:spcBef>
              <a:buNone/>
              <a:defRPr sz="1800"/>
            </a:lvl4pPr>
            <a:lvl5pPr marL="0" indent="0">
              <a:lnSpc>
                <a:spcPct val="94000"/>
              </a:lnSpc>
              <a:spcBef>
                <a:spcPts val="600"/>
              </a:spcBef>
              <a:buFont typeface="Microsoft Sans Serif" panose="020B0604020202020204" pitchFamily="34" charset="0"/>
              <a:buChar char="​"/>
              <a:defRPr sz="1600"/>
            </a:lvl5pPr>
            <a:lvl6pPr>
              <a:lnSpc>
                <a:spcPct val="107000"/>
              </a:lnSpc>
              <a:spcBef>
                <a:spcPts val="600"/>
              </a:spcBef>
              <a:defRPr sz="1400"/>
            </a:lvl6pPr>
            <a:lvl7pPr>
              <a:lnSpc>
                <a:spcPct val="88000"/>
              </a:lnSpc>
              <a:defRPr sz="3400"/>
            </a:lvl7pPr>
            <a:lvl8pPr>
              <a:lnSpc>
                <a:spcPct val="89000"/>
              </a:lnSpc>
              <a:defRPr sz="4400"/>
            </a:lvl8pPr>
            <a:lvl9pPr>
              <a:lnSpc>
                <a:spcPct val="86000"/>
              </a:lnSpc>
              <a:defRPr sz="5500"/>
            </a:lvl9pPr>
          </a:lstStyle>
          <a:p>
            <a:pPr lvl="0"/>
            <a:r>
              <a:rPr lang="en-US"/>
              <a:t>Click to edit Master text styles</a:t>
            </a:r>
          </a:p>
          <a:p>
            <a:pPr lvl="1"/>
            <a:r>
              <a:rPr lang="en-US"/>
              <a:t>Second level</a:t>
            </a:r>
          </a:p>
        </p:txBody>
      </p:sp>
      <p:sp>
        <p:nvSpPr>
          <p:cNvPr id="9" name="Title 1">
            <a:extLst>
              <a:ext uri="{FF2B5EF4-FFF2-40B4-BE49-F238E27FC236}">
                <a16:creationId xmlns:a16="http://schemas.microsoft.com/office/drawing/2014/main" id="{3C6640F8-D4E8-4380-9825-E203D7EDAD78}"/>
              </a:ext>
            </a:extLst>
          </p:cNvPr>
          <p:cNvSpPr>
            <a:spLocks noGrp="1"/>
          </p:cNvSpPr>
          <p:nvPr>
            <p:ph type="title"/>
          </p:nvPr>
        </p:nvSpPr>
        <p:spPr>
          <a:xfrm>
            <a:off x="495297" y="2099813"/>
            <a:ext cx="5368470" cy="1489639"/>
          </a:xfrm>
        </p:spPr>
        <p:txBody>
          <a:bodyPr wrap="square">
            <a:spAutoFit/>
          </a:bodyPr>
          <a:lstStyle>
            <a:lvl1pPr>
              <a:lnSpc>
                <a:spcPct val="87000"/>
              </a:lnSpc>
              <a:defRPr sz="5500"/>
            </a:lvl1pPr>
          </a:lstStyle>
          <a:p>
            <a:r>
              <a:rPr lang="en-US"/>
              <a:t>Click to edit Master title style</a:t>
            </a:r>
          </a:p>
        </p:txBody>
      </p:sp>
      <p:sp>
        <p:nvSpPr>
          <p:cNvPr id="11" name="TextBox 10">
            <a:extLst>
              <a:ext uri="{FF2B5EF4-FFF2-40B4-BE49-F238E27FC236}">
                <a16:creationId xmlns:a16="http://schemas.microsoft.com/office/drawing/2014/main" id="{3198D3B6-71EA-2343-85BA-A4D9B68BE416}"/>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7457464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Big Statement Circle Gun Metal">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3497A215-ECE4-4336-BB93-42297ACB7A3D}"/>
              </a:ext>
            </a:extLst>
          </p:cNvPr>
          <p:cNvSpPr>
            <a:spLocks/>
          </p:cNvSpPr>
          <p:nvPr/>
        </p:nvSpPr>
        <p:spPr bwMode="ltGray">
          <a:xfrm>
            <a:off x="6675120" y="1146676"/>
            <a:ext cx="4536590" cy="4560096"/>
          </a:xfrm>
          <a:prstGeom prst="ellipse">
            <a:avLst/>
          </a:prstGeom>
          <a:gradFill>
            <a:gsLst>
              <a:gs pos="100000">
                <a:srgbClr val="697790"/>
              </a:gs>
              <a:gs pos="1000">
                <a:schemeClr val="accent5"/>
              </a:gs>
            </a:gsLst>
            <a:lin ang="18900000" scaled="0"/>
          </a:gradFill>
          <a:ln w="25400" cap="flat" cmpd="sng" algn="ctr">
            <a:noFill/>
            <a:prstDash val="solid"/>
          </a:ln>
          <a:effectLst>
            <a:innerShdw blurRad="127000" dist="114300">
              <a:schemeClr val="accent5">
                <a:lumMod val="75000"/>
                <a:alpha val="75000"/>
              </a:schemeClr>
            </a:innerShdw>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a:ln>
                <a:noFill/>
              </a:ln>
              <a:solidFill>
                <a:prstClr val="white"/>
              </a:solidFill>
              <a:effectLst/>
              <a:uLnTx/>
              <a:uFillTx/>
              <a:latin typeface="Microsoft Sans Serif"/>
            </a:endParaRPr>
          </a:p>
        </p:txBody>
      </p:sp>
      <p:sp>
        <p:nvSpPr>
          <p:cNvPr id="10" name="Footer Placeholder 2">
            <a:extLst>
              <a:ext uri="{FF2B5EF4-FFF2-40B4-BE49-F238E27FC236}">
                <a16:creationId xmlns:a16="http://schemas.microsoft.com/office/drawing/2014/main" id="{50378E23-3DB4-42E4-8375-2AC0CDCB639A}"/>
              </a:ext>
            </a:extLst>
          </p:cNvPr>
          <p:cNvSpPr>
            <a:spLocks noGrp="1"/>
          </p:cNvSpPr>
          <p:nvPr>
            <p:ph type="ftr" sz="quarter" idx="11"/>
          </p:nvPr>
        </p:nvSpPr>
        <p:spPr>
          <a:xfrm>
            <a:off x="495299" y="6532895"/>
            <a:ext cx="608076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7" name="Text Placeholder 51">
            <a:extLst>
              <a:ext uri="{FF2B5EF4-FFF2-40B4-BE49-F238E27FC236}">
                <a16:creationId xmlns:a16="http://schemas.microsoft.com/office/drawing/2014/main" id="{A7350EC2-08F0-4D7F-9377-DA5237FC6107}"/>
              </a:ext>
            </a:extLst>
          </p:cNvPr>
          <p:cNvSpPr>
            <a:spLocks noGrp="1"/>
          </p:cNvSpPr>
          <p:nvPr>
            <p:ph type="body" sz="quarter" idx="10"/>
          </p:nvPr>
        </p:nvSpPr>
        <p:spPr>
          <a:xfrm>
            <a:off x="495299" y="3819524"/>
            <a:ext cx="5266872" cy="1328598"/>
          </a:xfrm>
          <a:prstGeom prst="rect">
            <a:avLst/>
          </a:prstGeom>
        </p:spPr>
        <p:txBody>
          <a:bodyPr/>
          <a:lstStyle>
            <a:lvl1pPr marL="0" indent="0">
              <a:lnSpc>
                <a:spcPct val="89000"/>
              </a:lnSpc>
              <a:buFont typeface="Microsoft Sans Serif" panose="020B0604020202020204" pitchFamily="34" charset="0"/>
              <a:buChar char="​"/>
              <a:defRPr sz="2800">
                <a:solidFill>
                  <a:schemeClr val="tx1"/>
                </a:solidFill>
              </a:defRPr>
            </a:lvl1pPr>
            <a:lvl2pPr marL="0" indent="0">
              <a:spcBef>
                <a:spcPts val="1200"/>
              </a:spcBef>
              <a:buNone/>
              <a:defRPr sz="2400">
                <a:solidFill>
                  <a:schemeClr val="tx1"/>
                </a:solidFill>
              </a:defRPr>
            </a:lvl2pPr>
            <a:lvl3pPr marL="0" indent="0">
              <a:lnSpc>
                <a:spcPct val="95000"/>
              </a:lnSpc>
              <a:spcBef>
                <a:spcPts val="1200"/>
              </a:spcBef>
              <a:buFont typeface="Microsoft Sans Serif" panose="020B0604020202020204" pitchFamily="34" charset="0"/>
              <a:buNone/>
              <a:defRPr sz="2100"/>
            </a:lvl3pPr>
            <a:lvl4pPr marL="0" indent="0">
              <a:lnSpc>
                <a:spcPct val="98000"/>
              </a:lnSpc>
              <a:spcBef>
                <a:spcPts val="1200"/>
              </a:spcBef>
              <a:buNone/>
              <a:defRPr sz="1800"/>
            </a:lvl4pPr>
            <a:lvl5pPr marL="0" indent="0">
              <a:lnSpc>
                <a:spcPct val="94000"/>
              </a:lnSpc>
              <a:spcBef>
                <a:spcPts val="600"/>
              </a:spcBef>
              <a:buFont typeface="Microsoft Sans Serif" panose="020B0604020202020204" pitchFamily="34" charset="0"/>
              <a:buChar char="​"/>
              <a:defRPr sz="1600"/>
            </a:lvl5pPr>
            <a:lvl6pPr>
              <a:lnSpc>
                <a:spcPct val="107000"/>
              </a:lnSpc>
              <a:spcBef>
                <a:spcPts val="600"/>
              </a:spcBef>
              <a:defRPr sz="1400"/>
            </a:lvl6pPr>
            <a:lvl7pPr>
              <a:lnSpc>
                <a:spcPct val="88000"/>
              </a:lnSpc>
              <a:defRPr sz="3400"/>
            </a:lvl7pPr>
            <a:lvl8pPr>
              <a:lnSpc>
                <a:spcPct val="89000"/>
              </a:lnSpc>
              <a:defRPr sz="4400"/>
            </a:lvl8pPr>
            <a:lvl9pPr>
              <a:lnSpc>
                <a:spcPct val="86000"/>
              </a:lnSpc>
              <a:defRPr sz="5500"/>
            </a:lvl9pPr>
          </a:lstStyle>
          <a:p>
            <a:pPr lvl="0"/>
            <a:r>
              <a:rPr lang="en-US"/>
              <a:t>Click to edit Master text styles</a:t>
            </a:r>
          </a:p>
          <a:p>
            <a:pPr lvl="1"/>
            <a:r>
              <a:rPr lang="en-US"/>
              <a:t>Second level</a:t>
            </a:r>
          </a:p>
        </p:txBody>
      </p:sp>
      <p:sp>
        <p:nvSpPr>
          <p:cNvPr id="9" name="Title 1">
            <a:extLst>
              <a:ext uri="{FF2B5EF4-FFF2-40B4-BE49-F238E27FC236}">
                <a16:creationId xmlns:a16="http://schemas.microsoft.com/office/drawing/2014/main" id="{49AC31FE-26ED-4666-B85B-8A0A27C741C1}"/>
              </a:ext>
            </a:extLst>
          </p:cNvPr>
          <p:cNvSpPr>
            <a:spLocks noGrp="1"/>
          </p:cNvSpPr>
          <p:nvPr>
            <p:ph type="title"/>
          </p:nvPr>
        </p:nvSpPr>
        <p:spPr>
          <a:xfrm>
            <a:off x="495297" y="2099813"/>
            <a:ext cx="5368470" cy="1489639"/>
          </a:xfrm>
        </p:spPr>
        <p:txBody>
          <a:bodyPr wrap="square">
            <a:spAutoFit/>
          </a:bodyPr>
          <a:lstStyle>
            <a:lvl1pPr>
              <a:lnSpc>
                <a:spcPct val="87000"/>
              </a:lnSpc>
              <a:defRPr sz="5500"/>
            </a:lvl1pPr>
          </a:lstStyle>
          <a:p>
            <a:r>
              <a:rPr lang="en-US"/>
              <a:t>Click to edit Master title style</a:t>
            </a:r>
          </a:p>
        </p:txBody>
      </p:sp>
      <p:sp>
        <p:nvSpPr>
          <p:cNvPr id="11" name="TextBox 10">
            <a:extLst>
              <a:ext uri="{FF2B5EF4-FFF2-40B4-BE49-F238E27FC236}">
                <a16:creationId xmlns:a16="http://schemas.microsoft.com/office/drawing/2014/main" id="{4F330D8F-9658-ED4C-85DD-150F64A9109B}"/>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9305584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Big Statement Circle Midnight">
    <p:spTree>
      <p:nvGrpSpPr>
        <p:cNvPr id="1" name=""/>
        <p:cNvGrpSpPr/>
        <p:nvPr/>
      </p:nvGrpSpPr>
      <p:grpSpPr>
        <a:xfrm>
          <a:off x="0" y="0"/>
          <a:ext cx="0" cy="0"/>
          <a:chOff x="0" y="0"/>
          <a:chExt cx="0" cy="0"/>
        </a:xfrm>
      </p:grpSpPr>
      <p:sp>
        <p:nvSpPr>
          <p:cNvPr id="52" name="Text Placeholder 51">
            <a:extLst>
              <a:ext uri="{FF2B5EF4-FFF2-40B4-BE49-F238E27FC236}">
                <a16:creationId xmlns:a16="http://schemas.microsoft.com/office/drawing/2014/main" id="{21CCE1E2-D3E9-440A-A7A2-9A3EE0A282FC}"/>
              </a:ext>
            </a:extLst>
          </p:cNvPr>
          <p:cNvSpPr>
            <a:spLocks noGrp="1"/>
          </p:cNvSpPr>
          <p:nvPr>
            <p:ph type="body" sz="quarter" idx="10"/>
          </p:nvPr>
        </p:nvSpPr>
        <p:spPr>
          <a:xfrm>
            <a:off x="495299" y="3819524"/>
            <a:ext cx="5266872" cy="1328598"/>
          </a:xfrm>
          <a:prstGeom prst="rect">
            <a:avLst/>
          </a:prstGeom>
        </p:spPr>
        <p:txBody>
          <a:bodyPr/>
          <a:lstStyle>
            <a:lvl1pPr marL="0" indent="0">
              <a:lnSpc>
                <a:spcPct val="89000"/>
              </a:lnSpc>
              <a:buFont typeface="Microsoft Sans Serif" panose="020B0604020202020204" pitchFamily="34" charset="0"/>
              <a:buChar char="​"/>
              <a:defRPr sz="2800">
                <a:solidFill>
                  <a:schemeClr val="tx1"/>
                </a:solidFill>
              </a:defRPr>
            </a:lvl1pPr>
            <a:lvl2pPr marL="0" indent="0">
              <a:spcBef>
                <a:spcPts val="1200"/>
              </a:spcBef>
              <a:buNone/>
              <a:defRPr sz="2400">
                <a:solidFill>
                  <a:schemeClr val="tx1"/>
                </a:solidFill>
              </a:defRPr>
            </a:lvl2pPr>
            <a:lvl3pPr marL="0" indent="0">
              <a:lnSpc>
                <a:spcPct val="95000"/>
              </a:lnSpc>
              <a:spcBef>
                <a:spcPts val="1200"/>
              </a:spcBef>
              <a:buFont typeface="Microsoft Sans Serif" panose="020B0604020202020204" pitchFamily="34" charset="0"/>
              <a:buNone/>
              <a:defRPr sz="2100"/>
            </a:lvl3pPr>
            <a:lvl4pPr marL="0" indent="0">
              <a:lnSpc>
                <a:spcPct val="98000"/>
              </a:lnSpc>
              <a:spcBef>
                <a:spcPts val="1200"/>
              </a:spcBef>
              <a:buNone/>
              <a:defRPr sz="1800"/>
            </a:lvl4pPr>
            <a:lvl5pPr marL="0" indent="0">
              <a:lnSpc>
                <a:spcPct val="94000"/>
              </a:lnSpc>
              <a:spcBef>
                <a:spcPts val="600"/>
              </a:spcBef>
              <a:buFont typeface="Microsoft Sans Serif" panose="020B0604020202020204" pitchFamily="34" charset="0"/>
              <a:buChar char="​"/>
              <a:defRPr sz="1600"/>
            </a:lvl5pPr>
            <a:lvl6pPr>
              <a:lnSpc>
                <a:spcPct val="107000"/>
              </a:lnSpc>
              <a:spcBef>
                <a:spcPts val="600"/>
              </a:spcBef>
              <a:defRPr sz="1400"/>
            </a:lvl6pPr>
            <a:lvl7pPr>
              <a:lnSpc>
                <a:spcPct val="88000"/>
              </a:lnSpc>
              <a:defRPr sz="3400"/>
            </a:lvl7pPr>
            <a:lvl8pPr>
              <a:lnSpc>
                <a:spcPct val="89000"/>
              </a:lnSpc>
              <a:defRPr sz="4400"/>
            </a:lvl8pPr>
            <a:lvl9pPr>
              <a:lnSpc>
                <a:spcPct val="86000"/>
              </a:lnSpc>
              <a:defRPr sz="5500"/>
            </a:lvl9pPr>
          </a:lstStyle>
          <a:p>
            <a:pPr lvl="0"/>
            <a:r>
              <a:rPr lang="en-US"/>
              <a:t>Click to edit Master text styles</a:t>
            </a:r>
          </a:p>
          <a:p>
            <a:pPr lvl="1"/>
            <a:r>
              <a:rPr lang="en-US"/>
              <a:t>Second level</a:t>
            </a:r>
          </a:p>
        </p:txBody>
      </p:sp>
      <p:sp>
        <p:nvSpPr>
          <p:cNvPr id="10" name="Footer Placeholder 2">
            <a:extLst>
              <a:ext uri="{FF2B5EF4-FFF2-40B4-BE49-F238E27FC236}">
                <a16:creationId xmlns:a16="http://schemas.microsoft.com/office/drawing/2014/main" id="{50378E23-3DB4-42E4-8375-2AC0CDCB639A}"/>
              </a:ext>
            </a:extLst>
          </p:cNvPr>
          <p:cNvSpPr>
            <a:spLocks noGrp="1"/>
          </p:cNvSpPr>
          <p:nvPr>
            <p:ph type="ftr" sz="quarter" idx="11"/>
          </p:nvPr>
        </p:nvSpPr>
        <p:spPr>
          <a:xfrm>
            <a:off x="495299" y="6532895"/>
            <a:ext cx="608076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6" name="Oval 5">
            <a:extLst>
              <a:ext uri="{FF2B5EF4-FFF2-40B4-BE49-F238E27FC236}">
                <a16:creationId xmlns:a16="http://schemas.microsoft.com/office/drawing/2014/main" id="{1321BDBD-A319-4A9D-A52B-4542BAE8D156}"/>
              </a:ext>
            </a:extLst>
          </p:cNvPr>
          <p:cNvSpPr>
            <a:spLocks/>
          </p:cNvSpPr>
          <p:nvPr userDrawn="1"/>
        </p:nvSpPr>
        <p:spPr bwMode="ltGray">
          <a:xfrm>
            <a:off x="6677946" y="1146676"/>
            <a:ext cx="4536590" cy="4560096"/>
          </a:xfrm>
          <a:prstGeom prst="ellipse">
            <a:avLst/>
          </a:prstGeom>
          <a:gradFill>
            <a:gsLst>
              <a:gs pos="100000">
                <a:srgbClr val="13344D"/>
              </a:gs>
              <a:gs pos="21000">
                <a:schemeClr val="tx2"/>
              </a:gs>
            </a:gsLst>
            <a:lin ang="18900000" scaled="0"/>
          </a:gradFill>
          <a:ln w="25400" cap="flat" cmpd="sng" algn="ctr">
            <a:noFill/>
            <a:prstDash val="solid"/>
          </a:ln>
          <a:effectLst>
            <a:innerShdw blurRad="127000" dist="114300">
              <a:schemeClr val="bg1">
                <a:lumMod val="10000"/>
                <a:alpha val="75000"/>
              </a:schemeClr>
            </a:innerShdw>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a:ln>
                <a:noFill/>
              </a:ln>
              <a:solidFill>
                <a:prstClr val="white"/>
              </a:solidFill>
              <a:effectLst/>
              <a:uLnTx/>
              <a:uFillTx/>
              <a:latin typeface="Microsoft Sans Serif"/>
            </a:endParaRPr>
          </a:p>
        </p:txBody>
      </p:sp>
      <p:sp>
        <p:nvSpPr>
          <p:cNvPr id="7" name="Title 1">
            <a:extLst>
              <a:ext uri="{FF2B5EF4-FFF2-40B4-BE49-F238E27FC236}">
                <a16:creationId xmlns:a16="http://schemas.microsoft.com/office/drawing/2014/main" id="{5B05E55E-4E31-4720-B7A8-F4EA4666E62B}"/>
              </a:ext>
            </a:extLst>
          </p:cNvPr>
          <p:cNvSpPr>
            <a:spLocks noGrp="1"/>
          </p:cNvSpPr>
          <p:nvPr>
            <p:ph type="title"/>
          </p:nvPr>
        </p:nvSpPr>
        <p:spPr>
          <a:xfrm>
            <a:off x="495297" y="2099813"/>
            <a:ext cx="5368470" cy="1489639"/>
          </a:xfrm>
        </p:spPr>
        <p:txBody>
          <a:bodyPr wrap="square">
            <a:spAutoFit/>
          </a:bodyPr>
          <a:lstStyle>
            <a:lvl1pPr>
              <a:lnSpc>
                <a:spcPct val="87000"/>
              </a:lnSpc>
              <a:defRPr sz="5500"/>
            </a:lvl1pPr>
          </a:lstStyle>
          <a:p>
            <a:r>
              <a:rPr lang="en-US"/>
              <a:t>Click to edit Master title style</a:t>
            </a:r>
          </a:p>
        </p:txBody>
      </p:sp>
      <p:sp>
        <p:nvSpPr>
          <p:cNvPr id="9" name="TextBox 8">
            <a:extLst>
              <a:ext uri="{FF2B5EF4-FFF2-40B4-BE49-F238E27FC236}">
                <a16:creationId xmlns:a16="http://schemas.microsoft.com/office/drawing/2014/main" id="{801DED88-E806-634D-8DC9-004D273832A8}"/>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519508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Segue Blue">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id="{9708ABA9-7054-48E8-8EF4-CD658D07952F}"/>
              </a:ext>
            </a:extLst>
          </p:cNvPr>
          <p:cNvGrpSpPr/>
          <p:nvPr userDrawn="1"/>
        </p:nvGrpSpPr>
        <p:grpSpPr bwMode="white">
          <a:xfrm>
            <a:off x="0" y="0"/>
            <a:ext cx="9837777" cy="5917440"/>
            <a:chOff x="-3721335" y="0"/>
            <a:chExt cx="9837777" cy="5917440"/>
          </a:xfrm>
        </p:grpSpPr>
        <p:sp>
          <p:nvSpPr>
            <p:cNvPr id="24" name="Rectangle: Single Corner Rounded 23">
              <a:extLst>
                <a:ext uri="{FF2B5EF4-FFF2-40B4-BE49-F238E27FC236}">
                  <a16:creationId xmlns:a16="http://schemas.microsoft.com/office/drawing/2014/main" id="{C48B92C6-8BAB-46BE-82E1-29A041E97FB8}"/>
                </a:ext>
              </a:extLst>
            </p:cNvPr>
            <p:cNvSpPr/>
            <p:nvPr userDrawn="1"/>
          </p:nvSpPr>
          <p:spPr bwMode="white">
            <a:xfrm flipV="1">
              <a:off x="-3721335" y="0"/>
              <a:ext cx="9837777" cy="5917440"/>
            </a:xfrm>
            <a:prstGeom prst="round1Rect">
              <a:avLst>
                <a:gd name="adj" fmla="val 3163"/>
              </a:avLst>
            </a:prstGeom>
            <a:solidFill>
              <a:schemeClr val="accent1"/>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noProof="0">
                <a:solidFill>
                  <a:prstClr val="white"/>
                </a:solidFill>
              </a:endParaRPr>
            </a:p>
          </p:txBody>
        </p:sp>
        <p:sp>
          <p:nvSpPr>
            <p:cNvPr id="26" name="Rectangle: Single Corner Rounded 25">
              <a:extLst>
                <a:ext uri="{FF2B5EF4-FFF2-40B4-BE49-F238E27FC236}">
                  <a16:creationId xmlns:a16="http://schemas.microsoft.com/office/drawing/2014/main" id="{222BEFF9-595E-4CCB-89E5-0AB82C002F90}"/>
                </a:ext>
              </a:extLst>
            </p:cNvPr>
            <p:cNvSpPr/>
            <p:nvPr userDrawn="1"/>
          </p:nvSpPr>
          <p:spPr bwMode="white">
            <a:xfrm flipV="1">
              <a:off x="4722552" y="0"/>
              <a:ext cx="1393890" cy="5917440"/>
            </a:xfrm>
            <a:prstGeom prst="round1Rect">
              <a:avLst>
                <a:gd name="adj" fmla="val 13580"/>
              </a:avLst>
            </a:prstGeom>
            <a:gradFill>
              <a:gsLst>
                <a:gs pos="88000">
                  <a:schemeClr val="tx1">
                    <a:alpha val="60000"/>
                  </a:schemeClr>
                </a:gs>
                <a:gs pos="54000">
                  <a:schemeClr val="accent1">
                    <a:lumMod val="50000"/>
                    <a:alpha val="0"/>
                  </a:schemeClr>
                </a:gs>
                <a:gs pos="100000">
                  <a:schemeClr val="tx1">
                    <a:alpha val="65000"/>
                  </a:schemeClr>
                </a:gs>
              </a:gsLst>
              <a:lin ang="0" scaled="0"/>
            </a:gradFill>
            <a:ln w="10795" cap="flat" cmpd="sng" algn="ctr">
              <a:noFill/>
              <a:prstDash val="solid"/>
            </a:ln>
            <a:effectLst>
              <a:softEdge rad="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US" sz="1800" b="1" kern="1200" noProof="0">
                <a:solidFill>
                  <a:prstClr val="white"/>
                </a:solidFill>
                <a:latin typeface="+mn-lt"/>
                <a:ea typeface="+mn-ea"/>
                <a:cs typeface="+mn-cs"/>
              </a:endParaRPr>
            </a:p>
          </p:txBody>
        </p:sp>
      </p:grpSp>
      <p:sp>
        <p:nvSpPr>
          <p:cNvPr id="12" name="Subtitle">
            <a:extLst>
              <a:ext uri="{FF2B5EF4-FFF2-40B4-BE49-F238E27FC236}">
                <a16:creationId xmlns:a16="http://schemas.microsoft.com/office/drawing/2014/main" id="{26C2B330-CA81-4AC8-9295-95D8B999A52E}"/>
              </a:ext>
            </a:extLst>
          </p:cNvPr>
          <p:cNvSpPr>
            <a:spLocks noGrp="1"/>
          </p:cNvSpPr>
          <p:nvPr>
            <p:ph type="subTitle" idx="1"/>
          </p:nvPr>
        </p:nvSpPr>
        <p:spPr bwMode="black">
          <a:xfrm>
            <a:off x="494189" y="4127783"/>
            <a:ext cx="8831404" cy="914400"/>
          </a:xfrm>
          <a:prstGeom prst="rect">
            <a:avLst/>
          </a:prstGeom>
        </p:spPr>
        <p:txBody>
          <a:bodyPr/>
          <a:lstStyle>
            <a:lvl1pPr marL="0" indent="0" algn="l">
              <a:lnSpc>
                <a:spcPct val="96000"/>
              </a:lnSpc>
              <a:spcBef>
                <a:spcPts val="1200"/>
              </a:spcBef>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9" name="Title 1">
            <a:extLst>
              <a:ext uri="{FF2B5EF4-FFF2-40B4-BE49-F238E27FC236}">
                <a16:creationId xmlns:a16="http://schemas.microsoft.com/office/drawing/2014/main" id="{ADAEEFC9-1B97-4F96-826D-993D38DFD5B6}"/>
              </a:ext>
            </a:extLst>
          </p:cNvPr>
          <p:cNvSpPr>
            <a:spLocks noGrp="1"/>
          </p:cNvSpPr>
          <p:nvPr>
            <p:ph type="title"/>
          </p:nvPr>
        </p:nvSpPr>
        <p:spPr>
          <a:xfrm>
            <a:off x="495298" y="2407138"/>
            <a:ext cx="8829675" cy="1523494"/>
          </a:xfrm>
        </p:spPr>
        <p:txBody>
          <a:bodyPr wrap="square">
            <a:spAutoFit/>
          </a:bodyPr>
          <a:lstStyle>
            <a:lvl1pPr>
              <a:lnSpc>
                <a:spcPct val="87000"/>
              </a:lnSpc>
              <a:defRPr sz="5500">
                <a:solidFill>
                  <a:schemeClr val="bg1"/>
                </a:solidFill>
              </a:defRPr>
            </a:lvl1pPr>
          </a:lstStyle>
          <a:p>
            <a:r>
              <a:rPr lang="en-US"/>
              <a:t>Click to edit Master title style</a:t>
            </a:r>
          </a:p>
        </p:txBody>
      </p:sp>
      <p:sp>
        <p:nvSpPr>
          <p:cNvPr id="8" name="TextBox 7">
            <a:extLst>
              <a:ext uri="{FF2B5EF4-FFF2-40B4-BE49-F238E27FC236}">
                <a16:creationId xmlns:a16="http://schemas.microsoft.com/office/drawing/2014/main" id="{562299DD-83AF-2549-B1CE-B6535CC8D56F}"/>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671858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Segue Light Blue">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id="{9708ABA9-7054-48E8-8EF4-CD658D07952F}"/>
              </a:ext>
            </a:extLst>
          </p:cNvPr>
          <p:cNvGrpSpPr/>
          <p:nvPr userDrawn="1"/>
        </p:nvGrpSpPr>
        <p:grpSpPr bwMode="white">
          <a:xfrm>
            <a:off x="0" y="0"/>
            <a:ext cx="9837777" cy="5917440"/>
            <a:chOff x="-3721335" y="0"/>
            <a:chExt cx="9837777" cy="5917440"/>
          </a:xfrm>
        </p:grpSpPr>
        <p:sp>
          <p:nvSpPr>
            <p:cNvPr id="24" name="Rectangle: Single Corner Rounded 23">
              <a:extLst>
                <a:ext uri="{FF2B5EF4-FFF2-40B4-BE49-F238E27FC236}">
                  <a16:creationId xmlns:a16="http://schemas.microsoft.com/office/drawing/2014/main" id="{C48B92C6-8BAB-46BE-82E1-29A041E97FB8}"/>
                </a:ext>
              </a:extLst>
            </p:cNvPr>
            <p:cNvSpPr/>
            <p:nvPr userDrawn="1"/>
          </p:nvSpPr>
          <p:spPr bwMode="white">
            <a:xfrm flipV="1">
              <a:off x="-3721335" y="0"/>
              <a:ext cx="9837777" cy="5917440"/>
            </a:xfrm>
            <a:prstGeom prst="round1Rect">
              <a:avLst>
                <a:gd name="adj" fmla="val 3163"/>
              </a:avLst>
            </a:prstGeom>
            <a:solidFill>
              <a:schemeClr val="accent2"/>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noProof="0">
                <a:solidFill>
                  <a:prstClr val="white"/>
                </a:solidFill>
              </a:endParaRPr>
            </a:p>
          </p:txBody>
        </p:sp>
        <p:sp>
          <p:nvSpPr>
            <p:cNvPr id="26" name="Rectangle: Single Corner Rounded 25">
              <a:extLst>
                <a:ext uri="{FF2B5EF4-FFF2-40B4-BE49-F238E27FC236}">
                  <a16:creationId xmlns:a16="http://schemas.microsoft.com/office/drawing/2014/main" id="{222BEFF9-595E-4CCB-89E5-0AB82C002F90}"/>
                </a:ext>
              </a:extLst>
            </p:cNvPr>
            <p:cNvSpPr/>
            <p:nvPr userDrawn="1"/>
          </p:nvSpPr>
          <p:spPr bwMode="white">
            <a:xfrm flipV="1">
              <a:off x="4722552" y="0"/>
              <a:ext cx="1393890" cy="5917440"/>
            </a:xfrm>
            <a:prstGeom prst="round1Rect">
              <a:avLst>
                <a:gd name="adj" fmla="val 13580"/>
              </a:avLst>
            </a:prstGeom>
            <a:gradFill flip="none" rotWithShape="1">
              <a:gsLst>
                <a:gs pos="75000">
                  <a:srgbClr val="6383DE"/>
                </a:gs>
                <a:gs pos="100000">
                  <a:srgbClr val="3F59AD">
                    <a:lumMod val="90000"/>
                    <a:lumOff val="10000"/>
                  </a:srgbClr>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noProof="0">
                <a:solidFill>
                  <a:prstClr val="white"/>
                </a:solidFill>
              </a:endParaRPr>
            </a:p>
          </p:txBody>
        </p:sp>
      </p:grpSp>
      <p:sp>
        <p:nvSpPr>
          <p:cNvPr id="12" name="Subtitle">
            <a:extLst>
              <a:ext uri="{FF2B5EF4-FFF2-40B4-BE49-F238E27FC236}">
                <a16:creationId xmlns:a16="http://schemas.microsoft.com/office/drawing/2014/main" id="{26C2B330-CA81-4AC8-9295-95D8B999A52E}"/>
              </a:ext>
            </a:extLst>
          </p:cNvPr>
          <p:cNvSpPr>
            <a:spLocks noGrp="1"/>
          </p:cNvSpPr>
          <p:nvPr>
            <p:ph type="subTitle" idx="1"/>
          </p:nvPr>
        </p:nvSpPr>
        <p:spPr bwMode="black">
          <a:xfrm>
            <a:off x="494189" y="4127783"/>
            <a:ext cx="8831404" cy="914400"/>
          </a:xfrm>
          <a:prstGeom prst="rect">
            <a:avLst/>
          </a:prstGeom>
        </p:spPr>
        <p:txBody>
          <a:bodyPr/>
          <a:lstStyle>
            <a:lvl1pPr marL="0" indent="0" algn="l">
              <a:lnSpc>
                <a:spcPct val="96000"/>
              </a:lnSpc>
              <a:spcBef>
                <a:spcPts val="1200"/>
              </a:spcBef>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9" name="Title 1">
            <a:extLst>
              <a:ext uri="{FF2B5EF4-FFF2-40B4-BE49-F238E27FC236}">
                <a16:creationId xmlns:a16="http://schemas.microsoft.com/office/drawing/2014/main" id="{ADAEEFC9-1B97-4F96-826D-993D38DFD5B6}"/>
              </a:ext>
            </a:extLst>
          </p:cNvPr>
          <p:cNvSpPr>
            <a:spLocks noGrp="1"/>
          </p:cNvSpPr>
          <p:nvPr>
            <p:ph type="title"/>
          </p:nvPr>
        </p:nvSpPr>
        <p:spPr>
          <a:xfrm>
            <a:off x="495298" y="2407138"/>
            <a:ext cx="8829675" cy="1523494"/>
          </a:xfrm>
        </p:spPr>
        <p:txBody>
          <a:bodyPr wrap="square">
            <a:spAutoFit/>
          </a:bodyPr>
          <a:lstStyle>
            <a:lvl1pPr>
              <a:lnSpc>
                <a:spcPct val="87000"/>
              </a:lnSpc>
              <a:defRPr sz="5500">
                <a:solidFill>
                  <a:schemeClr val="bg1"/>
                </a:solidFill>
              </a:defRPr>
            </a:lvl1pPr>
          </a:lstStyle>
          <a:p>
            <a:r>
              <a:rPr lang="en-US"/>
              <a:t>Click to edit Master title style</a:t>
            </a:r>
          </a:p>
        </p:txBody>
      </p:sp>
      <p:sp>
        <p:nvSpPr>
          <p:cNvPr id="8" name="TextBox 7">
            <a:extLst>
              <a:ext uri="{FF2B5EF4-FFF2-40B4-BE49-F238E27FC236}">
                <a16:creationId xmlns:a16="http://schemas.microsoft.com/office/drawing/2014/main" id="{0789BA12-0270-254A-8D92-971DD001E5B4}"/>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991847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Segue Teal">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671DCAE4-87E2-4E51-BE5C-CABC05DA1E97}"/>
              </a:ext>
            </a:extLst>
          </p:cNvPr>
          <p:cNvGrpSpPr/>
          <p:nvPr userDrawn="1"/>
        </p:nvGrpSpPr>
        <p:grpSpPr bwMode="white">
          <a:xfrm>
            <a:off x="-2" y="0"/>
            <a:ext cx="9837779" cy="5917440"/>
            <a:chOff x="116048" y="0"/>
            <a:chExt cx="6000394" cy="5917440"/>
          </a:xfrm>
        </p:grpSpPr>
        <p:sp>
          <p:nvSpPr>
            <p:cNvPr id="17" name="Rectangle: Single Corner Rounded 16">
              <a:extLst>
                <a:ext uri="{FF2B5EF4-FFF2-40B4-BE49-F238E27FC236}">
                  <a16:creationId xmlns:a16="http://schemas.microsoft.com/office/drawing/2014/main" id="{890F360D-2240-4F74-AF11-9523B0D87327}"/>
                </a:ext>
              </a:extLst>
            </p:cNvPr>
            <p:cNvSpPr/>
            <p:nvPr userDrawn="1"/>
          </p:nvSpPr>
          <p:spPr bwMode="white">
            <a:xfrm flipV="1">
              <a:off x="116048" y="0"/>
              <a:ext cx="6000393" cy="5917440"/>
            </a:xfrm>
            <a:prstGeom prst="round1Rect">
              <a:avLst>
                <a:gd name="adj" fmla="val 3163"/>
              </a:avLst>
            </a:prstGeom>
            <a:gradFill>
              <a:gsLst>
                <a:gs pos="15000">
                  <a:schemeClr val="accent3"/>
                </a:gs>
                <a:gs pos="100000">
                  <a:schemeClr val="accent3">
                    <a:lumMod val="75000"/>
                  </a:schemeClr>
                </a:gs>
              </a:gsLst>
              <a:lin ang="18900000" scaled="0"/>
            </a:gradFill>
            <a:ln w="25400" cap="flat" cmpd="sng" algn="ctr">
              <a:noFill/>
              <a:prstDash val="solid"/>
            </a:ln>
            <a:effectLst>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a:ln>
                  <a:noFill/>
                </a:ln>
                <a:solidFill>
                  <a:prstClr val="white"/>
                </a:solidFill>
                <a:effectLst/>
                <a:uLnTx/>
                <a:uFillTx/>
                <a:latin typeface="Microsoft Sans Serif"/>
              </a:endParaRPr>
            </a:p>
          </p:txBody>
        </p:sp>
        <p:sp>
          <p:nvSpPr>
            <p:cNvPr id="22" name="Rectangle: Single Corner Rounded 21">
              <a:extLst>
                <a:ext uri="{FF2B5EF4-FFF2-40B4-BE49-F238E27FC236}">
                  <a16:creationId xmlns:a16="http://schemas.microsoft.com/office/drawing/2014/main" id="{276F6C71-5E9B-4ACF-B1FB-49D20C4BA66F}"/>
                </a:ext>
              </a:extLst>
            </p:cNvPr>
            <p:cNvSpPr/>
            <p:nvPr userDrawn="1"/>
          </p:nvSpPr>
          <p:spPr bwMode="white">
            <a:xfrm flipV="1">
              <a:off x="4722552" y="0"/>
              <a:ext cx="1393890" cy="5917440"/>
            </a:xfrm>
            <a:prstGeom prst="round1Rect">
              <a:avLst>
                <a:gd name="adj" fmla="val 8361"/>
              </a:avLst>
            </a:prstGeom>
            <a:gradFill>
              <a:gsLst>
                <a:gs pos="88000">
                  <a:schemeClr val="tx1">
                    <a:alpha val="60000"/>
                  </a:schemeClr>
                </a:gs>
                <a:gs pos="33000">
                  <a:schemeClr val="accent1">
                    <a:lumMod val="50000"/>
                    <a:alpha val="0"/>
                  </a:schemeClr>
                </a:gs>
                <a:gs pos="100000">
                  <a:schemeClr val="tx1">
                    <a:alpha val="65000"/>
                  </a:schemeClr>
                </a:gs>
              </a:gsLst>
              <a:lin ang="0" scaled="0"/>
            </a:gradFill>
            <a:ln w="10795" cap="flat" cmpd="sng" algn="ctr">
              <a:noFill/>
              <a:prstDash val="solid"/>
            </a:ln>
            <a:effectLst>
              <a:softEdge rad="0"/>
            </a:effectLst>
          </p:spPr>
          <p:txBody>
            <a:bodyPr rtlCol="0" anchor="ctr"/>
            <a:lstStyle/>
            <a:p>
              <a:pPr marR="0" lvl="0" indent="0" algn="ctr" fontAlgn="auto">
                <a:lnSpc>
                  <a:spcPct val="100000"/>
                </a:lnSpc>
                <a:spcBef>
                  <a:spcPts val="0"/>
                </a:spcBef>
                <a:spcAft>
                  <a:spcPts val="0"/>
                </a:spcAft>
                <a:buClrTx/>
                <a:buSzTx/>
                <a:buFontTx/>
                <a:buNone/>
                <a:tabLst/>
              </a:pPr>
              <a:endParaRPr lang="en-US" b="1" noProof="0">
                <a:solidFill>
                  <a:prstClr val="white"/>
                </a:solidFill>
              </a:endParaRPr>
            </a:p>
          </p:txBody>
        </p:sp>
      </p:grpSp>
      <p:sp>
        <p:nvSpPr>
          <p:cNvPr id="8" name="Subtitle">
            <a:extLst>
              <a:ext uri="{FF2B5EF4-FFF2-40B4-BE49-F238E27FC236}">
                <a16:creationId xmlns:a16="http://schemas.microsoft.com/office/drawing/2014/main" id="{C2E08BD1-BCB5-464E-A624-7C8D59C0C0B9}"/>
              </a:ext>
            </a:extLst>
          </p:cNvPr>
          <p:cNvSpPr>
            <a:spLocks noGrp="1"/>
          </p:cNvSpPr>
          <p:nvPr>
            <p:ph type="subTitle" idx="1"/>
          </p:nvPr>
        </p:nvSpPr>
        <p:spPr bwMode="black">
          <a:xfrm>
            <a:off x="494189" y="4127783"/>
            <a:ext cx="8831404" cy="914400"/>
          </a:xfrm>
          <a:prstGeom prst="rect">
            <a:avLst/>
          </a:prstGeom>
        </p:spPr>
        <p:txBody>
          <a:bodyPr/>
          <a:lstStyle>
            <a:lvl1pPr marL="0" indent="0" algn="l">
              <a:lnSpc>
                <a:spcPct val="96000"/>
              </a:lnSpc>
              <a:spcBef>
                <a:spcPts val="1200"/>
              </a:spcBef>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9" name="Title 1">
            <a:extLst>
              <a:ext uri="{FF2B5EF4-FFF2-40B4-BE49-F238E27FC236}">
                <a16:creationId xmlns:a16="http://schemas.microsoft.com/office/drawing/2014/main" id="{E73A6FF3-D047-4614-AD57-602D68D4A46C}"/>
              </a:ext>
            </a:extLst>
          </p:cNvPr>
          <p:cNvSpPr>
            <a:spLocks noGrp="1"/>
          </p:cNvSpPr>
          <p:nvPr>
            <p:ph type="title"/>
          </p:nvPr>
        </p:nvSpPr>
        <p:spPr>
          <a:xfrm>
            <a:off x="495298" y="2407138"/>
            <a:ext cx="8829675" cy="1523494"/>
          </a:xfrm>
        </p:spPr>
        <p:txBody>
          <a:bodyPr wrap="square">
            <a:spAutoFit/>
          </a:bodyPr>
          <a:lstStyle>
            <a:lvl1pPr>
              <a:lnSpc>
                <a:spcPct val="87000"/>
              </a:lnSpc>
              <a:defRPr sz="5500">
                <a:solidFill>
                  <a:schemeClr val="bg1"/>
                </a:solidFill>
              </a:defRPr>
            </a:lvl1pPr>
          </a:lstStyle>
          <a:p>
            <a:r>
              <a:rPr lang="en-US"/>
              <a:t>Click to edit Master title style</a:t>
            </a:r>
          </a:p>
        </p:txBody>
      </p:sp>
      <p:sp>
        <p:nvSpPr>
          <p:cNvPr id="10" name="TextBox 9">
            <a:extLst>
              <a:ext uri="{FF2B5EF4-FFF2-40B4-BE49-F238E27FC236}">
                <a16:creationId xmlns:a16="http://schemas.microsoft.com/office/drawing/2014/main" id="{5FECE339-8B76-FA46-8355-A30DEDF08321}"/>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406400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Segue Nickel">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04DA002C-01DC-49E8-AB20-B71B7CBD4CC6}"/>
              </a:ext>
            </a:extLst>
          </p:cNvPr>
          <p:cNvGrpSpPr/>
          <p:nvPr userDrawn="1"/>
        </p:nvGrpSpPr>
        <p:grpSpPr bwMode="white">
          <a:xfrm>
            <a:off x="0" y="0"/>
            <a:ext cx="9837777" cy="5917440"/>
            <a:chOff x="-3721335" y="0"/>
            <a:chExt cx="9837777" cy="5917440"/>
          </a:xfrm>
        </p:grpSpPr>
        <p:sp>
          <p:nvSpPr>
            <p:cNvPr id="17" name="Rectangle: Single Corner Rounded 16">
              <a:extLst>
                <a:ext uri="{FF2B5EF4-FFF2-40B4-BE49-F238E27FC236}">
                  <a16:creationId xmlns:a16="http://schemas.microsoft.com/office/drawing/2014/main" id="{6BFB91C4-00D9-48E3-99E4-3AFD69367BD7}"/>
                </a:ext>
              </a:extLst>
            </p:cNvPr>
            <p:cNvSpPr/>
            <p:nvPr userDrawn="1"/>
          </p:nvSpPr>
          <p:spPr bwMode="white">
            <a:xfrm flipV="1">
              <a:off x="-3721335" y="0"/>
              <a:ext cx="9837777" cy="5917440"/>
            </a:xfrm>
            <a:prstGeom prst="round1Rect">
              <a:avLst>
                <a:gd name="adj" fmla="val 3163"/>
              </a:avLst>
            </a:prstGeom>
            <a:gradFill>
              <a:gsLst>
                <a:gs pos="15000">
                  <a:schemeClr val="accent6">
                    <a:lumMod val="40000"/>
                    <a:lumOff val="60000"/>
                  </a:schemeClr>
                </a:gs>
                <a:gs pos="100000">
                  <a:schemeClr val="accent6">
                    <a:lumMod val="60000"/>
                    <a:lumOff val="40000"/>
                  </a:schemeClr>
                </a:gs>
              </a:gsLst>
              <a:lin ang="18900000" scaled="0"/>
            </a:gradFill>
            <a:ln w="25400" cap="flat" cmpd="sng" algn="ctr">
              <a:noFill/>
              <a:prstDash val="solid"/>
            </a:ln>
            <a:effectLst>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a:ln>
                  <a:noFill/>
                </a:ln>
                <a:solidFill>
                  <a:prstClr val="white"/>
                </a:solidFill>
                <a:effectLst/>
                <a:uLnTx/>
                <a:uFillTx/>
                <a:latin typeface="Microsoft Sans Serif"/>
              </a:endParaRPr>
            </a:p>
          </p:txBody>
        </p:sp>
        <p:sp>
          <p:nvSpPr>
            <p:cNvPr id="22" name="Rectangle: Single Corner Rounded 21">
              <a:extLst>
                <a:ext uri="{FF2B5EF4-FFF2-40B4-BE49-F238E27FC236}">
                  <a16:creationId xmlns:a16="http://schemas.microsoft.com/office/drawing/2014/main" id="{9F9D9178-EDDF-4E67-8748-C3D4BA24DA31}"/>
                </a:ext>
              </a:extLst>
            </p:cNvPr>
            <p:cNvSpPr/>
            <p:nvPr userDrawn="1"/>
          </p:nvSpPr>
          <p:spPr bwMode="white">
            <a:xfrm flipV="1">
              <a:off x="4722552" y="0"/>
              <a:ext cx="1393890" cy="5917440"/>
            </a:xfrm>
            <a:prstGeom prst="round1Rect">
              <a:avLst>
                <a:gd name="adj" fmla="val 13751"/>
              </a:avLst>
            </a:prstGeom>
            <a:gradFill>
              <a:gsLst>
                <a:gs pos="88000">
                  <a:schemeClr val="tx1">
                    <a:alpha val="58000"/>
                  </a:schemeClr>
                </a:gs>
                <a:gs pos="39000">
                  <a:schemeClr val="accent1">
                    <a:lumMod val="50000"/>
                    <a:alpha val="0"/>
                  </a:schemeClr>
                </a:gs>
                <a:gs pos="100000">
                  <a:schemeClr val="tx1">
                    <a:alpha val="65000"/>
                  </a:schemeClr>
                </a:gs>
              </a:gsLst>
              <a:lin ang="0" scaled="0"/>
            </a:gradFill>
            <a:ln w="10795" cap="flat" cmpd="sng" algn="ctr">
              <a:noFill/>
              <a:prstDash val="solid"/>
            </a:ln>
            <a:effectLst>
              <a:softEdge rad="0"/>
            </a:effectLst>
          </p:spPr>
          <p:txBody>
            <a:bodyPr rtlCol="0" anchor="ctr"/>
            <a:lstStyle/>
            <a:p>
              <a:pPr marR="0" lvl="0" indent="0" algn="ctr" fontAlgn="auto">
                <a:lnSpc>
                  <a:spcPct val="100000"/>
                </a:lnSpc>
                <a:spcBef>
                  <a:spcPts val="0"/>
                </a:spcBef>
                <a:spcAft>
                  <a:spcPts val="0"/>
                </a:spcAft>
                <a:buClrTx/>
                <a:buSzTx/>
                <a:buFontTx/>
                <a:buNone/>
                <a:tabLst/>
              </a:pPr>
              <a:endParaRPr lang="en-US" b="1" noProof="0">
                <a:solidFill>
                  <a:prstClr val="white"/>
                </a:solidFill>
              </a:endParaRPr>
            </a:p>
          </p:txBody>
        </p:sp>
      </p:grpSp>
      <p:sp>
        <p:nvSpPr>
          <p:cNvPr id="8" name="Subtitle">
            <a:extLst>
              <a:ext uri="{FF2B5EF4-FFF2-40B4-BE49-F238E27FC236}">
                <a16:creationId xmlns:a16="http://schemas.microsoft.com/office/drawing/2014/main" id="{ECF4BB80-106E-4F06-8637-959A2D9E4F74}"/>
              </a:ext>
            </a:extLst>
          </p:cNvPr>
          <p:cNvSpPr>
            <a:spLocks noGrp="1"/>
          </p:cNvSpPr>
          <p:nvPr>
            <p:ph type="subTitle" idx="1"/>
          </p:nvPr>
        </p:nvSpPr>
        <p:spPr bwMode="black">
          <a:xfrm>
            <a:off x="494189" y="4127783"/>
            <a:ext cx="8831404" cy="914400"/>
          </a:xfrm>
          <a:prstGeom prst="rect">
            <a:avLst/>
          </a:prstGeom>
        </p:spPr>
        <p:txBody>
          <a:bodyPr/>
          <a:lstStyle>
            <a:lvl1pPr marL="0" indent="0" algn="l">
              <a:lnSpc>
                <a:spcPct val="96000"/>
              </a:lnSpc>
              <a:spcBef>
                <a:spcPts val="1200"/>
              </a:spcBef>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9" name="Title 1">
            <a:extLst>
              <a:ext uri="{FF2B5EF4-FFF2-40B4-BE49-F238E27FC236}">
                <a16:creationId xmlns:a16="http://schemas.microsoft.com/office/drawing/2014/main" id="{2034326E-AB1D-4AB4-90EB-3CDD025430AE}"/>
              </a:ext>
            </a:extLst>
          </p:cNvPr>
          <p:cNvSpPr>
            <a:spLocks noGrp="1"/>
          </p:cNvSpPr>
          <p:nvPr>
            <p:ph type="title"/>
          </p:nvPr>
        </p:nvSpPr>
        <p:spPr>
          <a:xfrm>
            <a:off x="495298" y="2457921"/>
            <a:ext cx="8829675" cy="1472711"/>
          </a:xfrm>
        </p:spPr>
        <p:txBody>
          <a:bodyPr wrap="square">
            <a:spAutoFit/>
          </a:bodyPr>
          <a:lstStyle>
            <a:lvl1pPr>
              <a:lnSpc>
                <a:spcPct val="87000"/>
              </a:lnSpc>
              <a:defRPr sz="5500"/>
            </a:lvl1pPr>
          </a:lstStyle>
          <a:p>
            <a:r>
              <a:rPr lang="en-US"/>
              <a:t>Click to edit Master title style</a:t>
            </a:r>
          </a:p>
        </p:txBody>
      </p:sp>
      <p:sp>
        <p:nvSpPr>
          <p:cNvPr id="10" name="TextBox 9">
            <a:extLst>
              <a:ext uri="{FF2B5EF4-FFF2-40B4-BE49-F238E27FC236}">
                <a16:creationId xmlns:a16="http://schemas.microsoft.com/office/drawing/2014/main" id="{755E89F5-A4BA-784E-881D-C8ACD41A0124}"/>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452728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Segue Gun Metal">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04DA002C-01DC-49E8-AB20-B71B7CBD4CC6}"/>
              </a:ext>
            </a:extLst>
          </p:cNvPr>
          <p:cNvGrpSpPr/>
          <p:nvPr userDrawn="1"/>
        </p:nvGrpSpPr>
        <p:grpSpPr bwMode="white">
          <a:xfrm>
            <a:off x="0" y="0"/>
            <a:ext cx="9837777" cy="5917440"/>
            <a:chOff x="-3721335" y="0"/>
            <a:chExt cx="9837777" cy="5917440"/>
          </a:xfrm>
        </p:grpSpPr>
        <p:sp>
          <p:nvSpPr>
            <p:cNvPr id="17" name="Rectangle: Single Corner Rounded 16">
              <a:extLst>
                <a:ext uri="{FF2B5EF4-FFF2-40B4-BE49-F238E27FC236}">
                  <a16:creationId xmlns:a16="http://schemas.microsoft.com/office/drawing/2014/main" id="{6BFB91C4-00D9-48E3-99E4-3AFD69367BD7}"/>
                </a:ext>
              </a:extLst>
            </p:cNvPr>
            <p:cNvSpPr/>
            <p:nvPr userDrawn="1"/>
          </p:nvSpPr>
          <p:spPr bwMode="white">
            <a:xfrm flipV="1">
              <a:off x="-3721335" y="0"/>
              <a:ext cx="9837777" cy="5917440"/>
            </a:xfrm>
            <a:prstGeom prst="round1Rect">
              <a:avLst>
                <a:gd name="adj" fmla="val 3163"/>
              </a:avLst>
            </a:prstGeom>
            <a:gradFill>
              <a:gsLst>
                <a:gs pos="15000">
                  <a:srgbClr val="556685"/>
                </a:gs>
                <a:gs pos="100000">
                  <a:schemeClr val="accent5"/>
                </a:gs>
              </a:gsLst>
              <a:lin ang="18900000" scaled="0"/>
            </a:gradFill>
            <a:ln w="25400" cap="flat" cmpd="sng" algn="ctr">
              <a:noFill/>
              <a:prstDash val="solid"/>
            </a:ln>
            <a:effectLst>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a:ln>
                  <a:noFill/>
                </a:ln>
                <a:solidFill>
                  <a:prstClr val="white"/>
                </a:solidFill>
                <a:effectLst/>
                <a:uLnTx/>
                <a:uFillTx/>
                <a:latin typeface="Microsoft Sans Serif"/>
              </a:endParaRPr>
            </a:p>
          </p:txBody>
        </p:sp>
        <p:sp>
          <p:nvSpPr>
            <p:cNvPr id="22" name="Rectangle: Single Corner Rounded 21">
              <a:extLst>
                <a:ext uri="{FF2B5EF4-FFF2-40B4-BE49-F238E27FC236}">
                  <a16:creationId xmlns:a16="http://schemas.microsoft.com/office/drawing/2014/main" id="{9F9D9178-EDDF-4E67-8748-C3D4BA24DA31}"/>
                </a:ext>
              </a:extLst>
            </p:cNvPr>
            <p:cNvSpPr/>
            <p:nvPr userDrawn="1"/>
          </p:nvSpPr>
          <p:spPr bwMode="white">
            <a:xfrm flipV="1">
              <a:off x="4722552" y="0"/>
              <a:ext cx="1393890" cy="5917440"/>
            </a:xfrm>
            <a:prstGeom prst="round1Rect">
              <a:avLst>
                <a:gd name="adj" fmla="val 13922"/>
              </a:avLst>
            </a:prstGeom>
            <a:gradFill>
              <a:gsLst>
                <a:gs pos="88000">
                  <a:schemeClr val="tx1">
                    <a:alpha val="60000"/>
                  </a:schemeClr>
                </a:gs>
                <a:gs pos="54000">
                  <a:schemeClr val="accent1">
                    <a:lumMod val="50000"/>
                    <a:alpha val="0"/>
                  </a:schemeClr>
                </a:gs>
                <a:gs pos="100000">
                  <a:schemeClr val="tx1">
                    <a:alpha val="65000"/>
                  </a:schemeClr>
                </a:gs>
              </a:gsLst>
              <a:lin ang="0" scaled="0"/>
            </a:gradFill>
            <a:ln w="10795" cap="flat" cmpd="sng" algn="ctr">
              <a:noFill/>
              <a:prstDash val="solid"/>
            </a:ln>
            <a:effectLst>
              <a:softEdge rad="0"/>
            </a:effectLst>
          </p:spPr>
          <p:txBody>
            <a:bodyPr rtlCol="0" anchor="ctr"/>
            <a:lstStyle/>
            <a:p>
              <a:pPr marR="0" lvl="0" indent="0" algn="ctr" fontAlgn="auto">
                <a:lnSpc>
                  <a:spcPct val="100000"/>
                </a:lnSpc>
                <a:spcBef>
                  <a:spcPts val="0"/>
                </a:spcBef>
                <a:spcAft>
                  <a:spcPts val="0"/>
                </a:spcAft>
                <a:buClrTx/>
                <a:buSzTx/>
                <a:buFontTx/>
                <a:buNone/>
                <a:tabLst/>
              </a:pPr>
              <a:endParaRPr lang="en-US" b="1" noProof="0">
                <a:solidFill>
                  <a:prstClr val="white"/>
                </a:solidFill>
              </a:endParaRPr>
            </a:p>
          </p:txBody>
        </p:sp>
      </p:grpSp>
      <p:sp>
        <p:nvSpPr>
          <p:cNvPr id="8" name="Subtitle">
            <a:extLst>
              <a:ext uri="{FF2B5EF4-FFF2-40B4-BE49-F238E27FC236}">
                <a16:creationId xmlns:a16="http://schemas.microsoft.com/office/drawing/2014/main" id="{0E40E159-9F39-4F01-A7AA-D2D8902DFD25}"/>
              </a:ext>
            </a:extLst>
          </p:cNvPr>
          <p:cNvSpPr>
            <a:spLocks noGrp="1"/>
          </p:cNvSpPr>
          <p:nvPr>
            <p:ph type="subTitle" idx="1"/>
          </p:nvPr>
        </p:nvSpPr>
        <p:spPr bwMode="black">
          <a:xfrm>
            <a:off x="494189" y="4127783"/>
            <a:ext cx="8831404" cy="914400"/>
          </a:xfrm>
          <a:prstGeom prst="rect">
            <a:avLst/>
          </a:prstGeom>
        </p:spPr>
        <p:txBody>
          <a:bodyPr/>
          <a:lstStyle>
            <a:lvl1pPr marL="0" indent="0" algn="l">
              <a:lnSpc>
                <a:spcPct val="96000"/>
              </a:lnSpc>
              <a:spcBef>
                <a:spcPts val="1200"/>
              </a:spcBef>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9" name="Title 1">
            <a:extLst>
              <a:ext uri="{FF2B5EF4-FFF2-40B4-BE49-F238E27FC236}">
                <a16:creationId xmlns:a16="http://schemas.microsoft.com/office/drawing/2014/main" id="{729CFA0F-02A0-4AF1-9722-392DFCA4E221}"/>
              </a:ext>
            </a:extLst>
          </p:cNvPr>
          <p:cNvSpPr>
            <a:spLocks noGrp="1"/>
          </p:cNvSpPr>
          <p:nvPr>
            <p:ph type="title"/>
          </p:nvPr>
        </p:nvSpPr>
        <p:spPr>
          <a:xfrm>
            <a:off x="495298" y="2407138"/>
            <a:ext cx="8829675" cy="1523494"/>
          </a:xfrm>
        </p:spPr>
        <p:txBody>
          <a:bodyPr wrap="square">
            <a:spAutoFit/>
          </a:bodyPr>
          <a:lstStyle>
            <a:lvl1pPr>
              <a:lnSpc>
                <a:spcPct val="87000"/>
              </a:lnSpc>
              <a:defRPr sz="5500">
                <a:solidFill>
                  <a:schemeClr val="bg1"/>
                </a:solidFill>
              </a:defRPr>
            </a:lvl1pPr>
          </a:lstStyle>
          <a:p>
            <a:r>
              <a:rPr lang="en-US"/>
              <a:t>Click to edit Master title style</a:t>
            </a:r>
          </a:p>
        </p:txBody>
      </p:sp>
      <p:sp>
        <p:nvSpPr>
          <p:cNvPr id="10" name="TextBox 9">
            <a:extLst>
              <a:ext uri="{FF2B5EF4-FFF2-40B4-BE49-F238E27FC236}">
                <a16:creationId xmlns:a16="http://schemas.microsoft.com/office/drawing/2014/main" id="{A14AE744-F22F-3B4B-B1FE-797560159BA5}"/>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2644475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genda Light Blue">
    <p:bg>
      <p:bgPr>
        <a:solidFill>
          <a:schemeClr val="accent2"/>
        </a:solidFill>
        <a:effectLst/>
      </p:bgPr>
    </p:bg>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844D2DF1-213C-E34C-914C-F604B1F3F8D8}"/>
              </a:ext>
            </a:extLst>
          </p:cNvPr>
          <p:cNvSpPr>
            <a:spLocks noGrp="1"/>
          </p:cNvSpPr>
          <p:nvPr userDrawn="1">
            <p:ph sz="quarter" idx="10"/>
          </p:nvPr>
        </p:nvSpPr>
        <p:spPr>
          <a:xfrm>
            <a:off x="530352" y="2368296"/>
            <a:ext cx="6391148" cy="4071822"/>
          </a:xfrm>
          <a:prstGeom prst="rect">
            <a:avLst/>
          </a:prstGeom>
        </p:spPr>
        <p:txBody>
          <a:bodyPr/>
          <a:lstStyle>
            <a:lvl1pPr marL="173736" indent="-173736">
              <a:lnSpc>
                <a:spcPct val="107000"/>
              </a:lnSpc>
              <a:spcBef>
                <a:spcPts val="0"/>
              </a:spcBef>
              <a:spcAft>
                <a:spcPts val="1800"/>
              </a:spcAft>
              <a:buClr>
                <a:schemeClr val="accent2">
                  <a:lumMod val="20000"/>
                  <a:lumOff val="80000"/>
                </a:schemeClr>
              </a:buClr>
              <a:buFont typeface="Arial" panose="020B0604020202020204" pitchFamily="34" charset="0"/>
              <a:buChar char="•"/>
              <a:defRPr sz="1800">
                <a:solidFill>
                  <a:schemeClr val="bg1"/>
                </a:solidFill>
              </a:defRPr>
            </a:lvl1pPr>
            <a:lvl2pPr marL="173736" indent="-173736">
              <a:lnSpc>
                <a:spcPct val="107000"/>
              </a:lnSpc>
              <a:spcBef>
                <a:spcPts val="0"/>
              </a:spcBef>
              <a:spcAft>
                <a:spcPts val="1800"/>
              </a:spcAft>
              <a:buClr>
                <a:schemeClr val="accent2">
                  <a:lumMod val="20000"/>
                  <a:lumOff val="80000"/>
                </a:schemeClr>
              </a:buClr>
              <a:buFont typeface="Arial" panose="020B0604020202020204" pitchFamily="34" charset="0"/>
              <a:buChar char="•"/>
              <a:defRPr sz="1800">
                <a:solidFill>
                  <a:schemeClr val="bg1"/>
                </a:solidFill>
              </a:defRPr>
            </a:lvl2pPr>
            <a:lvl3pPr marL="173736" indent="-173736">
              <a:lnSpc>
                <a:spcPct val="107000"/>
              </a:lnSpc>
              <a:spcBef>
                <a:spcPts val="0"/>
              </a:spcBef>
              <a:spcAft>
                <a:spcPts val="1800"/>
              </a:spcAft>
              <a:buClr>
                <a:schemeClr val="accent2">
                  <a:lumMod val="20000"/>
                  <a:lumOff val="80000"/>
                </a:schemeClr>
              </a:buClr>
              <a:buFont typeface="Arial" panose="020B0604020202020204" pitchFamily="34" charset="0"/>
              <a:buChar char="•"/>
              <a:defRPr sz="1800">
                <a:solidFill>
                  <a:schemeClr val="bg1"/>
                </a:solidFill>
              </a:defRPr>
            </a:lvl3pPr>
            <a:lvl4pPr marL="173736" indent="-173736">
              <a:lnSpc>
                <a:spcPct val="107000"/>
              </a:lnSpc>
              <a:spcBef>
                <a:spcPts val="0"/>
              </a:spcBef>
              <a:spcAft>
                <a:spcPts val="1800"/>
              </a:spcAft>
              <a:buClr>
                <a:schemeClr val="accent2">
                  <a:lumMod val="20000"/>
                  <a:lumOff val="80000"/>
                </a:schemeClr>
              </a:buClr>
              <a:buFont typeface="Arial" panose="020B0604020202020204" pitchFamily="34" charset="0"/>
              <a:buChar char="•"/>
              <a:defRPr sz="1800">
                <a:solidFill>
                  <a:schemeClr val="bg1"/>
                </a:solidFill>
              </a:defRPr>
            </a:lvl4pPr>
            <a:lvl5pPr marL="173736" indent="-173736">
              <a:lnSpc>
                <a:spcPct val="107000"/>
              </a:lnSpc>
              <a:spcBef>
                <a:spcPts val="0"/>
              </a:spcBef>
              <a:spcAft>
                <a:spcPts val="1800"/>
              </a:spcAft>
              <a:buClr>
                <a:schemeClr val="accent2">
                  <a:lumMod val="20000"/>
                  <a:lumOff val="80000"/>
                </a:schemeClr>
              </a:buClr>
              <a:buFont typeface="Arial" panose="020B0604020202020204" pitchFamily="34" charset="0"/>
              <a:buChar char="•"/>
              <a:defRPr sz="18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21" name="Straight Connector 20">
            <a:extLst>
              <a:ext uri="{FF2B5EF4-FFF2-40B4-BE49-F238E27FC236}">
                <a16:creationId xmlns:a16="http://schemas.microsoft.com/office/drawing/2014/main" id="{31C2B1F2-008B-4DC9-9D3D-15CE505559FF}"/>
              </a:ext>
            </a:extLst>
          </p:cNvPr>
          <p:cNvCxnSpPr>
            <a:cxnSpLocks/>
          </p:cNvCxnSpPr>
          <p:nvPr userDrawn="1"/>
        </p:nvCxnSpPr>
        <p:spPr>
          <a:xfrm>
            <a:off x="501650" y="2171019"/>
            <a:ext cx="6419850" cy="0"/>
          </a:xfrm>
          <a:prstGeom prst="line">
            <a:avLst/>
          </a:prstGeom>
          <a:ln w="12700" cap="rnd">
            <a:solidFill>
              <a:schemeClr val="accent2">
                <a:lumMod val="40000"/>
                <a:lumOff val="60000"/>
                <a:alpha val="71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grpSp>
        <p:nvGrpSpPr>
          <p:cNvPr id="5" name="Group 4">
            <a:extLst>
              <a:ext uri="{FF2B5EF4-FFF2-40B4-BE49-F238E27FC236}">
                <a16:creationId xmlns:a16="http://schemas.microsoft.com/office/drawing/2014/main" id="{9AB5691A-A977-4B57-832C-70C2D88356F8}"/>
              </a:ext>
            </a:extLst>
          </p:cNvPr>
          <p:cNvGrpSpPr/>
          <p:nvPr userDrawn="1"/>
        </p:nvGrpSpPr>
        <p:grpSpPr>
          <a:xfrm>
            <a:off x="8011668" y="-920"/>
            <a:ext cx="4180332" cy="6859841"/>
            <a:chOff x="8011668" y="-920"/>
            <a:chExt cx="4180332" cy="6859841"/>
          </a:xfrm>
        </p:grpSpPr>
        <p:sp>
          <p:nvSpPr>
            <p:cNvPr id="4" name="Rectangle 3">
              <a:extLst>
                <a:ext uri="{FF2B5EF4-FFF2-40B4-BE49-F238E27FC236}">
                  <a16:creationId xmlns:a16="http://schemas.microsoft.com/office/drawing/2014/main" id="{21308D66-143B-A349-ACCD-3D00D906A092}"/>
                </a:ext>
              </a:extLst>
            </p:cNvPr>
            <p:cNvSpPr/>
            <p:nvPr userDrawn="1"/>
          </p:nvSpPr>
          <p:spPr>
            <a:xfrm>
              <a:off x="8506968" y="236"/>
              <a:ext cx="1280160" cy="6857529"/>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pPr>
              <a:endParaRPr kumimoji="0" lang="en-US" sz="1067" b="0" i="0" u="none" strike="noStrike" cap="none" spc="0" normalizeH="0" baseline="0" noProof="0">
                <a:ln>
                  <a:noFill/>
                </a:ln>
                <a:solidFill>
                  <a:srgbClr val="FFFFFF"/>
                </a:solidFill>
                <a:effectLst/>
                <a:uLnTx/>
                <a:uFillTx/>
                <a:latin typeface="Microsoft Sans Serif"/>
              </a:endParaRPr>
            </a:p>
          </p:txBody>
        </p:sp>
        <p:sp>
          <p:nvSpPr>
            <p:cNvPr id="6" name="Rectangle 5">
              <a:extLst>
                <a:ext uri="{FF2B5EF4-FFF2-40B4-BE49-F238E27FC236}">
                  <a16:creationId xmlns:a16="http://schemas.microsoft.com/office/drawing/2014/main" id="{491A9D0B-FE28-9048-B13B-E76F407CA744}"/>
                </a:ext>
              </a:extLst>
            </p:cNvPr>
            <p:cNvSpPr/>
            <p:nvPr/>
          </p:nvSpPr>
          <p:spPr>
            <a:xfrm>
              <a:off x="9787128" y="-920"/>
              <a:ext cx="2404872" cy="685984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a:ln>
                  <a:noFill/>
                </a:ln>
                <a:solidFill>
                  <a:srgbClr val="FFFFFF"/>
                </a:solidFill>
                <a:effectLst/>
                <a:uLnTx/>
                <a:uFillTx/>
                <a:latin typeface="Microsoft Sans Serif"/>
                <a:ea typeface="+mn-ea"/>
                <a:cs typeface="+mn-cs"/>
              </a:endParaRPr>
            </a:p>
          </p:txBody>
        </p:sp>
        <p:sp>
          <p:nvSpPr>
            <p:cNvPr id="22" name="Rectangle: Single Corner Rounded 6">
              <a:extLst>
                <a:ext uri="{FF2B5EF4-FFF2-40B4-BE49-F238E27FC236}">
                  <a16:creationId xmlns:a16="http://schemas.microsoft.com/office/drawing/2014/main" id="{D1973D7C-0652-4165-88A1-4FB9828F5615}"/>
                </a:ext>
              </a:extLst>
            </p:cNvPr>
            <p:cNvSpPr/>
            <p:nvPr userDrawn="1"/>
          </p:nvSpPr>
          <p:spPr bwMode="gray">
            <a:xfrm flipV="1">
              <a:off x="8011668" y="0"/>
              <a:ext cx="493776" cy="6858003"/>
            </a:xfrm>
            <a:prstGeom prst="round1Rect">
              <a:avLst>
                <a:gd name="adj" fmla="val 0"/>
              </a:avLst>
            </a:prstGeom>
            <a:gradFill flip="none" rotWithShape="1">
              <a:gsLst>
                <a:gs pos="75000">
                  <a:srgbClr val="6383DE"/>
                </a:gs>
                <a:gs pos="100000">
                  <a:srgbClr val="3F59AD">
                    <a:lumMod val="90000"/>
                    <a:lumOff val="10000"/>
                  </a:srgbClr>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23" name="Rectangle: Single Corner Rounded 6">
              <a:extLst>
                <a:ext uri="{FF2B5EF4-FFF2-40B4-BE49-F238E27FC236}">
                  <a16:creationId xmlns:a16="http://schemas.microsoft.com/office/drawing/2014/main" id="{59E261A4-BD2B-47CA-A4EB-774113F2B7FE}"/>
                </a:ext>
              </a:extLst>
            </p:cNvPr>
            <p:cNvSpPr/>
            <p:nvPr userDrawn="1"/>
          </p:nvSpPr>
          <p:spPr bwMode="gray">
            <a:xfrm rot="10800000" flipH="1" flipV="1">
              <a:off x="9293353" y="1"/>
              <a:ext cx="493775" cy="6857530"/>
            </a:xfrm>
            <a:prstGeom prst="round1Rect">
              <a:avLst>
                <a:gd name="adj" fmla="val 0"/>
              </a:avLst>
            </a:prstGeom>
            <a:gradFill flip="none" rotWithShape="1">
              <a:gsLst>
                <a:gs pos="100000">
                  <a:schemeClr val="accent1">
                    <a:lumMod val="75000"/>
                    <a:alpha val="50000"/>
                  </a:schemeClr>
                </a:gs>
                <a:gs pos="0">
                  <a:srgbClr val="B0C6FF">
                    <a:alpha val="0"/>
                  </a:srgbClr>
                </a:gs>
              </a:gsLst>
              <a:lin ang="0" scaled="1"/>
              <a:tileRect/>
            </a:gradFill>
            <a:ln w="10795" cap="flat" cmpd="sng" algn="ctr">
              <a:noFill/>
              <a:prstDash val="solid"/>
            </a:ln>
            <a:effectLst/>
          </p:spPr>
          <p:txBody>
            <a:bodyPr rtlCol="0" anchor="ctr"/>
            <a:lstStyle/>
            <a:p>
              <a:pPr lvl="0" algn="ctr"/>
              <a:endParaRPr lang="en-US" kern="0">
                <a:solidFill>
                  <a:prstClr val="white"/>
                </a:solidFill>
              </a:endParaRPr>
            </a:p>
          </p:txBody>
        </p:sp>
      </p:grpSp>
      <p:sp>
        <p:nvSpPr>
          <p:cNvPr id="11" name="Freeform 5">
            <a:extLst>
              <a:ext uri="{FF2B5EF4-FFF2-40B4-BE49-F238E27FC236}">
                <a16:creationId xmlns:a16="http://schemas.microsoft.com/office/drawing/2014/main" id="{3E7937C0-5CE8-47A4-96CE-9474EBC72BF3}"/>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13" name="Title 2">
            <a:extLst>
              <a:ext uri="{FF2B5EF4-FFF2-40B4-BE49-F238E27FC236}">
                <a16:creationId xmlns:a16="http://schemas.microsoft.com/office/drawing/2014/main" id="{2B575940-DC4A-4F89-9B40-B2D5BB14F9D5}"/>
              </a:ext>
            </a:extLst>
          </p:cNvPr>
          <p:cNvSpPr>
            <a:spLocks noGrp="1"/>
          </p:cNvSpPr>
          <p:nvPr>
            <p:ph type="title"/>
          </p:nvPr>
        </p:nvSpPr>
        <p:spPr>
          <a:xfrm>
            <a:off x="475488" y="818952"/>
            <a:ext cx="6446012" cy="1110432"/>
          </a:xfrm>
        </p:spPr>
        <p:txBody>
          <a:bodyPr wrap="square">
            <a:spAutoFit/>
          </a:bodyPr>
          <a:lstStyle>
            <a:lvl1pPr>
              <a:defRPr sz="4400">
                <a:solidFill>
                  <a:schemeClr val="bg1"/>
                </a:solidFill>
              </a:defRPr>
            </a:lvl1pPr>
          </a:lstStyle>
          <a:p>
            <a:r>
              <a:rPr lang="en-US"/>
              <a:t>Click to edit Master title style</a:t>
            </a:r>
          </a:p>
        </p:txBody>
      </p:sp>
      <p:sp>
        <p:nvSpPr>
          <p:cNvPr id="12" name="TextBox 11">
            <a:extLst>
              <a:ext uri="{FF2B5EF4-FFF2-40B4-BE49-F238E27FC236}">
                <a16:creationId xmlns:a16="http://schemas.microsoft.com/office/drawing/2014/main" id="{02E57736-0E58-D948-BC24-BB0EC5FFEA43}"/>
              </a:ext>
            </a:extLst>
          </p:cNvPr>
          <p:cNvSpPr txBox="1"/>
          <p:nvPr userDrawn="1"/>
        </p:nvSpPr>
        <p:spPr>
          <a:xfrm>
            <a:off x="498245" y="6534114"/>
            <a:ext cx="4911921"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2">
                    <a:lumMod val="20000"/>
                    <a:lumOff val="8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402974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Segue Midnight">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04DA002C-01DC-49E8-AB20-B71B7CBD4CC6}"/>
              </a:ext>
            </a:extLst>
          </p:cNvPr>
          <p:cNvGrpSpPr/>
          <p:nvPr userDrawn="1"/>
        </p:nvGrpSpPr>
        <p:grpSpPr bwMode="white">
          <a:xfrm>
            <a:off x="0" y="0"/>
            <a:ext cx="9837777" cy="5917440"/>
            <a:chOff x="-3721335" y="0"/>
            <a:chExt cx="9837777" cy="5917440"/>
          </a:xfrm>
        </p:grpSpPr>
        <p:sp>
          <p:nvSpPr>
            <p:cNvPr id="17" name="Rectangle: Single Corner Rounded 16">
              <a:extLst>
                <a:ext uri="{FF2B5EF4-FFF2-40B4-BE49-F238E27FC236}">
                  <a16:creationId xmlns:a16="http://schemas.microsoft.com/office/drawing/2014/main" id="{6BFB91C4-00D9-48E3-99E4-3AFD69367BD7}"/>
                </a:ext>
              </a:extLst>
            </p:cNvPr>
            <p:cNvSpPr/>
            <p:nvPr userDrawn="1"/>
          </p:nvSpPr>
          <p:spPr bwMode="white">
            <a:xfrm flipV="1">
              <a:off x="-3721335" y="0"/>
              <a:ext cx="9837777" cy="5917440"/>
            </a:xfrm>
            <a:prstGeom prst="round1Rect">
              <a:avLst>
                <a:gd name="adj" fmla="val 3163"/>
              </a:avLst>
            </a:prstGeom>
            <a:solidFill>
              <a:schemeClr val="tx2"/>
            </a:solidFill>
            <a:ln w="25400" cap="flat" cmpd="sng" algn="ctr">
              <a:noFill/>
              <a:prstDash val="solid"/>
            </a:ln>
            <a:effectLst>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a:ln>
                  <a:noFill/>
                </a:ln>
                <a:solidFill>
                  <a:prstClr val="white"/>
                </a:solidFill>
                <a:effectLst/>
                <a:uLnTx/>
                <a:uFillTx/>
                <a:latin typeface="Microsoft Sans Serif"/>
              </a:endParaRPr>
            </a:p>
          </p:txBody>
        </p:sp>
        <p:sp>
          <p:nvSpPr>
            <p:cNvPr id="22" name="Rectangle: Single Corner Rounded 21">
              <a:extLst>
                <a:ext uri="{FF2B5EF4-FFF2-40B4-BE49-F238E27FC236}">
                  <a16:creationId xmlns:a16="http://schemas.microsoft.com/office/drawing/2014/main" id="{9F9D9178-EDDF-4E67-8748-C3D4BA24DA31}"/>
                </a:ext>
              </a:extLst>
            </p:cNvPr>
            <p:cNvSpPr/>
            <p:nvPr userDrawn="1"/>
          </p:nvSpPr>
          <p:spPr bwMode="white">
            <a:xfrm flipV="1">
              <a:off x="4722552" y="0"/>
              <a:ext cx="1393890" cy="5917440"/>
            </a:xfrm>
            <a:prstGeom prst="round1Rect">
              <a:avLst>
                <a:gd name="adj" fmla="val 14264"/>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noProof="0">
                <a:solidFill>
                  <a:prstClr val="white"/>
                </a:solidFill>
              </a:endParaRPr>
            </a:p>
          </p:txBody>
        </p:sp>
      </p:grpSp>
      <p:sp>
        <p:nvSpPr>
          <p:cNvPr id="8" name="Subtitle">
            <a:extLst>
              <a:ext uri="{FF2B5EF4-FFF2-40B4-BE49-F238E27FC236}">
                <a16:creationId xmlns:a16="http://schemas.microsoft.com/office/drawing/2014/main" id="{9D3C0F03-E0C3-42D5-87D1-59F797FD9D43}"/>
              </a:ext>
            </a:extLst>
          </p:cNvPr>
          <p:cNvSpPr>
            <a:spLocks noGrp="1"/>
          </p:cNvSpPr>
          <p:nvPr>
            <p:ph type="subTitle" idx="1"/>
          </p:nvPr>
        </p:nvSpPr>
        <p:spPr bwMode="black">
          <a:xfrm>
            <a:off x="494189" y="4127783"/>
            <a:ext cx="8831404" cy="914400"/>
          </a:xfrm>
          <a:prstGeom prst="rect">
            <a:avLst/>
          </a:prstGeom>
        </p:spPr>
        <p:txBody>
          <a:bodyPr/>
          <a:lstStyle>
            <a:lvl1pPr marL="0" indent="0" algn="l">
              <a:lnSpc>
                <a:spcPct val="96000"/>
              </a:lnSpc>
              <a:spcBef>
                <a:spcPts val="1200"/>
              </a:spcBef>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9" name="Title 1">
            <a:extLst>
              <a:ext uri="{FF2B5EF4-FFF2-40B4-BE49-F238E27FC236}">
                <a16:creationId xmlns:a16="http://schemas.microsoft.com/office/drawing/2014/main" id="{57F736A3-4D11-4C0C-A858-4F2FF633E43B}"/>
              </a:ext>
            </a:extLst>
          </p:cNvPr>
          <p:cNvSpPr>
            <a:spLocks noGrp="1"/>
          </p:cNvSpPr>
          <p:nvPr>
            <p:ph type="title"/>
          </p:nvPr>
        </p:nvSpPr>
        <p:spPr>
          <a:xfrm>
            <a:off x="495298" y="2407138"/>
            <a:ext cx="8829675" cy="1523494"/>
          </a:xfrm>
        </p:spPr>
        <p:txBody>
          <a:bodyPr wrap="square">
            <a:spAutoFit/>
          </a:bodyPr>
          <a:lstStyle>
            <a:lvl1pPr>
              <a:lnSpc>
                <a:spcPct val="87000"/>
              </a:lnSpc>
              <a:defRPr sz="5500">
                <a:solidFill>
                  <a:schemeClr val="bg1"/>
                </a:solidFill>
              </a:defRPr>
            </a:lvl1pPr>
          </a:lstStyle>
          <a:p>
            <a:r>
              <a:rPr lang="en-US"/>
              <a:t>Click to edit Master title style</a:t>
            </a:r>
          </a:p>
        </p:txBody>
      </p:sp>
      <p:sp>
        <p:nvSpPr>
          <p:cNvPr id="10" name="TextBox 9">
            <a:extLst>
              <a:ext uri="{FF2B5EF4-FFF2-40B4-BE49-F238E27FC236}">
                <a16:creationId xmlns:a16="http://schemas.microsoft.com/office/drawing/2014/main" id="{3724DADA-6EEA-1549-9303-429A7480AB1B}"/>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7803772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Quote Blue">
    <p:bg>
      <p:bgPr>
        <a:solidFill>
          <a:schemeClr val="accent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5EC01074-217C-4A66-9F0B-CAF43251D25B}"/>
              </a:ext>
            </a:extLst>
          </p:cNvPr>
          <p:cNvGrpSpPr/>
          <p:nvPr userDrawn="1"/>
        </p:nvGrpSpPr>
        <p:grpSpPr bwMode="hidden">
          <a:xfrm>
            <a:off x="-1855" y="5422393"/>
            <a:ext cx="12195710" cy="1435607"/>
            <a:chOff x="-1855" y="5345050"/>
            <a:chExt cx="12195710" cy="1435607"/>
          </a:xfrm>
        </p:grpSpPr>
        <p:sp>
          <p:nvSpPr>
            <p:cNvPr id="9" name="Rectangle 8">
              <a:extLst>
                <a:ext uri="{FF2B5EF4-FFF2-40B4-BE49-F238E27FC236}">
                  <a16:creationId xmlns:a16="http://schemas.microsoft.com/office/drawing/2014/main" id="{A20F0B08-1A42-4741-9BFD-A54A2EB7AABB}"/>
                </a:ext>
              </a:extLst>
            </p:cNvPr>
            <p:cNvSpPr/>
            <p:nvPr userDrawn="1"/>
          </p:nvSpPr>
          <p:spPr bwMode="hidden">
            <a:xfrm>
              <a:off x="-1855" y="5838825"/>
              <a:ext cx="12195710" cy="941832"/>
            </a:xfrm>
            <a:prstGeom prst="rect">
              <a:avLst/>
            </a:prstGeom>
            <a:solidFill>
              <a:srgbClr val="FFFFFF"/>
            </a:solidFill>
            <a:ln w="10795" cap="flat" cmpd="sng" algn="ctr">
              <a:noFill/>
              <a:prstDash val="solid"/>
            </a:ln>
            <a:effectLst/>
          </p:spPr>
          <p:txBody>
            <a:bodyPr rtlCol="0" anchor="ct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a:ln>
                  <a:noFill/>
                </a:ln>
                <a:solidFill>
                  <a:prstClr val="white"/>
                </a:solidFill>
                <a:effectLst/>
                <a:uLnTx/>
                <a:uFillTx/>
                <a:latin typeface="Century Gothic"/>
              </a:endParaRPr>
            </a:p>
          </p:txBody>
        </p:sp>
        <p:sp>
          <p:nvSpPr>
            <p:cNvPr id="10" name="Rectangle: Single Corner Rounded 6">
              <a:extLst>
                <a:ext uri="{FF2B5EF4-FFF2-40B4-BE49-F238E27FC236}">
                  <a16:creationId xmlns:a16="http://schemas.microsoft.com/office/drawing/2014/main" id="{DD2D4C05-687D-4B24-9D18-4EF53E6A3A47}"/>
                </a:ext>
              </a:extLst>
            </p:cNvPr>
            <p:cNvSpPr/>
            <p:nvPr userDrawn="1"/>
          </p:nvSpPr>
          <p:spPr bwMode="hidden">
            <a:xfrm rot="16200000" flipH="1">
              <a:off x="5849113" y="-504059"/>
              <a:ext cx="493775" cy="12191993"/>
            </a:xfrm>
            <a:prstGeom prst="round1Rect">
              <a:avLst>
                <a:gd name="adj" fmla="val 0"/>
              </a:avLst>
            </a:prstGeom>
            <a:gradFill flip="none" rotWithShape="1">
              <a:gsLst>
                <a:gs pos="75000">
                  <a:srgbClr val="2540B3"/>
                </a:gs>
                <a:gs pos="0">
                  <a:schemeClr val="accent1">
                    <a:alpha val="0"/>
                    <a:lumMod val="95000"/>
                  </a:schemeClr>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grpSp>
      <p:sp>
        <p:nvSpPr>
          <p:cNvPr id="44" name="Text Placeholder 43">
            <a:extLst>
              <a:ext uri="{FF2B5EF4-FFF2-40B4-BE49-F238E27FC236}">
                <a16:creationId xmlns:a16="http://schemas.microsoft.com/office/drawing/2014/main" id="{03C477BE-D0D7-4C03-AB42-77F4B84445FA}"/>
              </a:ext>
            </a:extLst>
          </p:cNvPr>
          <p:cNvSpPr>
            <a:spLocks noGrp="1"/>
          </p:cNvSpPr>
          <p:nvPr>
            <p:ph type="body" sz="quarter" idx="10" hasCustomPrompt="1"/>
          </p:nvPr>
        </p:nvSpPr>
        <p:spPr bwMode="black">
          <a:xfrm>
            <a:off x="481807" y="6229370"/>
            <a:ext cx="2623343" cy="236312"/>
          </a:xfrm>
          <a:prstGeom prst="rect">
            <a:avLst/>
          </a:prstGeom>
        </p:spPr>
        <p:txBody>
          <a:bodyPr/>
          <a:lstStyle>
            <a:lvl1pPr marL="0" indent="0">
              <a:lnSpc>
                <a:spcPct val="96000"/>
              </a:lnSpc>
              <a:spcBef>
                <a:spcPts val="0"/>
              </a:spcBef>
              <a:buNone/>
              <a:defRPr sz="1400" b="1">
                <a:solidFill>
                  <a:schemeClr val="accent1"/>
                </a:solidFill>
              </a:defRPr>
            </a:lvl1pPr>
            <a:lvl2pPr marL="0" indent="0">
              <a:lnSpc>
                <a:spcPct val="114000"/>
              </a:lnSpc>
              <a:spcBef>
                <a:spcPts val="0"/>
              </a:spcBef>
              <a:buNone/>
              <a:defRPr sz="1400">
                <a:solidFill>
                  <a:schemeClr val="bg1"/>
                </a:solidFill>
              </a:defRPr>
            </a:lvl2pPr>
            <a:lvl3pPr marL="0" indent="0">
              <a:lnSpc>
                <a:spcPct val="114000"/>
              </a:lnSpc>
              <a:spcBef>
                <a:spcPts val="0"/>
              </a:spcBef>
              <a:buNone/>
              <a:defRPr sz="1400">
                <a:solidFill>
                  <a:schemeClr val="bg1"/>
                </a:solidFill>
              </a:defRPr>
            </a:lvl3pPr>
            <a:lvl4pPr marL="0" indent="0">
              <a:lnSpc>
                <a:spcPct val="114000"/>
              </a:lnSpc>
              <a:spcBef>
                <a:spcPts val="0"/>
              </a:spcBef>
              <a:buNone/>
              <a:defRPr sz="1400">
                <a:solidFill>
                  <a:schemeClr val="bg1"/>
                </a:solidFill>
              </a:defRPr>
            </a:lvl4pPr>
            <a:lvl5pPr marL="0" indent="0">
              <a:lnSpc>
                <a:spcPct val="114000"/>
              </a:lnSpc>
              <a:spcBef>
                <a:spcPts val="0"/>
              </a:spcBef>
              <a:buNone/>
              <a:defRPr sz="1400">
                <a:solidFill>
                  <a:schemeClr val="bg1"/>
                </a:solidFill>
              </a:defRPr>
            </a:lvl5pPr>
          </a:lstStyle>
          <a:p>
            <a:pPr lvl="0"/>
            <a:r>
              <a:rPr lang="en-US"/>
              <a:t>Quote attribution </a:t>
            </a:r>
          </a:p>
        </p:txBody>
      </p:sp>
      <p:sp>
        <p:nvSpPr>
          <p:cNvPr id="48" name="Text Placeholder 47">
            <a:extLst>
              <a:ext uri="{FF2B5EF4-FFF2-40B4-BE49-F238E27FC236}">
                <a16:creationId xmlns:a16="http://schemas.microsoft.com/office/drawing/2014/main" id="{F41400D9-5427-4CCF-8EC3-EDC18DC1C8FE}"/>
              </a:ext>
            </a:extLst>
          </p:cNvPr>
          <p:cNvSpPr>
            <a:spLocks noGrp="1"/>
          </p:cNvSpPr>
          <p:nvPr>
            <p:ph type="body" sz="quarter" idx="11" hasCustomPrompt="1"/>
          </p:nvPr>
        </p:nvSpPr>
        <p:spPr bwMode="black">
          <a:xfrm>
            <a:off x="3340102" y="6229370"/>
            <a:ext cx="2613026" cy="236312"/>
          </a:xfrm>
          <a:prstGeom prst="rect">
            <a:avLst/>
          </a:prstGeom>
        </p:spPr>
        <p:txBody>
          <a:bodyPr/>
          <a:lstStyle>
            <a:lvl1pPr marL="0" indent="0">
              <a:lnSpc>
                <a:spcPct val="96000"/>
              </a:lnSpc>
              <a:buNone/>
              <a:defRPr sz="1400">
                <a:solidFill>
                  <a:schemeClr val="accent1"/>
                </a:solidFill>
              </a:defRPr>
            </a:lvl1pPr>
            <a:lvl2pPr marL="0" indent="0">
              <a:lnSpc>
                <a:spcPct val="114000"/>
              </a:lnSpc>
              <a:buNone/>
              <a:defRPr sz="1400">
                <a:solidFill>
                  <a:schemeClr val="bg1"/>
                </a:solidFill>
              </a:defRPr>
            </a:lvl2pPr>
            <a:lvl3pPr marL="0" indent="0">
              <a:lnSpc>
                <a:spcPct val="114000"/>
              </a:lnSpc>
              <a:buNone/>
              <a:defRPr sz="1400">
                <a:solidFill>
                  <a:schemeClr val="bg1"/>
                </a:solidFill>
              </a:defRPr>
            </a:lvl3pPr>
            <a:lvl4pPr marL="0" indent="0">
              <a:lnSpc>
                <a:spcPct val="114000"/>
              </a:lnSpc>
              <a:buNone/>
              <a:defRPr sz="1400">
                <a:solidFill>
                  <a:schemeClr val="bg1"/>
                </a:solidFill>
              </a:defRPr>
            </a:lvl4pPr>
            <a:lvl5pPr marL="0" indent="0">
              <a:lnSpc>
                <a:spcPct val="114000"/>
              </a:lnSpc>
              <a:buNone/>
              <a:defRPr sz="1400">
                <a:solidFill>
                  <a:schemeClr val="bg1"/>
                </a:solidFill>
              </a:defRPr>
            </a:lvl5pPr>
          </a:lstStyle>
          <a:p>
            <a:pPr lvl="0"/>
            <a:r>
              <a:rPr lang="en-US"/>
              <a:t>Title/source</a:t>
            </a:r>
          </a:p>
        </p:txBody>
      </p:sp>
      <p:sp>
        <p:nvSpPr>
          <p:cNvPr id="50" name="Text Placeholder 49">
            <a:extLst>
              <a:ext uri="{FF2B5EF4-FFF2-40B4-BE49-F238E27FC236}">
                <a16:creationId xmlns:a16="http://schemas.microsoft.com/office/drawing/2014/main" id="{4D2C86BC-DD41-43F8-B440-D5D76422C6C0}"/>
              </a:ext>
            </a:extLst>
          </p:cNvPr>
          <p:cNvSpPr>
            <a:spLocks noGrp="1"/>
          </p:cNvSpPr>
          <p:nvPr>
            <p:ph type="body" sz="quarter" idx="12" hasCustomPrompt="1"/>
          </p:nvPr>
        </p:nvSpPr>
        <p:spPr bwMode="black">
          <a:xfrm>
            <a:off x="495299" y="424690"/>
            <a:ext cx="11201401" cy="5003192"/>
          </a:xfrm>
          <a:prstGeom prst="rect">
            <a:avLst/>
          </a:prstGeom>
        </p:spPr>
        <p:txBody>
          <a:bodyPr/>
          <a:lstStyle>
            <a:lvl1pPr marL="0" indent="0">
              <a:lnSpc>
                <a:spcPct val="96000"/>
              </a:lnSpc>
              <a:spcBef>
                <a:spcPts val="900"/>
              </a:spcBef>
              <a:buFont typeface="Microsoft Sans Serif" panose="020B0604020202020204" pitchFamily="34" charset="0"/>
              <a:buChar char="​"/>
              <a:defRPr sz="5500">
                <a:solidFill>
                  <a:schemeClr val="bg1"/>
                </a:solidFill>
              </a:defRPr>
            </a:lvl1pPr>
            <a:lvl2pPr marL="0" indent="0">
              <a:lnSpc>
                <a:spcPct val="86000"/>
              </a:lnSpc>
              <a:spcBef>
                <a:spcPts val="1200"/>
              </a:spcBef>
              <a:buFont typeface="Microsoft Sans Serif" panose="020B0604020202020204" pitchFamily="34" charset="0"/>
              <a:buNone/>
              <a:defRPr sz="5500">
                <a:solidFill>
                  <a:schemeClr val="tx1">
                    <a:lumMod val="85000"/>
                    <a:lumOff val="15000"/>
                  </a:schemeClr>
                </a:solidFill>
              </a:defRPr>
            </a:lvl2pPr>
            <a:lvl3pPr marL="0" indent="0">
              <a:lnSpc>
                <a:spcPct val="89000"/>
              </a:lnSpc>
              <a:spcBef>
                <a:spcPts val="1200"/>
              </a:spcBef>
              <a:buFont typeface="Microsoft Sans Serif" panose="020B0604020202020204" pitchFamily="34" charset="0"/>
              <a:buChar char="​"/>
              <a:defRPr sz="4400">
                <a:solidFill>
                  <a:schemeClr val="bg1"/>
                </a:solidFill>
              </a:defRPr>
            </a:lvl3pPr>
            <a:lvl4pPr marL="0" indent="0">
              <a:lnSpc>
                <a:spcPct val="88000"/>
              </a:lnSpc>
              <a:spcBef>
                <a:spcPts val="1200"/>
              </a:spcBef>
              <a:buFont typeface="Microsoft Sans Serif" panose="020B0604020202020204" pitchFamily="34" charset="0"/>
              <a:buChar char="​"/>
              <a:defRPr sz="3400">
                <a:solidFill>
                  <a:schemeClr val="bg1"/>
                </a:solidFill>
              </a:defRPr>
            </a:lvl4pPr>
            <a:lvl5pPr marL="0" indent="0">
              <a:lnSpc>
                <a:spcPct val="89000"/>
              </a:lnSpc>
              <a:spcBef>
                <a:spcPts val="1200"/>
              </a:spcBef>
              <a:buFont typeface="Microsoft Sans Serif" panose="020B0604020202020204" pitchFamily="34" charset="0"/>
              <a:buNone/>
              <a:defRPr sz="2800">
                <a:solidFill>
                  <a:schemeClr val="bg1"/>
                </a:solidFill>
              </a:defRPr>
            </a:lvl5pPr>
            <a:lvl6pPr>
              <a:lnSpc>
                <a:spcPct val="94000"/>
              </a:lnSpc>
              <a:defRPr sz="2400">
                <a:solidFill>
                  <a:schemeClr val="bg1"/>
                </a:solidFill>
              </a:defRPr>
            </a:lvl6pPr>
            <a:lvl7pPr>
              <a:lnSpc>
                <a:spcPct val="88000"/>
              </a:lnSpc>
              <a:defRPr sz="6800">
                <a:solidFill>
                  <a:schemeClr val="bg1"/>
                </a:solidFill>
              </a:defRPr>
            </a:lvl7pPr>
            <a:lvl8pPr>
              <a:lnSpc>
                <a:spcPct val="84000"/>
              </a:lnSpc>
              <a:defRPr sz="8900">
                <a:solidFill>
                  <a:schemeClr val="bg1"/>
                </a:solidFill>
              </a:defRPr>
            </a:lvl8pPr>
            <a:lvl9pPr>
              <a:lnSpc>
                <a:spcPct val="84000"/>
              </a:lnSpc>
              <a:buNone/>
              <a:defRPr sz="11000">
                <a:solidFill>
                  <a:schemeClr val="bg1"/>
                </a:solidFill>
              </a:defRPr>
            </a:lvl9pPr>
          </a:lstStyle>
          <a:p>
            <a:pPr lvl="0"/>
            <a:r>
              <a:rPr lang="en-US"/>
              <a:t>Large quote</a:t>
            </a:r>
          </a:p>
        </p:txBody>
      </p:sp>
      <p:sp>
        <p:nvSpPr>
          <p:cNvPr id="7" name="TextBox 6">
            <a:extLst>
              <a:ext uri="{FF2B5EF4-FFF2-40B4-BE49-F238E27FC236}">
                <a16:creationId xmlns:a16="http://schemas.microsoft.com/office/drawing/2014/main" id="{1603D846-953C-47C3-9FE6-C4A9C1F293B8}"/>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60000"/>
                  <a:lumOff val="40000"/>
                </a:schemeClr>
              </a:solidFill>
              <a:latin typeface="+mn-lt"/>
              <a:ea typeface="+mn-ea"/>
              <a:cs typeface="+mn-cs"/>
            </a:endParaRPr>
          </a:p>
        </p:txBody>
      </p:sp>
      <p:sp>
        <p:nvSpPr>
          <p:cNvPr id="12" name="TextBox 11">
            <a:extLst>
              <a:ext uri="{FF2B5EF4-FFF2-40B4-BE49-F238E27FC236}">
                <a16:creationId xmlns:a16="http://schemas.microsoft.com/office/drawing/2014/main" id="{57AB7B87-79E7-E442-872E-E6ECE9E46EA1}"/>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355627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Quote Light Blue">
    <p:bg>
      <p:bgPr>
        <a:solidFill>
          <a:schemeClr val="accent2"/>
        </a:solidFill>
        <a:effectLst/>
      </p:bgPr>
    </p:bg>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0013048A-0BD6-43BB-8E42-342E9A375BD4}"/>
              </a:ext>
            </a:extLst>
          </p:cNvPr>
          <p:cNvGrpSpPr/>
          <p:nvPr userDrawn="1"/>
        </p:nvGrpSpPr>
        <p:grpSpPr bwMode="hidden">
          <a:xfrm>
            <a:off x="-1855" y="5422393"/>
            <a:ext cx="12195710" cy="1435607"/>
            <a:chOff x="-1855" y="5345050"/>
            <a:chExt cx="12195710" cy="1435607"/>
          </a:xfrm>
        </p:grpSpPr>
        <p:sp>
          <p:nvSpPr>
            <p:cNvPr id="13" name="Rectangle 12">
              <a:extLst>
                <a:ext uri="{FF2B5EF4-FFF2-40B4-BE49-F238E27FC236}">
                  <a16:creationId xmlns:a16="http://schemas.microsoft.com/office/drawing/2014/main" id="{9F17A952-37AC-4EF1-A44C-A23DEF993CF0}"/>
                </a:ext>
              </a:extLst>
            </p:cNvPr>
            <p:cNvSpPr/>
            <p:nvPr userDrawn="1"/>
          </p:nvSpPr>
          <p:spPr bwMode="hidden">
            <a:xfrm>
              <a:off x="-1855" y="5838825"/>
              <a:ext cx="12195710" cy="941832"/>
            </a:xfrm>
            <a:prstGeom prst="rect">
              <a:avLst/>
            </a:prstGeom>
            <a:solidFill>
              <a:srgbClr val="FFFFFF"/>
            </a:solidFill>
            <a:ln w="10795" cap="flat" cmpd="sng" algn="ctr">
              <a:noFill/>
              <a:prstDash val="solid"/>
            </a:ln>
            <a:effectLst/>
          </p:spPr>
          <p:txBody>
            <a:bodyPr rtlCol="0" anchor="ct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a:ln>
                  <a:noFill/>
                </a:ln>
                <a:solidFill>
                  <a:prstClr val="white"/>
                </a:solidFill>
                <a:effectLst/>
                <a:uLnTx/>
                <a:uFillTx/>
                <a:latin typeface="Century Gothic"/>
              </a:endParaRPr>
            </a:p>
          </p:txBody>
        </p:sp>
        <p:sp>
          <p:nvSpPr>
            <p:cNvPr id="14" name="Rectangle: Single Corner Rounded 6">
              <a:extLst>
                <a:ext uri="{FF2B5EF4-FFF2-40B4-BE49-F238E27FC236}">
                  <a16:creationId xmlns:a16="http://schemas.microsoft.com/office/drawing/2014/main" id="{D2EE94D9-5190-4400-9469-EA555AB35C99}"/>
                </a:ext>
              </a:extLst>
            </p:cNvPr>
            <p:cNvSpPr/>
            <p:nvPr userDrawn="1"/>
          </p:nvSpPr>
          <p:spPr bwMode="hidden">
            <a:xfrm rot="16200000" flipH="1">
              <a:off x="5849113" y="-504059"/>
              <a:ext cx="493775" cy="12191993"/>
            </a:xfrm>
            <a:prstGeom prst="round1Rect">
              <a:avLst>
                <a:gd name="adj" fmla="val 0"/>
              </a:avLst>
            </a:prstGeom>
            <a:gradFill flip="none" rotWithShape="1">
              <a:gsLst>
                <a:gs pos="75000">
                  <a:srgbClr val="5D7DD6"/>
                </a:gs>
                <a:gs pos="100000">
                  <a:srgbClr val="3F59AD"/>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grpSp>
      <p:sp>
        <p:nvSpPr>
          <p:cNvPr id="7" name="Text Placeholder 43">
            <a:extLst>
              <a:ext uri="{FF2B5EF4-FFF2-40B4-BE49-F238E27FC236}">
                <a16:creationId xmlns:a16="http://schemas.microsoft.com/office/drawing/2014/main" id="{D96FDD69-DC19-4F6F-B8DC-DF46F9DF84D8}"/>
              </a:ext>
            </a:extLst>
          </p:cNvPr>
          <p:cNvSpPr>
            <a:spLocks noGrp="1"/>
          </p:cNvSpPr>
          <p:nvPr>
            <p:ph type="body" sz="quarter" idx="10" hasCustomPrompt="1"/>
          </p:nvPr>
        </p:nvSpPr>
        <p:spPr bwMode="black">
          <a:xfrm>
            <a:off x="481807" y="6229370"/>
            <a:ext cx="2623343" cy="236312"/>
          </a:xfrm>
          <a:prstGeom prst="rect">
            <a:avLst/>
          </a:prstGeom>
        </p:spPr>
        <p:txBody>
          <a:bodyPr/>
          <a:lstStyle>
            <a:lvl1pPr marL="0" indent="0">
              <a:lnSpc>
                <a:spcPct val="96000"/>
              </a:lnSpc>
              <a:spcBef>
                <a:spcPts val="0"/>
              </a:spcBef>
              <a:buNone/>
              <a:defRPr sz="1400" b="1">
                <a:solidFill>
                  <a:schemeClr val="accent1"/>
                </a:solidFill>
              </a:defRPr>
            </a:lvl1pPr>
            <a:lvl2pPr marL="0" indent="0">
              <a:lnSpc>
                <a:spcPct val="114000"/>
              </a:lnSpc>
              <a:spcBef>
                <a:spcPts val="0"/>
              </a:spcBef>
              <a:buNone/>
              <a:defRPr sz="1400">
                <a:solidFill>
                  <a:schemeClr val="bg1"/>
                </a:solidFill>
              </a:defRPr>
            </a:lvl2pPr>
            <a:lvl3pPr marL="0" indent="0">
              <a:lnSpc>
                <a:spcPct val="114000"/>
              </a:lnSpc>
              <a:spcBef>
                <a:spcPts val="0"/>
              </a:spcBef>
              <a:buNone/>
              <a:defRPr sz="1400">
                <a:solidFill>
                  <a:schemeClr val="bg1"/>
                </a:solidFill>
              </a:defRPr>
            </a:lvl3pPr>
            <a:lvl4pPr marL="0" indent="0">
              <a:lnSpc>
                <a:spcPct val="114000"/>
              </a:lnSpc>
              <a:spcBef>
                <a:spcPts val="0"/>
              </a:spcBef>
              <a:buNone/>
              <a:defRPr sz="1400">
                <a:solidFill>
                  <a:schemeClr val="bg1"/>
                </a:solidFill>
              </a:defRPr>
            </a:lvl4pPr>
            <a:lvl5pPr marL="0" indent="0">
              <a:lnSpc>
                <a:spcPct val="114000"/>
              </a:lnSpc>
              <a:spcBef>
                <a:spcPts val="0"/>
              </a:spcBef>
              <a:buNone/>
              <a:defRPr sz="1400">
                <a:solidFill>
                  <a:schemeClr val="bg1"/>
                </a:solidFill>
              </a:defRPr>
            </a:lvl5pPr>
          </a:lstStyle>
          <a:p>
            <a:pPr lvl="0"/>
            <a:r>
              <a:rPr lang="en-US"/>
              <a:t>Quote attribution </a:t>
            </a:r>
          </a:p>
        </p:txBody>
      </p:sp>
      <p:sp>
        <p:nvSpPr>
          <p:cNvPr id="9" name="Text Placeholder 47">
            <a:extLst>
              <a:ext uri="{FF2B5EF4-FFF2-40B4-BE49-F238E27FC236}">
                <a16:creationId xmlns:a16="http://schemas.microsoft.com/office/drawing/2014/main" id="{49C5F39E-900A-40BF-B369-CE8E2DB19A04}"/>
              </a:ext>
            </a:extLst>
          </p:cNvPr>
          <p:cNvSpPr>
            <a:spLocks noGrp="1"/>
          </p:cNvSpPr>
          <p:nvPr>
            <p:ph type="body" sz="quarter" idx="11" hasCustomPrompt="1"/>
          </p:nvPr>
        </p:nvSpPr>
        <p:spPr bwMode="black">
          <a:xfrm>
            <a:off x="3340102" y="6229370"/>
            <a:ext cx="2613026" cy="236312"/>
          </a:xfrm>
          <a:prstGeom prst="rect">
            <a:avLst/>
          </a:prstGeom>
        </p:spPr>
        <p:txBody>
          <a:bodyPr/>
          <a:lstStyle>
            <a:lvl1pPr marL="0" indent="0">
              <a:lnSpc>
                <a:spcPct val="96000"/>
              </a:lnSpc>
              <a:buNone/>
              <a:defRPr sz="1400">
                <a:solidFill>
                  <a:schemeClr val="accent1"/>
                </a:solidFill>
              </a:defRPr>
            </a:lvl1pPr>
            <a:lvl2pPr marL="0" indent="0">
              <a:lnSpc>
                <a:spcPct val="114000"/>
              </a:lnSpc>
              <a:buNone/>
              <a:defRPr sz="1400">
                <a:solidFill>
                  <a:schemeClr val="bg1"/>
                </a:solidFill>
              </a:defRPr>
            </a:lvl2pPr>
            <a:lvl3pPr marL="0" indent="0">
              <a:lnSpc>
                <a:spcPct val="114000"/>
              </a:lnSpc>
              <a:buNone/>
              <a:defRPr sz="1400">
                <a:solidFill>
                  <a:schemeClr val="bg1"/>
                </a:solidFill>
              </a:defRPr>
            </a:lvl3pPr>
            <a:lvl4pPr marL="0" indent="0">
              <a:lnSpc>
                <a:spcPct val="114000"/>
              </a:lnSpc>
              <a:buNone/>
              <a:defRPr sz="1400">
                <a:solidFill>
                  <a:schemeClr val="bg1"/>
                </a:solidFill>
              </a:defRPr>
            </a:lvl4pPr>
            <a:lvl5pPr marL="0" indent="0">
              <a:lnSpc>
                <a:spcPct val="114000"/>
              </a:lnSpc>
              <a:buNone/>
              <a:defRPr sz="1400">
                <a:solidFill>
                  <a:schemeClr val="bg1"/>
                </a:solidFill>
              </a:defRPr>
            </a:lvl5pPr>
          </a:lstStyle>
          <a:p>
            <a:pPr lvl="0"/>
            <a:r>
              <a:rPr lang="en-US"/>
              <a:t>Title/source</a:t>
            </a:r>
          </a:p>
        </p:txBody>
      </p:sp>
      <p:sp>
        <p:nvSpPr>
          <p:cNvPr id="10" name="Text Placeholder 49">
            <a:extLst>
              <a:ext uri="{FF2B5EF4-FFF2-40B4-BE49-F238E27FC236}">
                <a16:creationId xmlns:a16="http://schemas.microsoft.com/office/drawing/2014/main" id="{2462F1E1-2667-40B3-80CA-74BB3BE3FD5C}"/>
              </a:ext>
            </a:extLst>
          </p:cNvPr>
          <p:cNvSpPr>
            <a:spLocks noGrp="1"/>
          </p:cNvSpPr>
          <p:nvPr>
            <p:ph type="body" sz="quarter" idx="12" hasCustomPrompt="1"/>
          </p:nvPr>
        </p:nvSpPr>
        <p:spPr bwMode="black">
          <a:xfrm>
            <a:off x="495299" y="424690"/>
            <a:ext cx="11201401" cy="5003192"/>
          </a:xfrm>
          <a:prstGeom prst="rect">
            <a:avLst/>
          </a:prstGeom>
        </p:spPr>
        <p:txBody>
          <a:bodyPr/>
          <a:lstStyle>
            <a:lvl1pPr marL="0" indent="0">
              <a:lnSpc>
                <a:spcPct val="96000"/>
              </a:lnSpc>
              <a:spcBef>
                <a:spcPts val="900"/>
              </a:spcBef>
              <a:buFont typeface="Microsoft Sans Serif" panose="020B0604020202020204" pitchFamily="34" charset="0"/>
              <a:buChar char="​"/>
              <a:defRPr sz="5500">
                <a:solidFill>
                  <a:schemeClr val="bg1"/>
                </a:solidFill>
              </a:defRPr>
            </a:lvl1pPr>
            <a:lvl2pPr marL="0" indent="0">
              <a:lnSpc>
                <a:spcPct val="86000"/>
              </a:lnSpc>
              <a:spcBef>
                <a:spcPts val="1200"/>
              </a:spcBef>
              <a:buFont typeface="Microsoft Sans Serif" panose="020B0604020202020204" pitchFamily="34" charset="0"/>
              <a:buNone/>
              <a:defRPr sz="5500">
                <a:solidFill>
                  <a:schemeClr val="tx1">
                    <a:lumMod val="85000"/>
                    <a:lumOff val="15000"/>
                  </a:schemeClr>
                </a:solidFill>
              </a:defRPr>
            </a:lvl2pPr>
            <a:lvl3pPr marL="0" indent="0">
              <a:lnSpc>
                <a:spcPct val="89000"/>
              </a:lnSpc>
              <a:spcBef>
                <a:spcPts val="1200"/>
              </a:spcBef>
              <a:buFont typeface="Microsoft Sans Serif" panose="020B0604020202020204" pitchFamily="34" charset="0"/>
              <a:buChar char="​"/>
              <a:defRPr sz="4400">
                <a:solidFill>
                  <a:schemeClr val="bg1"/>
                </a:solidFill>
              </a:defRPr>
            </a:lvl3pPr>
            <a:lvl4pPr marL="0" indent="0">
              <a:lnSpc>
                <a:spcPct val="88000"/>
              </a:lnSpc>
              <a:spcBef>
                <a:spcPts val="1200"/>
              </a:spcBef>
              <a:buFont typeface="Microsoft Sans Serif" panose="020B0604020202020204" pitchFamily="34" charset="0"/>
              <a:buChar char="​"/>
              <a:defRPr sz="3400">
                <a:solidFill>
                  <a:schemeClr val="bg1"/>
                </a:solidFill>
              </a:defRPr>
            </a:lvl4pPr>
            <a:lvl5pPr marL="0" indent="0">
              <a:lnSpc>
                <a:spcPct val="89000"/>
              </a:lnSpc>
              <a:spcBef>
                <a:spcPts val="1200"/>
              </a:spcBef>
              <a:buFont typeface="Microsoft Sans Serif" panose="020B0604020202020204" pitchFamily="34" charset="0"/>
              <a:buNone/>
              <a:defRPr sz="2800">
                <a:solidFill>
                  <a:schemeClr val="bg1"/>
                </a:solidFill>
              </a:defRPr>
            </a:lvl5pPr>
            <a:lvl6pPr>
              <a:lnSpc>
                <a:spcPct val="94000"/>
              </a:lnSpc>
              <a:defRPr sz="2400">
                <a:solidFill>
                  <a:schemeClr val="bg1"/>
                </a:solidFill>
              </a:defRPr>
            </a:lvl6pPr>
            <a:lvl7pPr>
              <a:lnSpc>
                <a:spcPct val="88000"/>
              </a:lnSpc>
              <a:defRPr sz="6800">
                <a:solidFill>
                  <a:schemeClr val="bg1"/>
                </a:solidFill>
              </a:defRPr>
            </a:lvl7pPr>
            <a:lvl8pPr>
              <a:lnSpc>
                <a:spcPct val="84000"/>
              </a:lnSpc>
              <a:defRPr sz="8900">
                <a:solidFill>
                  <a:schemeClr val="bg1"/>
                </a:solidFill>
              </a:defRPr>
            </a:lvl8pPr>
            <a:lvl9pPr>
              <a:lnSpc>
                <a:spcPct val="84000"/>
              </a:lnSpc>
              <a:buNone/>
              <a:defRPr sz="11000">
                <a:solidFill>
                  <a:schemeClr val="bg1"/>
                </a:solidFill>
              </a:defRPr>
            </a:lvl9pPr>
          </a:lstStyle>
          <a:p>
            <a:pPr lvl="0"/>
            <a:r>
              <a:rPr lang="en-US"/>
              <a:t>Large quote</a:t>
            </a:r>
          </a:p>
        </p:txBody>
      </p:sp>
      <p:sp>
        <p:nvSpPr>
          <p:cNvPr id="8" name="TextBox 7">
            <a:extLst>
              <a:ext uri="{FF2B5EF4-FFF2-40B4-BE49-F238E27FC236}">
                <a16:creationId xmlns:a16="http://schemas.microsoft.com/office/drawing/2014/main" id="{6B6CD81E-F7C1-4BB6-8F3A-30084B745F1D}"/>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60000"/>
                  <a:lumOff val="40000"/>
                </a:schemeClr>
              </a:solidFill>
              <a:latin typeface="+mn-lt"/>
              <a:ea typeface="+mn-ea"/>
              <a:cs typeface="+mn-cs"/>
            </a:endParaRPr>
          </a:p>
        </p:txBody>
      </p:sp>
      <p:sp>
        <p:nvSpPr>
          <p:cNvPr id="15" name="TextBox 14">
            <a:extLst>
              <a:ext uri="{FF2B5EF4-FFF2-40B4-BE49-F238E27FC236}">
                <a16:creationId xmlns:a16="http://schemas.microsoft.com/office/drawing/2014/main" id="{C359104A-FABA-4044-9E7B-FAF153F6485C}"/>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537852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Quote Teal">
    <p:bg>
      <p:bgPr>
        <a:solidFill>
          <a:schemeClr val="accent3"/>
        </a:solidFill>
        <a:effectLst/>
      </p:bgPr>
    </p:bg>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FBE8A257-38BB-4243-8865-6C40C0B39296}"/>
              </a:ext>
            </a:extLst>
          </p:cNvPr>
          <p:cNvGrpSpPr/>
          <p:nvPr userDrawn="1"/>
        </p:nvGrpSpPr>
        <p:grpSpPr bwMode="hidden">
          <a:xfrm>
            <a:off x="-1855" y="5422393"/>
            <a:ext cx="12195710" cy="1435607"/>
            <a:chOff x="-1855" y="5345050"/>
            <a:chExt cx="12195710" cy="1435607"/>
          </a:xfrm>
        </p:grpSpPr>
        <p:sp>
          <p:nvSpPr>
            <p:cNvPr id="13" name="Rectangle 12">
              <a:extLst>
                <a:ext uri="{FF2B5EF4-FFF2-40B4-BE49-F238E27FC236}">
                  <a16:creationId xmlns:a16="http://schemas.microsoft.com/office/drawing/2014/main" id="{9C822925-5E35-42E0-A405-9FDE01620AF3}"/>
                </a:ext>
              </a:extLst>
            </p:cNvPr>
            <p:cNvSpPr/>
            <p:nvPr userDrawn="1"/>
          </p:nvSpPr>
          <p:spPr bwMode="hidden">
            <a:xfrm>
              <a:off x="-1855" y="5838825"/>
              <a:ext cx="12195710" cy="941832"/>
            </a:xfrm>
            <a:prstGeom prst="rect">
              <a:avLst/>
            </a:prstGeom>
            <a:solidFill>
              <a:srgbClr val="FFFFFF"/>
            </a:solidFill>
            <a:ln w="1079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entury Gothic"/>
                <a:ea typeface="+mn-ea"/>
                <a:cs typeface="+mn-cs"/>
              </a:endParaRPr>
            </a:p>
          </p:txBody>
        </p:sp>
        <p:sp>
          <p:nvSpPr>
            <p:cNvPr id="14" name="Rectangle: Single Corner Rounded 6">
              <a:extLst>
                <a:ext uri="{FF2B5EF4-FFF2-40B4-BE49-F238E27FC236}">
                  <a16:creationId xmlns:a16="http://schemas.microsoft.com/office/drawing/2014/main" id="{316C158A-1BC1-4B0C-8069-694BFBA4B217}"/>
                </a:ext>
              </a:extLst>
            </p:cNvPr>
            <p:cNvSpPr/>
            <p:nvPr userDrawn="1"/>
          </p:nvSpPr>
          <p:spPr bwMode="hidden">
            <a:xfrm rot="16200000" flipH="1">
              <a:off x="5849113" y="-504059"/>
              <a:ext cx="493775" cy="12191993"/>
            </a:xfrm>
            <a:prstGeom prst="round1Rect">
              <a:avLst>
                <a:gd name="adj" fmla="val 0"/>
              </a:avLst>
            </a:prstGeom>
            <a:gradFill flip="none" rotWithShape="1">
              <a:gsLst>
                <a:gs pos="0">
                  <a:schemeClr val="accent3"/>
                </a:gs>
                <a:gs pos="100000">
                  <a:schemeClr val="accent3">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grpSp>
      <p:sp>
        <p:nvSpPr>
          <p:cNvPr id="7" name="Text Placeholder 43">
            <a:extLst>
              <a:ext uri="{FF2B5EF4-FFF2-40B4-BE49-F238E27FC236}">
                <a16:creationId xmlns:a16="http://schemas.microsoft.com/office/drawing/2014/main" id="{5DC8EBCF-B0D3-48CD-8A88-27BF4EA27D80}"/>
              </a:ext>
            </a:extLst>
          </p:cNvPr>
          <p:cNvSpPr>
            <a:spLocks noGrp="1"/>
          </p:cNvSpPr>
          <p:nvPr>
            <p:ph type="body" sz="quarter" idx="10" hasCustomPrompt="1"/>
          </p:nvPr>
        </p:nvSpPr>
        <p:spPr bwMode="black">
          <a:xfrm>
            <a:off x="481807" y="6229370"/>
            <a:ext cx="2623343" cy="236312"/>
          </a:xfrm>
          <a:prstGeom prst="rect">
            <a:avLst/>
          </a:prstGeom>
        </p:spPr>
        <p:txBody>
          <a:bodyPr/>
          <a:lstStyle>
            <a:lvl1pPr marL="0" indent="0">
              <a:lnSpc>
                <a:spcPct val="96000"/>
              </a:lnSpc>
              <a:spcBef>
                <a:spcPts val="0"/>
              </a:spcBef>
              <a:buNone/>
              <a:defRPr sz="1400" b="1">
                <a:solidFill>
                  <a:schemeClr val="accent1"/>
                </a:solidFill>
              </a:defRPr>
            </a:lvl1pPr>
            <a:lvl2pPr marL="0" indent="0">
              <a:lnSpc>
                <a:spcPct val="114000"/>
              </a:lnSpc>
              <a:spcBef>
                <a:spcPts val="0"/>
              </a:spcBef>
              <a:buNone/>
              <a:defRPr sz="1400">
                <a:solidFill>
                  <a:schemeClr val="bg1"/>
                </a:solidFill>
              </a:defRPr>
            </a:lvl2pPr>
            <a:lvl3pPr marL="0" indent="0">
              <a:lnSpc>
                <a:spcPct val="114000"/>
              </a:lnSpc>
              <a:spcBef>
                <a:spcPts val="0"/>
              </a:spcBef>
              <a:buNone/>
              <a:defRPr sz="1400">
                <a:solidFill>
                  <a:schemeClr val="bg1"/>
                </a:solidFill>
              </a:defRPr>
            </a:lvl3pPr>
            <a:lvl4pPr marL="0" indent="0">
              <a:lnSpc>
                <a:spcPct val="114000"/>
              </a:lnSpc>
              <a:spcBef>
                <a:spcPts val="0"/>
              </a:spcBef>
              <a:buNone/>
              <a:defRPr sz="1400">
                <a:solidFill>
                  <a:schemeClr val="bg1"/>
                </a:solidFill>
              </a:defRPr>
            </a:lvl4pPr>
            <a:lvl5pPr marL="0" indent="0">
              <a:lnSpc>
                <a:spcPct val="114000"/>
              </a:lnSpc>
              <a:spcBef>
                <a:spcPts val="0"/>
              </a:spcBef>
              <a:buNone/>
              <a:defRPr sz="1400">
                <a:solidFill>
                  <a:schemeClr val="bg1"/>
                </a:solidFill>
              </a:defRPr>
            </a:lvl5pPr>
          </a:lstStyle>
          <a:p>
            <a:pPr lvl="0"/>
            <a:r>
              <a:rPr lang="en-US"/>
              <a:t>Quote attribution </a:t>
            </a:r>
          </a:p>
        </p:txBody>
      </p:sp>
      <p:sp>
        <p:nvSpPr>
          <p:cNvPr id="9" name="Text Placeholder 47">
            <a:extLst>
              <a:ext uri="{FF2B5EF4-FFF2-40B4-BE49-F238E27FC236}">
                <a16:creationId xmlns:a16="http://schemas.microsoft.com/office/drawing/2014/main" id="{160CB0DF-8AEB-43E3-AB55-96ED636D1BBA}"/>
              </a:ext>
            </a:extLst>
          </p:cNvPr>
          <p:cNvSpPr>
            <a:spLocks noGrp="1"/>
          </p:cNvSpPr>
          <p:nvPr>
            <p:ph type="body" sz="quarter" idx="11" hasCustomPrompt="1"/>
          </p:nvPr>
        </p:nvSpPr>
        <p:spPr bwMode="black">
          <a:xfrm>
            <a:off x="3340102" y="6229370"/>
            <a:ext cx="2613026" cy="236312"/>
          </a:xfrm>
          <a:prstGeom prst="rect">
            <a:avLst/>
          </a:prstGeom>
        </p:spPr>
        <p:txBody>
          <a:bodyPr/>
          <a:lstStyle>
            <a:lvl1pPr marL="0" indent="0">
              <a:lnSpc>
                <a:spcPct val="96000"/>
              </a:lnSpc>
              <a:buNone/>
              <a:defRPr sz="1400">
                <a:solidFill>
                  <a:schemeClr val="accent1"/>
                </a:solidFill>
              </a:defRPr>
            </a:lvl1pPr>
            <a:lvl2pPr marL="0" indent="0">
              <a:lnSpc>
                <a:spcPct val="114000"/>
              </a:lnSpc>
              <a:buNone/>
              <a:defRPr sz="1400">
                <a:solidFill>
                  <a:schemeClr val="bg1"/>
                </a:solidFill>
              </a:defRPr>
            </a:lvl2pPr>
            <a:lvl3pPr marL="0" indent="0">
              <a:lnSpc>
                <a:spcPct val="114000"/>
              </a:lnSpc>
              <a:buNone/>
              <a:defRPr sz="1400">
                <a:solidFill>
                  <a:schemeClr val="bg1"/>
                </a:solidFill>
              </a:defRPr>
            </a:lvl3pPr>
            <a:lvl4pPr marL="0" indent="0">
              <a:lnSpc>
                <a:spcPct val="114000"/>
              </a:lnSpc>
              <a:buNone/>
              <a:defRPr sz="1400">
                <a:solidFill>
                  <a:schemeClr val="bg1"/>
                </a:solidFill>
              </a:defRPr>
            </a:lvl4pPr>
            <a:lvl5pPr marL="0" indent="0">
              <a:lnSpc>
                <a:spcPct val="114000"/>
              </a:lnSpc>
              <a:buNone/>
              <a:defRPr sz="1400">
                <a:solidFill>
                  <a:schemeClr val="bg1"/>
                </a:solidFill>
              </a:defRPr>
            </a:lvl5pPr>
          </a:lstStyle>
          <a:p>
            <a:pPr lvl="0"/>
            <a:r>
              <a:rPr lang="en-US"/>
              <a:t>Title/source</a:t>
            </a:r>
          </a:p>
        </p:txBody>
      </p:sp>
      <p:sp>
        <p:nvSpPr>
          <p:cNvPr id="10" name="Text Placeholder 49">
            <a:extLst>
              <a:ext uri="{FF2B5EF4-FFF2-40B4-BE49-F238E27FC236}">
                <a16:creationId xmlns:a16="http://schemas.microsoft.com/office/drawing/2014/main" id="{B482B713-92C0-47EE-A958-9C92B2D1FDE7}"/>
              </a:ext>
            </a:extLst>
          </p:cNvPr>
          <p:cNvSpPr>
            <a:spLocks noGrp="1"/>
          </p:cNvSpPr>
          <p:nvPr>
            <p:ph type="body" sz="quarter" idx="12" hasCustomPrompt="1"/>
          </p:nvPr>
        </p:nvSpPr>
        <p:spPr bwMode="black">
          <a:xfrm>
            <a:off x="495299" y="424689"/>
            <a:ext cx="11201401" cy="5014961"/>
          </a:xfrm>
          <a:prstGeom prst="rect">
            <a:avLst/>
          </a:prstGeom>
        </p:spPr>
        <p:txBody>
          <a:bodyPr/>
          <a:lstStyle>
            <a:lvl1pPr marL="0" indent="0">
              <a:lnSpc>
                <a:spcPct val="96000"/>
              </a:lnSpc>
              <a:spcBef>
                <a:spcPts val="900"/>
              </a:spcBef>
              <a:buFont typeface="Microsoft Sans Serif" panose="020B0604020202020204" pitchFamily="34" charset="0"/>
              <a:buChar char="​"/>
              <a:defRPr sz="5500">
                <a:solidFill>
                  <a:schemeClr val="bg1"/>
                </a:solidFill>
              </a:defRPr>
            </a:lvl1pPr>
            <a:lvl2pPr marL="0" indent="0">
              <a:lnSpc>
                <a:spcPct val="86000"/>
              </a:lnSpc>
              <a:spcBef>
                <a:spcPts val="1200"/>
              </a:spcBef>
              <a:buFont typeface="Microsoft Sans Serif" panose="020B0604020202020204" pitchFamily="34" charset="0"/>
              <a:buNone/>
              <a:defRPr sz="5500">
                <a:solidFill>
                  <a:schemeClr val="tx1">
                    <a:lumMod val="85000"/>
                    <a:lumOff val="15000"/>
                  </a:schemeClr>
                </a:solidFill>
              </a:defRPr>
            </a:lvl2pPr>
            <a:lvl3pPr marL="0" indent="0">
              <a:lnSpc>
                <a:spcPct val="89000"/>
              </a:lnSpc>
              <a:spcBef>
                <a:spcPts val="1200"/>
              </a:spcBef>
              <a:buFont typeface="Microsoft Sans Serif" panose="020B0604020202020204" pitchFamily="34" charset="0"/>
              <a:buChar char="​"/>
              <a:defRPr sz="4400">
                <a:solidFill>
                  <a:schemeClr val="bg1"/>
                </a:solidFill>
              </a:defRPr>
            </a:lvl3pPr>
            <a:lvl4pPr marL="0" indent="0">
              <a:lnSpc>
                <a:spcPct val="88000"/>
              </a:lnSpc>
              <a:spcBef>
                <a:spcPts val="1200"/>
              </a:spcBef>
              <a:buFont typeface="Microsoft Sans Serif" panose="020B0604020202020204" pitchFamily="34" charset="0"/>
              <a:buChar char="​"/>
              <a:defRPr sz="3400">
                <a:solidFill>
                  <a:schemeClr val="bg1"/>
                </a:solidFill>
              </a:defRPr>
            </a:lvl4pPr>
            <a:lvl5pPr marL="0" indent="0">
              <a:lnSpc>
                <a:spcPct val="89000"/>
              </a:lnSpc>
              <a:spcBef>
                <a:spcPts val="1200"/>
              </a:spcBef>
              <a:buFont typeface="Microsoft Sans Serif" panose="020B0604020202020204" pitchFamily="34" charset="0"/>
              <a:buNone/>
              <a:defRPr sz="2800">
                <a:solidFill>
                  <a:schemeClr val="bg1"/>
                </a:solidFill>
              </a:defRPr>
            </a:lvl5pPr>
            <a:lvl6pPr>
              <a:lnSpc>
                <a:spcPct val="94000"/>
              </a:lnSpc>
              <a:defRPr sz="2400">
                <a:solidFill>
                  <a:schemeClr val="bg1"/>
                </a:solidFill>
              </a:defRPr>
            </a:lvl6pPr>
            <a:lvl7pPr>
              <a:lnSpc>
                <a:spcPct val="88000"/>
              </a:lnSpc>
              <a:defRPr sz="6800">
                <a:solidFill>
                  <a:schemeClr val="bg1"/>
                </a:solidFill>
              </a:defRPr>
            </a:lvl7pPr>
            <a:lvl8pPr>
              <a:lnSpc>
                <a:spcPct val="84000"/>
              </a:lnSpc>
              <a:defRPr sz="8900">
                <a:solidFill>
                  <a:schemeClr val="bg1"/>
                </a:solidFill>
              </a:defRPr>
            </a:lvl8pPr>
            <a:lvl9pPr>
              <a:lnSpc>
                <a:spcPct val="84000"/>
              </a:lnSpc>
              <a:buNone/>
              <a:defRPr sz="11000">
                <a:solidFill>
                  <a:schemeClr val="bg1"/>
                </a:solidFill>
              </a:defRPr>
            </a:lvl9pPr>
          </a:lstStyle>
          <a:p>
            <a:pPr lvl="0"/>
            <a:r>
              <a:rPr lang="en-US"/>
              <a:t>Large quote</a:t>
            </a:r>
          </a:p>
        </p:txBody>
      </p:sp>
      <p:sp>
        <p:nvSpPr>
          <p:cNvPr id="8" name="TextBox 7">
            <a:extLst>
              <a:ext uri="{FF2B5EF4-FFF2-40B4-BE49-F238E27FC236}">
                <a16:creationId xmlns:a16="http://schemas.microsoft.com/office/drawing/2014/main" id="{C527E454-7FD7-4D31-B71E-46FE6521228B}"/>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60000"/>
                  <a:lumOff val="40000"/>
                </a:schemeClr>
              </a:solidFill>
              <a:latin typeface="+mn-lt"/>
              <a:ea typeface="+mn-ea"/>
              <a:cs typeface="+mn-cs"/>
            </a:endParaRPr>
          </a:p>
        </p:txBody>
      </p:sp>
      <p:sp>
        <p:nvSpPr>
          <p:cNvPr id="15" name="TextBox 14">
            <a:extLst>
              <a:ext uri="{FF2B5EF4-FFF2-40B4-BE49-F238E27FC236}">
                <a16:creationId xmlns:a16="http://schemas.microsoft.com/office/drawing/2014/main" id="{F38BC5A2-B852-B74E-A7AB-23C1CDC6FF7E}"/>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940273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Quote Nickel">
    <p:bg>
      <p:bgPr>
        <a:solidFill>
          <a:schemeClr val="accent6">
            <a:lumMod val="40000"/>
            <a:lumOff val="60000"/>
          </a:schemeClr>
        </a:solidFill>
        <a:effectLst/>
      </p:bgPr>
    </p:bg>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FBE8A257-38BB-4243-8865-6C40C0B39296}"/>
              </a:ext>
            </a:extLst>
          </p:cNvPr>
          <p:cNvGrpSpPr/>
          <p:nvPr userDrawn="1"/>
        </p:nvGrpSpPr>
        <p:grpSpPr bwMode="hidden">
          <a:xfrm>
            <a:off x="-1855" y="5422393"/>
            <a:ext cx="12195710" cy="1435607"/>
            <a:chOff x="-1855" y="5345050"/>
            <a:chExt cx="12195710" cy="1435607"/>
          </a:xfrm>
        </p:grpSpPr>
        <p:sp>
          <p:nvSpPr>
            <p:cNvPr id="13" name="Rectangle 12">
              <a:extLst>
                <a:ext uri="{FF2B5EF4-FFF2-40B4-BE49-F238E27FC236}">
                  <a16:creationId xmlns:a16="http://schemas.microsoft.com/office/drawing/2014/main" id="{9C822925-5E35-42E0-A405-9FDE01620AF3}"/>
                </a:ext>
              </a:extLst>
            </p:cNvPr>
            <p:cNvSpPr/>
            <p:nvPr userDrawn="1"/>
          </p:nvSpPr>
          <p:spPr bwMode="hidden">
            <a:xfrm>
              <a:off x="-1855" y="5838825"/>
              <a:ext cx="12195710" cy="941832"/>
            </a:xfrm>
            <a:prstGeom prst="rect">
              <a:avLst/>
            </a:prstGeom>
            <a:solidFill>
              <a:srgbClr val="FFFFFF"/>
            </a:solidFill>
            <a:ln w="10795" cap="flat" cmpd="sng" algn="ctr">
              <a:noFill/>
              <a:prstDash val="solid"/>
            </a:ln>
            <a:effectLst/>
          </p:spPr>
          <p:txBody>
            <a:bodyPr rtlCol="0" anchor="ct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a:ln>
                  <a:noFill/>
                </a:ln>
                <a:solidFill>
                  <a:prstClr val="white"/>
                </a:solidFill>
                <a:effectLst/>
                <a:uLnTx/>
                <a:uFillTx/>
                <a:latin typeface="Century Gothic"/>
              </a:endParaRPr>
            </a:p>
          </p:txBody>
        </p:sp>
        <p:sp>
          <p:nvSpPr>
            <p:cNvPr id="14" name="Rectangle: Single Corner Rounded 6">
              <a:extLst>
                <a:ext uri="{FF2B5EF4-FFF2-40B4-BE49-F238E27FC236}">
                  <a16:creationId xmlns:a16="http://schemas.microsoft.com/office/drawing/2014/main" id="{316C158A-1BC1-4B0C-8069-694BFBA4B217}"/>
                </a:ext>
              </a:extLst>
            </p:cNvPr>
            <p:cNvSpPr/>
            <p:nvPr userDrawn="1"/>
          </p:nvSpPr>
          <p:spPr bwMode="hidden">
            <a:xfrm rot="16200000" flipH="1">
              <a:off x="5849113" y="-504059"/>
              <a:ext cx="493775" cy="12191993"/>
            </a:xfrm>
            <a:prstGeom prst="round1Rect">
              <a:avLst>
                <a:gd name="adj" fmla="val 0"/>
              </a:avLst>
            </a:prstGeom>
            <a:gradFill flip="none" rotWithShape="1">
              <a:gsLst>
                <a:gs pos="0">
                  <a:schemeClr val="accent6">
                    <a:lumMod val="40000"/>
                    <a:lumOff val="60000"/>
                    <a:alpha val="0"/>
                  </a:schemeClr>
                </a:gs>
                <a:gs pos="100000">
                  <a:srgbClr val="95A4B3">
                    <a:alpha val="62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350" b="1">
                <a:solidFill>
                  <a:prstClr val="white"/>
                </a:solidFill>
              </a:endParaRPr>
            </a:p>
          </p:txBody>
        </p:sp>
      </p:grpSp>
      <p:sp>
        <p:nvSpPr>
          <p:cNvPr id="7" name="Text Placeholder 43">
            <a:extLst>
              <a:ext uri="{FF2B5EF4-FFF2-40B4-BE49-F238E27FC236}">
                <a16:creationId xmlns:a16="http://schemas.microsoft.com/office/drawing/2014/main" id="{5DC8EBCF-B0D3-48CD-8A88-27BF4EA27D80}"/>
              </a:ext>
            </a:extLst>
          </p:cNvPr>
          <p:cNvSpPr>
            <a:spLocks noGrp="1"/>
          </p:cNvSpPr>
          <p:nvPr>
            <p:ph type="body" sz="quarter" idx="10" hasCustomPrompt="1"/>
          </p:nvPr>
        </p:nvSpPr>
        <p:spPr bwMode="black">
          <a:xfrm>
            <a:off x="481807" y="6229370"/>
            <a:ext cx="2623343" cy="236312"/>
          </a:xfrm>
          <a:prstGeom prst="rect">
            <a:avLst/>
          </a:prstGeom>
        </p:spPr>
        <p:txBody>
          <a:bodyPr/>
          <a:lstStyle>
            <a:lvl1pPr marL="0" indent="0">
              <a:lnSpc>
                <a:spcPct val="96000"/>
              </a:lnSpc>
              <a:spcBef>
                <a:spcPts val="0"/>
              </a:spcBef>
              <a:buNone/>
              <a:defRPr sz="1400" b="1">
                <a:solidFill>
                  <a:schemeClr val="accent1"/>
                </a:solidFill>
              </a:defRPr>
            </a:lvl1pPr>
            <a:lvl2pPr marL="0" indent="0">
              <a:lnSpc>
                <a:spcPct val="114000"/>
              </a:lnSpc>
              <a:spcBef>
                <a:spcPts val="0"/>
              </a:spcBef>
              <a:buNone/>
              <a:defRPr sz="1400">
                <a:solidFill>
                  <a:schemeClr val="bg1"/>
                </a:solidFill>
              </a:defRPr>
            </a:lvl2pPr>
            <a:lvl3pPr marL="0" indent="0">
              <a:lnSpc>
                <a:spcPct val="114000"/>
              </a:lnSpc>
              <a:spcBef>
                <a:spcPts val="0"/>
              </a:spcBef>
              <a:buNone/>
              <a:defRPr sz="1400">
                <a:solidFill>
                  <a:schemeClr val="bg1"/>
                </a:solidFill>
              </a:defRPr>
            </a:lvl3pPr>
            <a:lvl4pPr marL="0" indent="0">
              <a:lnSpc>
                <a:spcPct val="114000"/>
              </a:lnSpc>
              <a:spcBef>
                <a:spcPts val="0"/>
              </a:spcBef>
              <a:buNone/>
              <a:defRPr sz="1400">
                <a:solidFill>
                  <a:schemeClr val="bg1"/>
                </a:solidFill>
              </a:defRPr>
            </a:lvl4pPr>
            <a:lvl5pPr marL="0" indent="0">
              <a:lnSpc>
                <a:spcPct val="114000"/>
              </a:lnSpc>
              <a:spcBef>
                <a:spcPts val="0"/>
              </a:spcBef>
              <a:buNone/>
              <a:defRPr sz="1400">
                <a:solidFill>
                  <a:schemeClr val="bg1"/>
                </a:solidFill>
              </a:defRPr>
            </a:lvl5pPr>
          </a:lstStyle>
          <a:p>
            <a:pPr lvl="0"/>
            <a:r>
              <a:rPr lang="en-US"/>
              <a:t>Quote attribution </a:t>
            </a:r>
          </a:p>
        </p:txBody>
      </p:sp>
      <p:sp>
        <p:nvSpPr>
          <p:cNvPr id="9" name="Text Placeholder 47">
            <a:extLst>
              <a:ext uri="{FF2B5EF4-FFF2-40B4-BE49-F238E27FC236}">
                <a16:creationId xmlns:a16="http://schemas.microsoft.com/office/drawing/2014/main" id="{160CB0DF-8AEB-43E3-AB55-96ED636D1BBA}"/>
              </a:ext>
            </a:extLst>
          </p:cNvPr>
          <p:cNvSpPr>
            <a:spLocks noGrp="1"/>
          </p:cNvSpPr>
          <p:nvPr>
            <p:ph type="body" sz="quarter" idx="11" hasCustomPrompt="1"/>
          </p:nvPr>
        </p:nvSpPr>
        <p:spPr bwMode="black">
          <a:xfrm>
            <a:off x="3340102" y="6229370"/>
            <a:ext cx="2613026" cy="236312"/>
          </a:xfrm>
          <a:prstGeom prst="rect">
            <a:avLst/>
          </a:prstGeom>
        </p:spPr>
        <p:txBody>
          <a:bodyPr/>
          <a:lstStyle>
            <a:lvl1pPr marL="0" indent="0">
              <a:lnSpc>
                <a:spcPct val="96000"/>
              </a:lnSpc>
              <a:buNone/>
              <a:defRPr sz="1400">
                <a:solidFill>
                  <a:schemeClr val="accent1"/>
                </a:solidFill>
              </a:defRPr>
            </a:lvl1pPr>
            <a:lvl2pPr marL="0" indent="0">
              <a:lnSpc>
                <a:spcPct val="114000"/>
              </a:lnSpc>
              <a:buNone/>
              <a:defRPr sz="1400">
                <a:solidFill>
                  <a:schemeClr val="bg1"/>
                </a:solidFill>
              </a:defRPr>
            </a:lvl2pPr>
            <a:lvl3pPr marL="0" indent="0">
              <a:lnSpc>
                <a:spcPct val="114000"/>
              </a:lnSpc>
              <a:buNone/>
              <a:defRPr sz="1400">
                <a:solidFill>
                  <a:schemeClr val="bg1"/>
                </a:solidFill>
              </a:defRPr>
            </a:lvl3pPr>
            <a:lvl4pPr marL="0" indent="0">
              <a:lnSpc>
                <a:spcPct val="114000"/>
              </a:lnSpc>
              <a:buNone/>
              <a:defRPr sz="1400">
                <a:solidFill>
                  <a:schemeClr val="bg1"/>
                </a:solidFill>
              </a:defRPr>
            </a:lvl4pPr>
            <a:lvl5pPr marL="0" indent="0">
              <a:lnSpc>
                <a:spcPct val="114000"/>
              </a:lnSpc>
              <a:buNone/>
              <a:defRPr sz="1400">
                <a:solidFill>
                  <a:schemeClr val="bg1"/>
                </a:solidFill>
              </a:defRPr>
            </a:lvl5pPr>
          </a:lstStyle>
          <a:p>
            <a:pPr lvl="0"/>
            <a:r>
              <a:rPr lang="en-US"/>
              <a:t>Title/source</a:t>
            </a:r>
          </a:p>
        </p:txBody>
      </p:sp>
      <p:sp>
        <p:nvSpPr>
          <p:cNvPr id="10" name="Text Placeholder 49">
            <a:extLst>
              <a:ext uri="{FF2B5EF4-FFF2-40B4-BE49-F238E27FC236}">
                <a16:creationId xmlns:a16="http://schemas.microsoft.com/office/drawing/2014/main" id="{B482B713-92C0-47EE-A958-9C92B2D1FDE7}"/>
              </a:ext>
            </a:extLst>
          </p:cNvPr>
          <p:cNvSpPr>
            <a:spLocks noGrp="1"/>
          </p:cNvSpPr>
          <p:nvPr>
            <p:ph type="body" sz="quarter" idx="12" hasCustomPrompt="1"/>
          </p:nvPr>
        </p:nvSpPr>
        <p:spPr bwMode="black">
          <a:xfrm>
            <a:off x="495299" y="424689"/>
            <a:ext cx="11201401" cy="5014961"/>
          </a:xfrm>
          <a:prstGeom prst="rect">
            <a:avLst/>
          </a:prstGeom>
        </p:spPr>
        <p:txBody>
          <a:bodyPr/>
          <a:lstStyle>
            <a:lvl1pPr marL="0" indent="0">
              <a:lnSpc>
                <a:spcPct val="96000"/>
              </a:lnSpc>
              <a:spcBef>
                <a:spcPts val="900"/>
              </a:spcBef>
              <a:buFont typeface="Microsoft Sans Serif" panose="020B0604020202020204" pitchFamily="34" charset="0"/>
              <a:buChar char="​"/>
              <a:defRPr sz="5500">
                <a:solidFill>
                  <a:schemeClr val="tx1"/>
                </a:solidFill>
              </a:defRPr>
            </a:lvl1pPr>
            <a:lvl2pPr marL="0" indent="0">
              <a:lnSpc>
                <a:spcPct val="86000"/>
              </a:lnSpc>
              <a:spcBef>
                <a:spcPts val="1200"/>
              </a:spcBef>
              <a:buFont typeface="Microsoft Sans Serif" panose="020B0604020202020204" pitchFamily="34" charset="0"/>
              <a:buNone/>
              <a:defRPr sz="5500">
                <a:solidFill>
                  <a:schemeClr val="tx1">
                    <a:lumMod val="85000"/>
                    <a:lumOff val="15000"/>
                  </a:schemeClr>
                </a:solidFill>
              </a:defRPr>
            </a:lvl2pPr>
            <a:lvl3pPr marL="0" indent="0">
              <a:lnSpc>
                <a:spcPct val="89000"/>
              </a:lnSpc>
              <a:spcBef>
                <a:spcPts val="1200"/>
              </a:spcBef>
              <a:buFont typeface="Microsoft Sans Serif" panose="020B0604020202020204" pitchFamily="34" charset="0"/>
              <a:buChar char="​"/>
              <a:defRPr sz="4400">
                <a:solidFill>
                  <a:schemeClr val="bg1"/>
                </a:solidFill>
              </a:defRPr>
            </a:lvl3pPr>
            <a:lvl4pPr marL="0" indent="0">
              <a:lnSpc>
                <a:spcPct val="88000"/>
              </a:lnSpc>
              <a:spcBef>
                <a:spcPts val="1200"/>
              </a:spcBef>
              <a:buFont typeface="Microsoft Sans Serif" panose="020B0604020202020204" pitchFamily="34" charset="0"/>
              <a:buChar char="​"/>
              <a:defRPr sz="3400">
                <a:solidFill>
                  <a:schemeClr val="bg1"/>
                </a:solidFill>
              </a:defRPr>
            </a:lvl4pPr>
            <a:lvl5pPr marL="0" indent="0">
              <a:lnSpc>
                <a:spcPct val="89000"/>
              </a:lnSpc>
              <a:spcBef>
                <a:spcPts val="1200"/>
              </a:spcBef>
              <a:buFont typeface="Microsoft Sans Serif" panose="020B0604020202020204" pitchFamily="34" charset="0"/>
              <a:buNone/>
              <a:defRPr sz="2800">
                <a:solidFill>
                  <a:schemeClr val="bg1"/>
                </a:solidFill>
              </a:defRPr>
            </a:lvl5pPr>
            <a:lvl6pPr>
              <a:lnSpc>
                <a:spcPct val="94000"/>
              </a:lnSpc>
              <a:defRPr sz="2400">
                <a:solidFill>
                  <a:schemeClr val="bg1"/>
                </a:solidFill>
              </a:defRPr>
            </a:lvl6pPr>
            <a:lvl7pPr>
              <a:lnSpc>
                <a:spcPct val="88000"/>
              </a:lnSpc>
              <a:defRPr sz="6800">
                <a:solidFill>
                  <a:schemeClr val="bg1"/>
                </a:solidFill>
              </a:defRPr>
            </a:lvl7pPr>
            <a:lvl8pPr>
              <a:lnSpc>
                <a:spcPct val="84000"/>
              </a:lnSpc>
              <a:defRPr sz="8900">
                <a:solidFill>
                  <a:schemeClr val="bg1"/>
                </a:solidFill>
              </a:defRPr>
            </a:lvl8pPr>
            <a:lvl9pPr>
              <a:lnSpc>
                <a:spcPct val="84000"/>
              </a:lnSpc>
              <a:buNone/>
              <a:defRPr sz="11000">
                <a:solidFill>
                  <a:schemeClr val="bg1"/>
                </a:solidFill>
              </a:defRPr>
            </a:lvl9pPr>
          </a:lstStyle>
          <a:p>
            <a:pPr lvl="0"/>
            <a:r>
              <a:rPr lang="en-US"/>
              <a:t>Large quote</a:t>
            </a:r>
          </a:p>
        </p:txBody>
      </p:sp>
      <p:sp>
        <p:nvSpPr>
          <p:cNvPr id="8" name="TextBox 7">
            <a:extLst>
              <a:ext uri="{FF2B5EF4-FFF2-40B4-BE49-F238E27FC236}">
                <a16:creationId xmlns:a16="http://schemas.microsoft.com/office/drawing/2014/main" id="{C527E454-7FD7-4D31-B71E-46FE6521228B}"/>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60000"/>
                  <a:lumOff val="40000"/>
                </a:schemeClr>
              </a:solidFill>
              <a:latin typeface="+mn-lt"/>
              <a:ea typeface="+mn-ea"/>
              <a:cs typeface="+mn-cs"/>
            </a:endParaRPr>
          </a:p>
        </p:txBody>
      </p:sp>
      <p:sp>
        <p:nvSpPr>
          <p:cNvPr id="15" name="TextBox 14">
            <a:extLst>
              <a:ext uri="{FF2B5EF4-FFF2-40B4-BE49-F238E27FC236}">
                <a16:creationId xmlns:a16="http://schemas.microsoft.com/office/drawing/2014/main" id="{FFA5A216-93BE-0C45-92D0-1B9C82DBC13D}"/>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744361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Quote Gun Metal">
    <p:bg>
      <p:bgPr>
        <a:solidFill>
          <a:schemeClr val="accent5"/>
        </a:solidFill>
        <a:effectLst/>
      </p:bgPr>
    </p:bg>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79F4BD61-79B1-4FA5-B6AF-78B70186DCFC}"/>
              </a:ext>
            </a:extLst>
          </p:cNvPr>
          <p:cNvGrpSpPr/>
          <p:nvPr userDrawn="1"/>
        </p:nvGrpSpPr>
        <p:grpSpPr bwMode="hidden">
          <a:xfrm>
            <a:off x="-1855" y="5422393"/>
            <a:ext cx="12195710" cy="1435607"/>
            <a:chOff x="-1855" y="5345050"/>
            <a:chExt cx="12195710" cy="1435607"/>
          </a:xfrm>
        </p:grpSpPr>
        <p:sp>
          <p:nvSpPr>
            <p:cNvPr id="14" name="Rectangle 13">
              <a:extLst>
                <a:ext uri="{FF2B5EF4-FFF2-40B4-BE49-F238E27FC236}">
                  <a16:creationId xmlns:a16="http://schemas.microsoft.com/office/drawing/2014/main" id="{B0C9D67C-022E-4D4C-B0B6-3D3C872C2ECC}"/>
                </a:ext>
              </a:extLst>
            </p:cNvPr>
            <p:cNvSpPr/>
            <p:nvPr userDrawn="1"/>
          </p:nvSpPr>
          <p:spPr bwMode="hidden">
            <a:xfrm>
              <a:off x="-1855" y="5838825"/>
              <a:ext cx="12195710" cy="941832"/>
            </a:xfrm>
            <a:prstGeom prst="rect">
              <a:avLst/>
            </a:prstGeom>
            <a:solidFill>
              <a:srgbClr val="FFFFFF"/>
            </a:solidFill>
            <a:ln w="1079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entury Gothic"/>
                <a:ea typeface="+mn-ea"/>
                <a:cs typeface="+mn-cs"/>
              </a:endParaRPr>
            </a:p>
          </p:txBody>
        </p:sp>
        <p:sp>
          <p:nvSpPr>
            <p:cNvPr id="15" name="Rectangle: Single Corner Rounded 6">
              <a:extLst>
                <a:ext uri="{FF2B5EF4-FFF2-40B4-BE49-F238E27FC236}">
                  <a16:creationId xmlns:a16="http://schemas.microsoft.com/office/drawing/2014/main" id="{6E9A8A5F-38D4-4C13-9C86-ABA2E769B4E3}"/>
                </a:ext>
              </a:extLst>
            </p:cNvPr>
            <p:cNvSpPr/>
            <p:nvPr userDrawn="1"/>
          </p:nvSpPr>
          <p:spPr bwMode="hidden">
            <a:xfrm rot="16200000" flipH="1">
              <a:off x="5849113" y="-504059"/>
              <a:ext cx="493775" cy="12191993"/>
            </a:xfrm>
            <a:prstGeom prst="round1Rect">
              <a:avLst>
                <a:gd name="adj" fmla="val 0"/>
              </a:avLst>
            </a:prstGeom>
            <a:gradFill flip="none" rotWithShape="1">
              <a:gsLst>
                <a:gs pos="75000">
                  <a:srgbClr val="384458"/>
                </a:gs>
                <a:gs pos="0">
                  <a:schemeClr val="accent5">
                    <a:alpha val="0"/>
                  </a:schemeClr>
                </a:gs>
                <a:gs pos="100000">
                  <a:schemeClr val="accent5">
                    <a:lumMod val="7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grpSp>
      <p:sp>
        <p:nvSpPr>
          <p:cNvPr id="7" name="Text Placeholder 43">
            <a:extLst>
              <a:ext uri="{FF2B5EF4-FFF2-40B4-BE49-F238E27FC236}">
                <a16:creationId xmlns:a16="http://schemas.microsoft.com/office/drawing/2014/main" id="{65534064-A952-42C5-A948-3EFE0CE7E3F7}"/>
              </a:ext>
            </a:extLst>
          </p:cNvPr>
          <p:cNvSpPr>
            <a:spLocks noGrp="1"/>
          </p:cNvSpPr>
          <p:nvPr>
            <p:ph type="body" sz="quarter" idx="10" hasCustomPrompt="1"/>
          </p:nvPr>
        </p:nvSpPr>
        <p:spPr bwMode="black">
          <a:xfrm>
            <a:off x="481807" y="6229370"/>
            <a:ext cx="2623343" cy="236312"/>
          </a:xfrm>
          <a:prstGeom prst="rect">
            <a:avLst/>
          </a:prstGeom>
        </p:spPr>
        <p:txBody>
          <a:bodyPr/>
          <a:lstStyle>
            <a:lvl1pPr marL="0" indent="0">
              <a:lnSpc>
                <a:spcPct val="96000"/>
              </a:lnSpc>
              <a:spcBef>
                <a:spcPts val="0"/>
              </a:spcBef>
              <a:buNone/>
              <a:defRPr sz="1400" b="1">
                <a:solidFill>
                  <a:schemeClr val="accent1"/>
                </a:solidFill>
              </a:defRPr>
            </a:lvl1pPr>
            <a:lvl2pPr marL="0" indent="0">
              <a:lnSpc>
                <a:spcPct val="114000"/>
              </a:lnSpc>
              <a:spcBef>
                <a:spcPts val="0"/>
              </a:spcBef>
              <a:buNone/>
              <a:defRPr sz="1400">
                <a:solidFill>
                  <a:schemeClr val="bg1"/>
                </a:solidFill>
              </a:defRPr>
            </a:lvl2pPr>
            <a:lvl3pPr marL="0" indent="0">
              <a:lnSpc>
                <a:spcPct val="114000"/>
              </a:lnSpc>
              <a:spcBef>
                <a:spcPts val="0"/>
              </a:spcBef>
              <a:buNone/>
              <a:defRPr sz="1400">
                <a:solidFill>
                  <a:schemeClr val="bg1"/>
                </a:solidFill>
              </a:defRPr>
            </a:lvl3pPr>
            <a:lvl4pPr marL="0" indent="0">
              <a:lnSpc>
                <a:spcPct val="114000"/>
              </a:lnSpc>
              <a:spcBef>
                <a:spcPts val="0"/>
              </a:spcBef>
              <a:buNone/>
              <a:defRPr sz="1400">
                <a:solidFill>
                  <a:schemeClr val="bg1"/>
                </a:solidFill>
              </a:defRPr>
            </a:lvl4pPr>
            <a:lvl5pPr marL="0" indent="0">
              <a:lnSpc>
                <a:spcPct val="114000"/>
              </a:lnSpc>
              <a:spcBef>
                <a:spcPts val="0"/>
              </a:spcBef>
              <a:buNone/>
              <a:defRPr sz="1400">
                <a:solidFill>
                  <a:schemeClr val="bg1"/>
                </a:solidFill>
              </a:defRPr>
            </a:lvl5pPr>
          </a:lstStyle>
          <a:p>
            <a:pPr lvl="0"/>
            <a:r>
              <a:rPr lang="en-US"/>
              <a:t>Quote attribution </a:t>
            </a:r>
          </a:p>
        </p:txBody>
      </p:sp>
      <p:sp>
        <p:nvSpPr>
          <p:cNvPr id="9" name="Text Placeholder 47">
            <a:extLst>
              <a:ext uri="{FF2B5EF4-FFF2-40B4-BE49-F238E27FC236}">
                <a16:creationId xmlns:a16="http://schemas.microsoft.com/office/drawing/2014/main" id="{8B3DE6C8-2C76-4AAC-83C6-69C24A51F14F}"/>
              </a:ext>
            </a:extLst>
          </p:cNvPr>
          <p:cNvSpPr>
            <a:spLocks noGrp="1"/>
          </p:cNvSpPr>
          <p:nvPr>
            <p:ph type="body" sz="quarter" idx="11" hasCustomPrompt="1"/>
          </p:nvPr>
        </p:nvSpPr>
        <p:spPr bwMode="black">
          <a:xfrm>
            <a:off x="3340102" y="6229370"/>
            <a:ext cx="2613026" cy="236312"/>
          </a:xfrm>
          <a:prstGeom prst="rect">
            <a:avLst/>
          </a:prstGeom>
        </p:spPr>
        <p:txBody>
          <a:bodyPr/>
          <a:lstStyle>
            <a:lvl1pPr marL="0" indent="0">
              <a:lnSpc>
                <a:spcPct val="96000"/>
              </a:lnSpc>
              <a:buNone/>
              <a:defRPr sz="1400">
                <a:solidFill>
                  <a:schemeClr val="accent1"/>
                </a:solidFill>
              </a:defRPr>
            </a:lvl1pPr>
            <a:lvl2pPr marL="0" indent="0">
              <a:lnSpc>
                <a:spcPct val="114000"/>
              </a:lnSpc>
              <a:buNone/>
              <a:defRPr sz="1400">
                <a:solidFill>
                  <a:schemeClr val="bg1"/>
                </a:solidFill>
              </a:defRPr>
            </a:lvl2pPr>
            <a:lvl3pPr marL="0" indent="0">
              <a:lnSpc>
                <a:spcPct val="114000"/>
              </a:lnSpc>
              <a:buNone/>
              <a:defRPr sz="1400">
                <a:solidFill>
                  <a:schemeClr val="bg1"/>
                </a:solidFill>
              </a:defRPr>
            </a:lvl3pPr>
            <a:lvl4pPr marL="0" indent="0">
              <a:lnSpc>
                <a:spcPct val="114000"/>
              </a:lnSpc>
              <a:buNone/>
              <a:defRPr sz="1400">
                <a:solidFill>
                  <a:schemeClr val="bg1"/>
                </a:solidFill>
              </a:defRPr>
            </a:lvl4pPr>
            <a:lvl5pPr marL="0" indent="0">
              <a:lnSpc>
                <a:spcPct val="114000"/>
              </a:lnSpc>
              <a:buNone/>
              <a:defRPr sz="1400">
                <a:solidFill>
                  <a:schemeClr val="bg1"/>
                </a:solidFill>
              </a:defRPr>
            </a:lvl5pPr>
          </a:lstStyle>
          <a:p>
            <a:pPr lvl="0"/>
            <a:r>
              <a:rPr lang="en-US"/>
              <a:t>Title/source</a:t>
            </a:r>
          </a:p>
        </p:txBody>
      </p:sp>
      <p:sp>
        <p:nvSpPr>
          <p:cNvPr id="10" name="Text Placeholder 49">
            <a:extLst>
              <a:ext uri="{FF2B5EF4-FFF2-40B4-BE49-F238E27FC236}">
                <a16:creationId xmlns:a16="http://schemas.microsoft.com/office/drawing/2014/main" id="{64461E69-3906-486E-9542-28361ECC3776}"/>
              </a:ext>
            </a:extLst>
          </p:cNvPr>
          <p:cNvSpPr>
            <a:spLocks noGrp="1"/>
          </p:cNvSpPr>
          <p:nvPr>
            <p:ph type="body" sz="quarter" idx="12" hasCustomPrompt="1"/>
          </p:nvPr>
        </p:nvSpPr>
        <p:spPr bwMode="black">
          <a:xfrm>
            <a:off x="495299" y="424690"/>
            <a:ext cx="11201401" cy="5003192"/>
          </a:xfrm>
          <a:prstGeom prst="rect">
            <a:avLst/>
          </a:prstGeom>
        </p:spPr>
        <p:txBody>
          <a:bodyPr/>
          <a:lstStyle>
            <a:lvl1pPr marL="0" indent="0">
              <a:lnSpc>
                <a:spcPct val="96000"/>
              </a:lnSpc>
              <a:spcBef>
                <a:spcPts val="900"/>
              </a:spcBef>
              <a:buFont typeface="Microsoft Sans Serif" panose="020B0604020202020204" pitchFamily="34" charset="0"/>
              <a:buChar char="​"/>
              <a:defRPr sz="5500">
                <a:solidFill>
                  <a:schemeClr val="bg1"/>
                </a:solidFill>
              </a:defRPr>
            </a:lvl1pPr>
            <a:lvl2pPr marL="0" indent="0">
              <a:lnSpc>
                <a:spcPct val="86000"/>
              </a:lnSpc>
              <a:spcBef>
                <a:spcPts val="1200"/>
              </a:spcBef>
              <a:buFont typeface="Microsoft Sans Serif" panose="020B0604020202020204" pitchFamily="34" charset="0"/>
              <a:buNone/>
              <a:defRPr sz="5500">
                <a:solidFill>
                  <a:schemeClr val="tx1">
                    <a:lumMod val="85000"/>
                    <a:lumOff val="15000"/>
                  </a:schemeClr>
                </a:solidFill>
              </a:defRPr>
            </a:lvl2pPr>
            <a:lvl3pPr marL="0" indent="0">
              <a:lnSpc>
                <a:spcPct val="89000"/>
              </a:lnSpc>
              <a:spcBef>
                <a:spcPts val="1200"/>
              </a:spcBef>
              <a:buFont typeface="Microsoft Sans Serif" panose="020B0604020202020204" pitchFamily="34" charset="0"/>
              <a:buChar char="​"/>
              <a:defRPr sz="4400">
                <a:solidFill>
                  <a:schemeClr val="bg1"/>
                </a:solidFill>
              </a:defRPr>
            </a:lvl3pPr>
            <a:lvl4pPr marL="0" indent="0">
              <a:lnSpc>
                <a:spcPct val="88000"/>
              </a:lnSpc>
              <a:spcBef>
                <a:spcPts val="1200"/>
              </a:spcBef>
              <a:buFont typeface="Microsoft Sans Serif" panose="020B0604020202020204" pitchFamily="34" charset="0"/>
              <a:buChar char="​"/>
              <a:defRPr sz="3400">
                <a:solidFill>
                  <a:schemeClr val="bg1"/>
                </a:solidFill>
              </a:defRPr>
            </a:lvl4pPr>
            <a:lvl5pPr marL="0" indent="0">
              <a:lnSpc>
                <a:spcPct val="89000"/>
              </a:lnSpc>
              <a:spcBef>
                <a:spcPts val="1200"/>
              </a:spcBef>
              <a:buFont typeface="Microsoft Sans Serif" panose="020B0604020202020204" pitchFamily="34" charset="0"/>
              <a:buNone/>
              <a:defRPr sz="2800">
                <a:solidFill>
                  <a:schemeClr val="bg1"/>
                </a:solidFill>
              </a:defRPr>
            </a:lvl5pPr>
            <a:lvl6pPr>
              <a:lnSpc>
                <a:spcPct val="94000"/>
              </a:lnSpc>
              <a:defRPr sz="2400">
                <a:solidFill>
                  <a:schemeClr val="bg1"/>
                </a:solidFill>
              </a:defRPr>
            </a:lvl6pPr>
            <a:lvl7pPr>
              <a:lnSpc>
                <a:spcPct val="88000"/>
              </a:lnSpc>
              <a:defRPr sz="6800">
                <a:solidFill>
                  <a:schemeClr val="bg1"/>
                </a:solidFill>
              </a:defRPr>
            </a:lvl7pPr>
            <a:lvl8pPr>
              <a:lnSpc>
                <a:spcPct val="84000"/>
              </a:lnSpc>
              <a:defRPr sz="8900">
                <a:solidFill>
                  <a:schemeClr val="bg1"/>
                </a:solidFill>
              </a:defRPr>
            </a:lvl8pPr>
            <a:lvl9pPr>
              <a:lnSpc>
                <a:spcPct val="84000"/>
              </a:lnSpc>
              <a:buNone/>
              <a:defRPr sz="11000">
                <a:solidFill>
                  <a:schemeClr val="bg1"/>
                </a:solidFill>
              </a:defRPr>
            </a:lvl9pPr>
          </a:lstStyle>
          <a:p>
            <a:pPr lvl="0"/>
            <a:r>
              <a:rPr lang="en-US"/>
              <a:t>Large quote</a:t>
            </a:r>
          </a:p>
        </p:txBody>
      </p:sp>
      <p:sp>
        <p:nvSpPr>
          <p:cNvPr id="8" name="TextBox 7">
            <a:extLst>
              <a:ext uri="{FF2B5EF4-FFF2-40B4-BE49-F238E27FC236}">
                <a16:creationId xmlns:a16="http://schemas.microsoft.com/office/drawing/2014/main" id="{528D09A0-C25A-45B2-8874-A4A6B3BA6B5B}"/>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60000"/>
                  <a:lumOff val="40000"/>
                </a:schemeClr>
              </a:solidFill>
              <a:latin typeface="+mn-lt"/>
              <a:ea typeface="+mn-ea"/>
              <a:cs typeface="+mn-cs"/>
            </a:endParaRPr>
          </a:p>
        </p:txBody>
      </p:sp>
      <p:sp>
        <p:nvSpPr>
          <p:cNvPr id="12" name="TextBox 11">
            <a:extLst>
              <a:ext uri="{FF2B5EF4-FFF2-40B4-BE49-F238E27FC236}">
                <a16:creationId xmlns:a16="http://schemas.microsoft.com/office/drawing/2014/main" id="{BD967D8C-E3C3-D545-A0A1-E00C9BC5ADF5}"/>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357348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Quote Midnight">
    <p:bg>
      <p:bgPr>
        <a:solidFill>
          <a:schemeClr val="tx2"/>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2251064F-F6C0-4F82-8A3B-9D94517600A9}"/>
              </a:ext>
            </a:extLst>
          </p:cNvPr>
          <p:cNvGrpSpPr/>
          <p:nvPr userDrawn="1"/>
        </p:nvGrpSpPr>
        <p:grpSpPr>
          <a:xfrm>
            <a:off x="-1855" y="5422393"/>
            <a:ext cx="12195710" cy="1435607"/>
            <a:chOff x="-1855" y="5345050"/>
            <a:chExt cx="12195710" cy="1435607"/>
          </a:xfrm>
        </p:grpSpPr>
        <p:sp>
          <p:nvSpPr>
            <p:cNvPr id="12" name="Rectangle 11">
              <a:extLst>
                <a:ext uri="{FF2B5EF4-FFF2-40B4-BE49-F238E27FC236}">
                  <a16:creationId xmlns:a16="http://schemas.microsoft.com/office/drawing/2014/main" id="{81E49DF0-688F-4F01-85DA-A40E1B928462}"/>
                </a:ext>
              </a:extLst>
            </p:cNvPr>
            <p:cNvSpPr/>
            <p:nvPr userDrawn="1"/>
          </p:nvSpPr>
          <p:spPr bwMode="gray">
            <a:xfrm>
              <a:off x="-1855" y="5838825"/>
              <a:ext cx="12195710" cy="941832"/>
            </a:xfrm>
            <a:prstGeom prst="rect">
              <a:avLst/>
            </a:prstGeom>
            <a:solidFill>
              <a:srgbClr val="FFFFFF"/>
            </a:solidFill>
            <a:ln w="10795" cap="flat" cmpd="sng" algn="ctr">
              <a:noFill/>
              <a:prstDash val="solid"/>
            </a:ln>
            <a:effectLst/>
          </p:spPr>
          <p:txBody>
            <a:bodyPr rtlCol="0" anchor="ct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a:ln>
                  <a:noFill/>
                </a:ln>
                <a:solidFill>
                  <a:prstClr val="white"/>
                </a:solidFill>
                <a:effectLst/>
                <a:uLnTx/>
                <a:uFillTx/>
                <a:latin typeface="Century Gothic"/>
              </a:endParaRPr>
            </a:p>
          </p:txBody>
        </p:sp>
        <p:sp>
          <p:nvSpPr>
            <p:cNvPr id="13" name="Rectangle: Single Corner Rounded 6">
              <a:extLst>
                <a:ext uri="{FF2B5EF4-FFF2-40B4-BE49-F238E27FC236}">
                  <a16:creationId xmlns:a16="http://schemas.microsoft.com/office/drawing/2014/main" id="{C8C0B1F6-3934-4D62-83E5-5862FBAB621A}"/>
                </a:ext>
              </a:extLst>
            </p:cNvPr>
            <p:cNvSpPr/>
            <p:nvPr userDrawn="1"/>
          </p:nvSpPr>
          <p:spPr bwMode="gray">
            <a:xfrm rot="16200000" flipH="1">
              <a:off x="5849113" y="-504059"/>
              <a:ext cx="493775" cy="12191993"/>
            </a:xfrm>
            <a:prstGeom prst="round1Rect">
              <a:avLst>
                <a:gd name="adj" fmla="val 0"/>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grpSp>
      <p:sp>
        <p:nvSpPr>
          <p:cNvPr id="7" name="Text Placeholder 43">
            <a:extLst>
              <a:ext uri="{FF2B5EF4-FFF2-40B4-BE49-F238E27FC236}">
                <a16:creationId xmlns:a16="http://schemas.microsoft.com/office/drawing/2014/main" id="{65534064-A952-42C5-A948-3EFE0CE7E3F7}"/>
              </a:ext>
            </a:extLst>
          </p:cNvPr>
          <p:cNvSpPr>
            <a:spLocks noGrp="1"/>
          </p:cNvSpPr>
          <p:nvPr>
            <p:ph type="body" sz="quarter" idx="10" hasCustomPrompt="1"/>
          </p:nvPr>
        </p:nvSpPr>
        <p:spPr bwMode="black">
          <a:xfrm>
            <a:off x="481807" y="6229370"/>
            <a:ext cx="2623343" cy="236312"/>
          </a:xfrm>
          <a:prstGeom prst="rect">
            <a:avLst/>
          </a:prstGeom>
        </p:spPr>
        <p:txBody>
          <a:bodyPr/>
          <a:lstStyle>
            <a:lvl1pPr marL="0" indent="0">
              <a:lnSpc>
                <a:spcPct val="96000"/>
              </a:lnSpc>
              <a:spcBef>
                <a:spcPts val="0"/>
              </a:spcBef>
              <a:buNone/>
              <a:defRPr sz="1400" b="1">
                <a:solidFill>
                  <a:schemeClr val="accent1"/>
                </a:solidFill>
              </a:defRPr>
            </a:lvl1pPr>
            <a:lvl2pPr marL="0" indent="0">
              <a:lnSpc>
                <a:spcPct val="114000"/>
              </a:lnSpc>
              <a:spcBef>
                <a:spcPts val="0"/>
              </a:spcBef>
              <a:buNone/>
              <a:defRPr sz="1400">
                <a:solidFill>
                  <a:schemeClr val="bg1"/>
                </a:solidFill>
              </a:defRPr>
            </a:lvl2pPr>
            <a:lvl3pPr marL="0" indent="0">
              <a:lnSpc>
                <a:spcPct val="114000"/>
              </a:lnSpc>
              <a:spcBef>
                <a:spcPts val="0"/>
              </a:spcBef>
              <a:buNone/>
              <a:defRPr sz="1400">
                <a:solidFill>
                  <a:schemeClr val="bg1"/>
                </a:solidFill>
              </a:defRPr>
            </a:lvl3pPr>
            <a:lvl4pPr marL="0" indent="0">
              <a:lnSpc>
                <a:spcPct val="114000"/>
              </a:lnSpc>
              <a:spcBef>
                <a:spcPts val="0"/>
              </a:spcBef>
              <a:buNone/>
              <a:defRPr sz="1400">
                <a:solidFill>
                  <a:schemeClr val="bg1"/>
                </a:solidFill>
              </a:defRPr>
            </a:lvl4pPr>
            <a:lvl5pPr marL="0" indent="0">
              <a:lnSpc>
                <a:spcPct val="114000"/>
              </a:lnSpc>
              <a:spcBef>
                <a:spcPts val="0"/>
              </a:spcBef>
              <a:buNone/>
              <a:defRPr sz="1400">
                <a:solidFill>
                  <a:schemeClr val="bg1"/>
                </a:solidFill>
              </a:defRPr>
            </a:lvl5pPr>
          </a:lstStyle>
          <a:p>
            <a:pPr lvl="0"/>
            <a:r>
              <a:rPr lang="en-US"/>
              <a:t>Quote attribution </a:t>
            </a:r>
          </a:p>
        </p:txBody>
      </p:sp>
      <p:sp>
        <p:nvSpPr>
          <p:cNvPr id="9" name="Text Placeholder 47">
            <a:extLst>
              <a:ext uri="{FF2B5EF4-FFF2-40B4-BE49-F238E27FC236}">
                <a16:creationId xmlns:a16="http://schemas.microsoft.com/office/drawing/2014/main" id="{8B3DE6C8-2C76-4AAC-83C6-69C24A51F14F}"/>
              </a:ext>
            </a:extLst>
          </p:cNvPr>
          <p:cNvSpPr>
            <a:spLocks noGrp="1"/>
          </p:cNvSpPr>
          <p:nvPr>
            <p:ph type="body" sz="quarter" idx="11" hasCustomPrompt="1"/>
          </p:nvPr>
        </p:nvSpPr>
        <p:spPr bwMode="black">
          <a:xfrm>
            <a:off x="3340102" y="6229370"/>
            <a:ext cx="2613026" cy="236312"/>
          </a:xfrm>
          <a:prstGeom prst="rect">
            <a:avLst/>
          </a:prstGeom>
        </p:spPr>
        <p:txBody>
          <a:bodyPr/>
          <a:lstStyle>
            <a:lvl1pPr marL="0" indent="0">
              <a:lnSpc>
                <a:spcPct val="96000"/>
              </a:lnSpc>
              <a:buNone/>
              <a:defRPr sz="1400">
                <a:solidFill>
                  <a:schemeClr val="accent1"/>
                </a:solidFill>
              </a:defRPr>
            </a:lvl1pPr>
            <a:lvl2pPr marL="0" indent="0">
              <a:lnSpc>
                <a:spcPct val="114000"/>
              </a:lnSpc>
              <a:buNone/>
              <a:defRPr sz="1400">
                <a:solidFill>
                  <a:schemeClr val="bg1"/>
                </a:solidFill>
              </a:defRPr>
            </a:lvl2pPr>
            <a:lvl3pPr marL="0" indent="0">
              <a:lnSpc>
                <a:spcPct val="114000"/>
              </a:lnSpc>
              <a:buNone/>
              <a:defRPr sz="1400">
                <a:solidFill>
                  <a:schemeClr val="bg1"/>
                </a:solidFill>
              </a:defRPr>
            </a:lvl3pPr>
            <a:lvl4pPr marL="0" indent="0">
              <a:lnSpc>
                <a:spcPct val="114000"/>
              </a:lnSpc>
              <a:buNone/>
              <a:defRPr sz="1400">
                <a:solidFill>
                  <a:schemeClr val="bg1"/>
                </a:solidFill>
              </a:defRPr>
            </a:lvl4pPr>
            <a:lvl5pPr marL="0" indent="0">
              <a:lnSpc>
                <a:spcPct val="114000"/>
              </a:lnSpc>
              <a:buNone/>
              <a:defRPr sz="1400">
                <a:solidFill>
                  <a:schemeClr val="bg1"/>
                </a:solidFill>
              </a:defRPr>
            </a:lvl5pPr>
          </a:lstStyle>
          <a:p>
            <a:pPr lvl="0"/>
            <a:r>
              <a:rPr lang="en-US"/>
              <a:t>Title/source</a:t>
            </a:r>
          </a:p>
        </p:txBody>
      </p:sp>
      <p:sp>
        <p:nvSpPr>
          <p:cNvPr id="10" name="Text Placeholder 49">
            <a:extLst>
              <a:ext uri="{FF2B5EF4-FFF2-40B4-BE49-F238E27FC236}">
                <a16:creationId xmlns:a16="http://schemas.microsoft.com/office/drawing/2014/main" id="{64461E69-3906-486E-9542-28361ECC3776}"/>
              </a:ext>
            </a:extLst>
          </p:cNvPr>
          <p:cNvSpPr>
            <a:spLocks noGrp="1"/>
          </p:cNvSpPr>
          <p:nvPr>
            <p:ph type="body" sz="quarter" idx="12" hasCustomPrompt="1"/>
          </p:nvPr>
        </p:nvSpPr>
        <p:spPr bwMode="black">
          <a:xfrm>
            <a:off x="495299" y="424690"/>
            <a:ext cx="11201401" cy="5003192"/>
          </a:xfrm>
          <a:prstGeom prst="rect">
            <a:avLst/>
          </a:prstGeom>
        </p:spPr>
        <p:txBody>
          <a:bodyPr/>
          <a:lstStyle>
            <a:lvl1pPr marL="0" indent="0">
              <a:lnSpc>
                <a:spcPct val="96000"/>
              </a:lnSpc>
              <a:spcBef>
                <a:spcPts val="900"/>
              </a:spcBef>
              <a:buFont typeface="Microsoft Sans Serif" panose="020B0604020202020204" pitchFamily="34" charset="0"/>
              <a:buChar char="​"/>
              <a:defRPr sz="5500">
                <a:solidFill>
                  <a:schemeClr val="bg1"/>
                </a:solidFill>
              </a:defRPr>
            </a:lvl1pPr>
            <a:lvl2pPr marL="0" indent="0">
              <a:lnSpc>
                <a:spcPct val="86000"/>
              </a:lnSpc>
              <a:spcBef>
                <a:spcPts val="1200"/>
              </a:spcBef>
              <a:buFont typeface="Microsoft Sans Serif" panose="020B0604020202020204" pitchFamily="34" charset="0"/>
              <a:buNone/>
              <a:defRPr sz="5500">
                <a:solidFill>
                  <a:schemeClr val="tx1">
                    <a:lumMod val="85000"/>
                    <a:lumOff val="15000"/>
                  </a:schemeClr>
                </a:solidFill>
              </a:defRPr>
            </a:lvl2pPr>
            <a:lvl3pPr marL="0" indent="0">
              <a:lnSpc>
                <a:spcPct val="89000"/>
              </a:lnSpc>
              <a:spcBef>
                <a:spcPts val="1200"/>
              </a:spcBef>
              <a:buFont typeface="Microsoft Sans Serif" panose="020B0604020202020204" pitchFamily="34" charset="0"/>
              <a:buChar char="​"/>
              <a:defRPr sz="4400">
                <a:solidFill>
                  <a:schemeClr val="bg1"/>
                </a:solidFill>
              </a:defRPr>
            </a:lvl3pPr>
            <a:lvl4pPr marL="0" indent="0">
              <a:lnSpc>
                <a:spcPct val="88000"/>
              </a:lnSpc>
              <a:spcBef>
                <a:spcPts val="1200"/>
              </a:spcBef>
              <a:buFont typeface="Microsoft Sans Serif" panose="020B0604020202020204" pitchFamily="34" charset="0"/>
              <a:buChar char="​"/>
              <a:defRPr sz="3400">
                <a:solidFill>
                  <a:schemeClr val="bg1"/>
                </a:solidFill>
              </a:defRPr>
            </a:lvl4pPr>
            <a:lvl5pPr marL="0" indent="0">
              <a:lnSpc>
                <a:spcPct val="89000"/>
              </a:lnSpc>
              <a:spcBef>
                <a:spcPts val="1200"/>
              </a:spcBef>
              <a:buFont typeface="Microsoft Sans Serif" panose="020B0604020202020204" pitchFamily="34" charset="0"/>
              <a:buNone/>
              <a:defRPr sz="2800">
                <a:solidFill>
                  <a:schemeClr val="bg1"/>
                </a:solidFill>
              </a:defRPr>
            </a:lvl5pPr>
            <a:lvl6pPr>
              <a:lnSpc>
                <a:spcPct val="94000"/>
              </a:lnSpc>
              <a:defRPr sz="2400">
                <a:solidFill>
                  <a:schemeClr val="bg1"/>
                </a:solidFill>
              </a:defRPr>
            </a:lvl6pPr>
            <a:lvl7pPr>
              <a:lnSpc>
                <a:spcPct val="88000"/>
              </a:lnSpc>
              <a:defRPr sz="6800">
                <a:solidFill>
                  <a:schemeClr val="bg1"/>
                </a:solidFill>
              </a:defRPr>
            </a:lvl7pPr>
            <a:lvl8pPr>
              <a:lnSpc>
                <a:spcPct val="84000"/>
              </a:lnSpc>
              <a:defRPr sz="8900">
                <a:solidFill>
                  <a:schemeClr val="bg1"/>
                </a:solidFill>
              </a:defRPr>
            </a:lvl8pPr>
            <a:lvl9pPr>
              <a:lnSpc>
                <a:spcPct val="84000"/>
              </a:lnSpc>
              <a:buNone/>
              <a:defRPr sz="11000">
                <a:solidFill>
                  <a:schemeClr val="bg1"/>
                </a:solidFill>
              </a:defRPr>
            </a:lvl9pPr>
          </a:lstStyle>
          <a:p>
            <a:pPr lvl="0"/>
            <a:r>
              <a:rPr lang="en-US"/>
              <a:t>Large quote</a:t>
            </a:r>
          </a:p>
        </p:txBody>
      </p:sp>
      <p:sp>
        <p:nvSpPr>
          <p:cNvPr id="8" name="TextBox 7">
            <a:extLst>
              <a:ext uri="{FF2B5EF4-FFF2-40B4-BE49-F238E27FC236}">
                <a16:creationId xmlns:a16="http://schemas.microsoft.com/office/drawing/2014/main" id="{528D09A0-C25A-45B2-8874-A4A6B3BA6B5B}"/>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60000"/>
                  <a:lumOff val="40000"/>
                </a:schemeClr>
              </a:solidFill>
              <a:latin typeface="+mn-lt"/>
              <a:ea typeface="+mn-ea"/>
              <a:cs typeface="+mn-cs"/>
            </a:endParaRPr>
          </a:p>
        </p:txBody>
      </p:sp>
      <p:sp>
        <p:nvSpPr>
          <p:cNvPr id="14" name="TextBox 13">
            <a:extLst>
              <a:ext uri="{FF2B5EF4-FFF2-40B4-BE49-F238E27FC236}">
                <a16:creationId xmlns:a16="http://schemas.microsoft.com/office/drawing/2014/main" id="{BD52EDAD-092F-924F-BA64-BE443D917875}"/>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016629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preserve="1" userDrawn="1">
  <p:cSld name="Thank You Blue">
    <p:bg bwMode="gray">
      <p:bgPr>
        <a:solidFill>
          <a:schemeClr val="accent1"/>
        </a:solidFill>
        <a:effectLst/>
      </p:bgPr>
    </p:bg>
    <p:spTree>
      <p:nvGrpSpPr>
        <p:cNvPr id="1" name=""/>
        <p:cNvGrpSpPr/>
        <p:nvPr/>
      </p:nvGrpSpPr>
      <p:grpSpPr>
        <a:xfrm>
          <a:off x="0" y="0"/>
          <a:ext cx="0" cy="0"/>
          <a:chOff x="0" y="0"/>
          <a:chExt cx="0" cy="0"/>
        </a:xfrm>
      </p:grpSpPr>
      <p:sp>
        <p:nvSpPr>
          <p:cNvPr id="65" name="Rectangle: Single Corner Rounded 64">
            <a:extLst>
              <a:ext uri="{FF2B5EF4-FFF2-40B4-BE49-F238E27FC236}">
                <a16:creationId xmlns:a16="http://schemas.microsoft.com/office/drawing/2014/main" id="{CF1E7CE3-7A17-4382-8BA4-A6EF494BF310}"/>
              </a:ext>
            </a:extLst>
          </p:cNvPr>
          <p:cNvSpPr/>
          <p:nvPr userDrawn="1"/>
        </p:nvSpPr>
        <p:spPr bwMode="gray">
          <a:xfrm flipV="1">
            <a:off x="1588" y="0"/>
            <a:ext cx="10014977" cy="6170634"/>
          </a:xfrm>
          <a:prstGeom prst="round1Rect">
            <a:avLst>
              <a:gd name="adj" fmla="val 3140"/>
            </a:avLst>
          </a:prstGeom>
          <a:gradFill>
            <a:gsLst>
              <a:gs pos="0">
                <a:srgbClr val="6283EE"/>
              </a:gs>
              <a:gs pos="75000">
                <a:schemeClr val="accent2"/>
              </a:gs>
            </a:gsLst>
            <a:lin ang="3000000" scaled="0"/>
          </a:gradFill>
          <a:ln>
            <a:noFill/>
          </a:ln>
          <a:effectLst>
            <a:outerShdw blurRad="571500" dist="317500" dir="8100000" algn="t" rotWithShape="0">
              <a:schemeClr val="accent1">
                <a:lumMod val="50000"/>
                <a:alpha val="9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solidFill>
                <a:prstClr val="white"/>
              </a:solidFill>
            </a:endParaRPr>
          </a:p>
        </p:txBody>
      </p:sp>
      <p:sp>
        <p:nvSpPr>
          <p:cNvPr id="71" name="Rectangle: Single Corner Rounded 70">
            <a:extLst>
              <a:ext uri="{FF2B5EF4-FFF2-40B4-BE49-F238E27FC236}">
                <a16:creationId xmlns:a16="http://schemas.microsoft.com/office/drawing/2014/main" id="{16285E8E-54DA-45A3-8859-F2AC5B9C6A4C}"/>
              </a:ext>
            </a:extLst>
          </p:cNvPr>
          <p:cNvSpPr/>
          <p:nvPr userDrawn="1"/>
        </p:nvSpPr>
        <p:spPr bwMode="gray">
          <a:xfrm flipV="1">
            <a:off x="-6349" y="0"/>
            <a:ext cx="8121650" cy="3764215"/>
          </a:xfrm>
          <a:prstGeom prst="round1Rect">
            <a:avLst>
              <a:gd name="adj" fmla="val 5394"/>
            </a:avLst>
          </a:prstGeom>
          <a:gradFill>
            <a:gsLst>
              <a:gs pos="100000">
                <a:srgbClr val="F2F2F4"/>
              </a:gs>
              <a:gs pos="37000">
                <a:schemeClr val="bg1">
                  <a:lumMod val="0"/>
                  <a:lumOff val="100000"/>
                </a:schemeClr>
              </a:gs>
            </a:gsLst>
            <a:lin ang="8100000" scaled="1"/>
          </a:gradFill>
          <a:ln>
            <a:noFill/>
          </a:ln>
          <a:effectLst>
            <a:outerShdw blurRad="838200" dist="406400" dir="7440000" sx="96000" sy="96000" algn="t" rotWithShape="0">
              <a:srgbClr val="111D51">
                <a:alpha val="8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solidFill>
                <a:prstClr val="white"/>
              </a:solidFill>
            </a:endParaRPr>
          </a:p>
        </p:txBody>
      </p:sp>
      <p:sp>
        <p:nvSpPr>
          <p:cNvPr id="42" name="TextBox 41">
            <a:extLst>
              <a:ext uri="{FF2B5EF4-FFF2-40B4-BE49-F238E27FC236}">
                <a16:creationId xmlns:a16="http://schemas.microsoft.com/office/drawing/2014/main" id="{0C078D3F-27AE-4E4F-A5C5-A25241137A81}"/>
              </a:ext>
            </a:extLst>
          </p:cNvPr>
          <p:cNvSpPr txBox="1"/>
          <p:nvPr userDrawn="1"/>
        </p:nvSpPr>
        <p:spPr bwMode="gray">
          <a:xfrm>
            <a:off x="495300" y="2348891"/>
            <a:ext cx="3941592" cy="81400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Follow us on:</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For more information, visit us at:</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www.qualcomm.com &amp; www.qualcomm.com/blog</a:t>
            </a:r>
          </a:p>
        </p:txBody>
      </p:sp>
      <p:sp>
        <p:nvSpPr>
          <p:cNvPr id="43" name="TextBox 42">
            <a:extLst>
              <a:ext uri="{FF2B5EF4-FFF2-40B4-BE49-F238E27FC236}">
                <a16:creationId xmlns:a16="http://schemas.microsoft.com/office/drawing/2014/main" id="{1CA64EC1-A159-47CC-BBC8-86849D0369FF}"/>
              </a:ext>
            </a:extLst>
          </p:cNvPr>
          <p:cNvSpPr txBox="1"/>
          <p:nvPr userDrawn="1"/>
        </p:nvSpPr>
        <p:spPr bwMode="gray">
          <a:xfrm>
            <a:off x="495300" y="1288543"/>
            <a:ext cx="3940004" cy="736355"/>
          </a:xfrm>
          <a:prstGeom prst="rect">
            <a:avLst/>
          </a:prstGeom>
          <a:noFill/>
        </p:spPr>
        <p:txBody>
          <a:bodyPr wrap="square" lIns="0" tIns="0" rIns="0" bIns="0" rtlCol="0">
            <a:spAutoFit/>
          </a:bodyPr>
          <a:lstStyle/>
          <a:p>
            <a:pPr marL="0" marR="0" lvl="0" indent="0" algn="l" defTabSz="914400" rtl="0" eaLnBrk="1" fontAlgn="auto" latinLnBrk="0" hangingPunct="1">
              <a:lnSpc>
                <a:spcPct val="87000"/>
              </a:lnSpc>
              <a:spcBef>
                <a:spcPts val="0"/>
              </a:spcBef>
              <a:spcAft>
                <a:spcPts val="0"/>
              </a:spcAft>
              <a:buClrTx/>
              <a:buSzTx/>
              <a:buFontTx/>
              <a:buNone/>
              <a:tabLst/>
              <a:defRPr/>
            </a:pPr>
            <a:r>
              <a:rPr kumimoji="0" lang="en-US" sz="55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Thank you</a:t>
            </a:r>
          </a:p>
        </p:txBody>
      </p:sp>
      <p:grpSp>
        <p:nvGrpSpPr>
          <p:cNvPr id="2" name="Group 1">
            <a:extLst>
              <a:ext uri="{FF2B5EF4-FFF2-40B4-BE49-F238E27FC236}">
                <a16:creationId xmlns:a16="http://schemas.microsoft.com/office/drawing/2014/main" id="{33C3CF42-1576-4671-A7C3-E1DE07182663}"/>
              </a:ext>
            </a:extLst>
          </p:cNvPr>
          <p:cNvGrpSpPr/>
          <p:nvPr userDrawn="1"/>
        </p:nvGrpSpPr>
        <p:grpSpPr>
          <a:xfrm>
            <a:off x="1631429" y="2378044"/>
            <a:ext cx="937502" cy="166848"/>
            <a:chOff x="1631429" y="2378044"/>
            <a:chExt cx="937502" cy="166848"/>
          </a:xfrm>
          <a:solidFill>
            <a:schemeClr val="tx1"/>
          </a:solidFill>
        </p:grpSpPr>
        <p:sp>
          <p:nvSpPr>
            <p:cNvPr id="45" name="Freeform 12">
              <a:extLst>
                <a:ext uri="{FF2B5EF4-FFF2-40B4-BE49-F238E27FC236}">
                  <a16:creationId xmlns:a16="http://schemas.microsoft.com/office/drawing/2014/main" id="{A627BAD2-8D69-4928-B16D-595E55F96BC6}"/>
                </a:ext>
              </a:extLst>
            </p:cNvPr>
            <p:cNvSpPr>
              <a:spLocks noChangeAspect="1"/>
            </p:cNvSpPr>
            <p:nvPr/>
          </p:nvSpPr>
          <p:spPr bwMode="gray">
            <a:xfrm>
              <a:off x="1815836" y="2378661"/>
              <a:ext cx="204261" cy="165982"/>
            </a:xfrm>
            <a:custGeom>
              <a:avLst/>
              <a:gdLst>
                <a:gd name="T0" fmla="*/ 800 w 800"/>
                <a:gd name="T1" fmla="*/ 77 h 650"/>
                <a:gd name="T2" fmla="*/ 706 w 800"/>
                <a:gd name="T3" fmla="*/ 103 h 650"/>
                <a:gd name="T4" fmla="*/ 778 w 800"/>
                <a:gd name="T5" fmla="*/ 12 h 650"/>
                <a:gd name="T6" fmla="*/ 674 w 800"/>
                <a:gd name="T7" fmla="*/ 52 h 650"/>
                <a:gd name="T8" fmla="*/ 554 w 800"/>
                <a:gd name="T9" fmla="*/ 0 h 650"/>
                <a:gd name="T10" fmla="*/ 390 w 800"/>
                <a:gd name="T11" fmla="*/ 164 h 650"/>
                <a:gd name="T12" fmla="*/ 394 w 800"/>
                <a:gd name="T13" fmla="*/ 201 h 650"/>
                <a:gd name="T14" fmla="*/ 56 w 800"/>
                <a:gd name="T15" fmla="*/ 30 h 650"/>
                <a:gd name="T16" fmla="*/ 33 w 800"/>
                <a:gd name="T17" fmla="*/ 112 h 650"/>
                <a:gd name="T18" fmla="*/ 106 w 800"/>
                <a:gd name="T19" fmla="*/ 249 h 650"/>
                <a:gd name="T20" fmla="*/ 32 w 800"/>
                <a:gd name="T21" fmla="*/ 229 h 650"/>
                <a:gd name="T22" fmla="*/ 32 w 800"/>
                <a:gd name="T23" fmla="*/ 231 h 650"/>
                <a:gd name="T24" fmla="*/ 164 w 800"/>
                <a:gd name="T25" fmla="*/ 392 h 650"/>
                <a:gd name="T26" fmla="*/ 121 w 800"/>
                <a:gd name="T27" fmla="*/ 397 h 650"/>
                <a:gd name="T28" fmla="*/ 90 w 800"/>
                <a:gd name="T29" fmla="*/ 394 h 650"/>
                <a:gd name="T30" fmla="*/ 243 w 800"/>
                <a:gd name="T31" fmla="*/ 508 h 650"/>
                <a:gd name="T32" fmla="*/ 39 w 800"/>
                <a:gd name="T33" fmla="*/ 579 h 650"/>
                <a:gd name="T34" fmla="*/ 0 w 800"/>
                <a:gd name="T35" fmla="*/ 576 h 650"/>
                <a:gd name="T36" fmla="*/ 252 w 800"/>
                <a:gd name="T37" fmla="*/ 650 h 650"/>
                <a:gd name="T38" fmla="*/ 719 w 800"/>
                <a:gd name="T39" fmla="*/ 183 h 650"/>
                <a:gd name="T40" fmla="*/ 718 w 800"/>
                <a:gd name="T41" fmla="*/ 162 h 650"/>
                <a:gd name="T42" fmla="*/ 800 w 800"/>
                <a:gd name="T43" fmla="*/ 7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0" h="650">
                  <a:moveTo>
                    <a:pt x="800" y="77"/>
                  </a:moveTo>
                  <a:cubicBezTo>
                    <a:pt x="771" y="90"/>
                    <a:pt x="739" y="99"/>
                    <a:pt x="706" y="103"/>
                  </a:cubicBezTo>
                  <a:cubicBezTo>
                    <a:pt x="740" y="82"/>
                    <a:pt x="766" y="50"/>
                    <a:pt x="778" y="12"/>
                  </a:cubicBezTo>
                  <a:cubicBezTo>
                    <a:pt x="746" y="31"/>
                    <a:pt x="711" y="44"/>
                    <a:pt x="674" y="52"/>
                  </a:cubicBezTo>
                  <a:cubicBezTo>
                    <a:pt x="644" y="20"/>
                    <a:pt x="601" y="0"/>
                    <a:pt x="554" y="0"/>
                  </a:cubicBezTo>
                  <a:cubicBezTo>
                    <a:pt x="463" y="0"/>
                    <a:pt x="390" y="73"/>
                    <a:pt x="390" y="164"/>
                  </a:cubicBezTo>
                  <a:cubicBezTo>
                    <a:pt x="390" y="177"/>
                    <a:pt x="391" y="189"/>
                    <a:pt x="394" y="201"/>
                  </a:cubicBezTo>
                  <a:cubicBezTo>
                    <a:pt x="258" y="195"/>
                    <a:pt x="137" y="129"/>
                    <a:pt x="56" y="30"/>
                  </a:cubicBezTo>
                  <a:cubicBezTo>
                    <a:pt x="42" y="54"/>
                    <a:pt x="33" y="82"/>
                    <a:pt x="33" y="112"/>
                  </a:cubicBezTo>
                  <a:cubicBezTo>
                    <a:pt x="33" y="169"/>
                    <a:pt x="62" y="220"/>
                    <a:pt x="106" y="249"/>
                  </a:cubicBezTo>
                  <a:cubicBezTo>
                    <a:pt x="80" y="248"/>
                    <a:pt x="54" y="241"/>
                    <a:pt x="32" y="229"/>
                  </a:cubicBezTo>
                  <a:cubicBezTo>
                    <a:pt x="32" y="229"/>
                    <a:pt x="32" y="230"/>
                    <a:pt x="32" y="231"/>
                  </a:cubicBezTo>
                  <a:cubicBezTo>
                    <a:pt x="32" y="310"/>
                    <a:pt x="89" y="376"/>
                    <a:pt x="164" y="392"/>
                  </a:cubicBezTo>
                  <a:cubicBezTo>
                    <a:pt x="150" y="395"/>
                    <a:pt x="136" y="397"/>
                    <a:pt x="121" y="397"/>
                  </a:cubicBezTo>
                  <a:cubicBezTo>
                    <a:pt x="110" y="397"/>
                    <a:pt x="100" y="396"/>
                    <a:pt x="90" y="394"/>
                  </a:cubicBezTo>
                  <a:cubicBezTo>
                    <a:pt x="111" y="460"/>
                    <a:pt x="171" y="507"/>
                    <a:pt x="243" y="508"/>
                  </a:cubicBezTo>
                  <a:cubicBezTo>
                    <a:pt x="187" y="552"/>
                    <a:pt x="116" y="579"/>
                    <a:pt x="39" y="579"/>
                  </a:cubicBezTo>
                  <a:cubicBezTo>
                    <a:pt x="26" y="579"/>
                    <a:pt x="13" y="578"/>
                    <a:pt x="0" y="576"/>
                  </a:cubicBezTo>
                  <a:cubicBezTo>
                    <a:pt x="73" y="623"/>
                    <a:pt x="159" y="650"/>
                    <a:pt x="252" y="650"/>
                  </a:cubicBezTo>
                  <a:cubicBezTo>
                    <a:pt x="553" y="650"/>
                    <a:pt x="719" y="400"/>
                    <a:pt x="719" y="183"/>
                  </a:cubicBezTo>
                  <a:cubicBezTo>
                    <a:pt x="719" y="176"/>
                    <a:pt x="718" y="169"/>
                    <a:pt x="718" y="162"/>
                  </a:cubicBezTo>
                  <a:cubicBezTo>
                    <a:pt x="750" y="139"/>
                    <a:pt x="778" y="110"/>
                    <a:pt x="800" y="77"/>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nvGrpSpPr>
            <p:cNvPr id="46" name="Group 5">
              <a:extLst>
                <a:ext uri="{FF2B5EF4-FFF2-40B4-BE49-F238E27FC236}">
                  <a16:creationId xmlns:a16="http://schemas.microsoft.com/office/drawing/2014/main" id="{0162444D-2A2A-46E3-9507-C0CB7E7AA354}"/>
                </a:ext>
              </a:extLst>
            </p:cNvPr>
            <p:cNvGrpSpPr>
              <a:grpSpLocks noChangeAspect="1"/>
            </p:cNvGrpSpPr>
            <p:nvPr/>
          </p:nvGrpSpPr>
          <p:grpSpPr bwMode="gray">
            <a:xfrm>
              <a:off x="2127148" y="2378659"/>
              <a:ext cx="166513" cy="164554"/>
              <a:chOff x="3331" y="1656"/>
              <a:chExt cx="1020" cy="1008"/>
            </a:xfrm>
            <a:grpFill/>
          </p:grpSpPr>
          <p:sp>
            <p:nvSpPr>
              <p:cNvPr id="48" name="Freeform 6">
                <a:extLst>
                  <a:ext uri="{FF2B5EF4-FFF2-40B4-BE49-F238E27FC236}">
                    <a16:creationId xmlns:a16="http://schemas.microsoft.com/office/drawing/2014/main" id="{77DD6462-B80E-4A66-A3F2-2A93DA872171}"/>
                  </a:ext>
                </a:extLst>
              </p:cNvPr>
              <p:cNvSpPr>
                <a:spLocks noEditPoints="1"/>
              </p:cNvSpPr>
              <p:nvPr/>
            </p:nvSpPr>
            <p:spPr bwMode="gray">
              <a:xfrm>
                <a:off x="3331" y="1656"/>
                <a:ext cx="232" cy="1008"/>
              </a:xfrm>
              <a:custGeom>
                <a:avLst/>
                <a:gdLst>
                  <a:gd name="T0" fmla="*/ 98 w 98"/>
                  <a:gd name="T1" fmla="*/ 46 h 427"/>
                  <a:gd name="T2" fmla="*/ 48 w 98"/>
                  <a:gd name="T3" fmla="*/ 92 h 427"/>
                  <a:gd name="T4" fmla="*/ 0 w 98"/>
                  <a:gd name="T5" fmla="*/ 46 h 427"/>
                  <a:gd name="T6" fmla="*/ 49 w 98"/>
                  <a:gd name="T7" fmla="*/ 0 h 427"/>
                  <a:gd name="T8" fmla="*/ 98 w 98"/>
                  <a:gd name="T9" fmla="*/ 46 h 427"/>
                  <a:gd name="T10" fmla="*/ 2 w 98"/>
                  <a:gd name="T11" fmla="*/ 427 h 427"/>
                  <a:gd name="T12" fmla="*/ 2 w 98"/>
                  <a:gd name="T13" fmla="*/ 129 h 427"/>
                  <a:gd name="T14" fmla="*/ 95 w 98"/>
                  <a:gd name="T15" fmla="*/ 129 h 427"/>
                  <a:gd name="T16" fmla="*/ 95 w 98"/>
                  <a:gd name="T17" fmla="*/ 427 h 427"/>
                  <a:gd name="T18" fmla="*/ 2 w 98"/>
                  <a:gd name="T19" fmla="*/ 427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427">
                    <a:moveTo>
                      <a:pt x="98" y="46"/>
                    </a:moveTo>
                    <a:cubicBezTo>
                      <a:pt x="98" y="72"/>
                      <a:pt x="79" y="92"/>
                      <a:pt x="48" y="92"/>
                    </a:cubicBezTo>
                    <a:cubicBezTo>
                      <a:pt x="18" y="92"/>
                      <a:pt x="0" y="72"/>
                      <a:pt x="0" y="46"/>
                    </a:cubicBezTo>
                    <a:cubicBezTo>
                      <a:pt x="0" y="20"/>
                      <a:pt x="19" y="0"/>
                      <a:pt x="49" y="0"/>
                    </a:cubicBezTo>
                    <a:cubicBezTo>
                      <a:pt x="79" y="0"/>
                      <a:pt x="97" y="20"/>
                      <a:pt x="98" y="46"/>
                    </a:cubicBezTo>
                    <a:close/>
                    <a:moveTo>
                      <a:pt x="2" y="427"/>
                    </a:moveTo>
                    <a:cubicBezTo>
                      <a:pt x="2" y="129"/>
                      <a:pt x="2" y="129"/>
                      <a:pt x="2" y="129"/>
                    </a:cubicBezTo>
                    <a:cubicBezTo>
                      <a:pt x="95" y="129"/>
                      <a:pt x="95" y="129"/>
                      <a:pt x="95" y="129"/>
                    </a:cubicBezTo>
                    <a:cubicBezTo>
                      <a:pt x="95" y="427"/>
                      <a:pt x="95" y="427"/>
                      <a:pt x="95" y="427"/>
                    </a:cubicBezTo>
                    <a:lnTo>
                      <a:pt x="2" y="4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sp>
            <p:nvSpPr>
              <p:cNvPr id="49" name="Freeform 7">
                <a:extLst>
                  <a:ext uri="{FF2B5EF4-FFF2-40B4-BE49-F238E27FC236}">
                    <a16:creationId xmlns:a16="http://schemas.microsoft.com/office/drawing/2014/main" id="{3438D5A0-89DE-45B0-9C57-B125F96DE5CC}"/>
                  </a:ext>
                </a:extLst>
              </p:cNvPr>
              <p:cNvSpPr>
                <a:spLocks/>
              </p:cNvSpPr>
              <p:nvPr/>
            </p:nvSpPr>
            <p:spPr bwMode="gray">
              <a:xfrm>
                <a:off x="3681" y="1944"/>
                <a:ext cx="670" cy="720"/>
              </a:xfrm>
              <a:custGeom>
                <a:avLst/>
                <a:gdLst>
                  <a:gd name="T0" fmla="*/ 2 w 284"/>
                  <a:gd name="T1" fmla="*/ 102 h 305"/>
                  <a:gd name="T2" fmla="*/ 0 w 284"/>
                  <a:gd name="T3" fmla="*/ 7 h 305"/>
                  <a:gd name="T4" fmla="*/ 80 w 284"/>
                  <a:gd name="T5" fmla="*/ 7 h 305"/>
                  <a:gd name="T6" fmla="*/ 84 w 284"/>
                  <a:gd name="T7" fmla="*/ 48 h 305"/>
                  <a:gd name="T8" fmla="*/ 86 w 284"/>
                  <a:gd name="T9" fmla="*/ 48 h 305"/>
                  <a:gd name="T10" fmla="*/ 178 w 284"/>
                  <a:gd name="T11" fmla="*/ 0 h 305"/>
                  <a:gd name="T12" fmla="*/ 284 w 284"/>
                  <a:gd name="T13" fmla="*/ 129 h 305"/>
                  <a:gd name="T14" fmla="*/ 284 w 284"/>
                  <a:gd name="T15" fmla="*/ 305 h 305"/>
                  <a:gd name="T16" fmla="*/ 192 w 284"/>
                  <a:gd name="T17" fmla="*/ 305 h 305"/>
                  <a:gd name="T18" fmla="*/ 192 w 284"/>
                  <a:gd name="T19" fmla="*/ 140 h 305"/>
                  <a:gd name="T20" fmla="*/ 145 w 284"/>
                  <a:gd name="T21" fmla="*/ 75 h 305"/>
                  <a:gd name="T22" fmla="*/ 98 w 284"/>
                  <a:gd name="T23" fmla="*/ 110 h 305"/>
                  <a:gd name="T24" fmla="*/ 94 w 284"/>
                  <a:gd name="T25" fmla="*/ 133 h 305"/>
                  <a:gd name="T26" fmla="*/ 94 w 284"/>
                  <a:gd name="T27" fmla="*/ 305 h 305"/>
                  <a:gd name="T28" fmla="*/ 2 w 284"/>
                  <a:gd name="T29" fmla="*/ 305 h 305"/>
                  <a:gd name="T30" fmla="*/ 2 w 284"/>
                  <a:gd name="T31" fmla="*/ 10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305">
                    <a:moveTo>
                      <a:pt x="2" y="102"/>
                    </a:moveTo>
                    <a:cubicBezTo>
                      <a:pt x="2" y="65"/>
                      <a:pt x="1" y="34"/>
                      <a:pt x="0" y="7"/>
                    </a:cubicBezTo>
                    <a:cubicBezTo>
                      <a:pt x="80" y="7"/>
                      <a:pt x="80" y="7"/>
                      <a:pt x="80" y="7"/>
                    </a:cubicBezTo>
                    <a:cubicBezTo>
                      <a:pt x="84" y="48"/>
                      <a:pt x="84" y="48"/>
                      <a:pt x="84" y="48"/>
                    </a:cubicBezTo>
                    <a:cubicBezTo>
                      <a:pt x="86" y="48"/>
                      <a:pt x="86" y="48"/>
                      <a:pt x="86" y="48"/>
                    </a:cubicBezTo>
                    <a:cubicBezTo>
                      <a:pt x="98" y="29"/>
                      <a:pt x="128" y="0"/>
                      <a:pt x="178" y="0"/>
                    </a:cubicBezTo>
                    <a:cubicBezTo>
                      <a:pt x="239" y="0"/>
                      <a:pt x="284" y="41"/>
                      <a:pt x="284" y="129"/>
                    </a:cubicBezTo>
                    <a:cubicBezTo>
                      <a:pt x="284" y="305"/>
                      <a:pt x="284" y="305"/>
                      <a:pt x="284" y="305"/>
                    </a:cubicBezTo>
                    <a:cubicBezTo>
                      <a:pt x="192" y="305"/>
                      <a:pt x="192" y="305"/>
                      <a:pt x="192" y="305"/>
                    </a:cubicBezTo>
                    <a:cubicBezTo>
                      <a:pt x="192" y="140"/>
                      <a:pt x="192" y="140"/>
                      <a:pt x="192" y="140"/>
                    </a:cubicBezTo>
                    <a:cubicBezTo>
                      <a:pt x="192" y="101"/>
                      <a:pt x="178" y="75"/>
                      <a:pt x="145" y="75"/>
                    </a:cubicBezTo>
                    <a:cubicBezTo>
                      <a:pt x="119" y="75"/>
                      <a:pt x="104" y="93"/>
                      <a:pt x="98" y="110"/>
                    </a:cubicBezTo>
                    <a:cubicBezTo>
                      <a:pt x="95" y="116"/>
                      <a:pt x="94" y="124"/>
                      <a:pt x="94" y="133"/>
                    </a:cubicBezTo>
                    <a:cubicBezTo>
                      <a:pt x="94" y="305"/>
                      <a:pt x="94" y="305"/>
                      <a:pt x="94" y="305"/>
                    </a:cubicBezTo>
                    <a:cubicBezTo>
                      <a:pt x="2" y="305"/>
                      <a:pt x="2" y="305"/>
                      <a:pt x="2" y="305"/>
                    </a:cubicBezTo>
                    <a:lnTo>
                      <a:pt x="2"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sp>
          <p:nvSpPr>
            <p:cNvPr id="47" name="Freeform 5">
              <a:extLst>
                <a:ext uri="{FF2B5EF4-FFF2-40B4-BE49-F238E27FC236}">
                  <a16:creationId xmlns:a16="http://schemas.microsoft.com/office/drawing/2014/main" id="{9B2BAAC6-7CCD-4529-8455-659FC8953183}"/>
                </a:ext>
              </a:extLst>
            </p:cNvPr>
            <p:cNvSpPr>
              <a:spLocks/>
            </p:cNvSpPr>
            <p:nvPr/>
          </p:nvSpPr>
          <p:spPr bwMode="gray">
            <a:xfrm>
              <a:off x="1631429" y="2378044"/>
              <a:ext cx="77357" cy="166848"/>
            </a:xfrm>
            <a:custGeom>
              <a:avLst/>
              <a:gdLst>
                <a:gd name="T0" fmla="*/ 60 w 90"/>
                <a:gd name="T1" fmla="*/ 193 h 193"/>
                <a:gd name="T2" fmla="*/ 20 w 90"/>
                <a:gd name="T3" fmla="*/ 193 h 193"/>
                <a:gd name="T4" fmla="*/ 20 w 90"/>
                <a:gd name="T5" fmla="*/ 97 h 193"/>
                <a:gd name="T6" fmla="*/ 0 w 90"/>
                <a:gd name="T7" fmla="*/ 97 h 193"/>
                <a:gd name="T8" fmla="*/ 0 w 90"/>
                <a:gd name="T9" fmla="*/ 63 h 193"/>
                <a:gd name="T10" fmla="*/ 20 w 90"/>
                <a:gd name="T11" fmla="*/ 63 h 193"/>
                <a:gd name="T12" fmla="*/ 20 w 90"/>
                <a:gd name="T13" fmla="*/ 44 h 193"/>
                <a:gd name="T14" fmla="*/ 63 w 90"/>
                <a:gd name="T15" fmla="*/ 0 h 193"/>
                <a:gd name="T16" fmla="*/ 89 w 90"/>
                <a:gd name="T17" fmla="*/ 0 h 193"/>
                <a:gd name="T18" fmla="*/ 89 w 90"/>
                <a:gd name="T19" fmla="*/ 34 h 193"/>
                <a:gd name="T20" fmla="*/ 73 w 90"/>
                <a:gd name="T21" fmla="*/ 34 h 193"/>
                <a:gd name="T22" fmla="*/ 60 w 90"/>
                <a:gd name="T23" fmla="*/ 47 h 193"/>
                <a:gd name="T24" fmla="*/ 60 w 90"/>
                <a:gd name="T25" fmla="*/ 63 h 193"/>
                <a:gd name="T26" fmla="*/ 90 w 90"/>
                <a:gd name="T27" fmla="*/ 63 h 193"/>
                <a:gd name="T28" fmla="*/ 86 w 90"/>
                <a:gd name="T29" fmla="*/ 97 h 193"/>
                <a:gd name="T30" fmla="*/ 60 w 90"/>
                <a:gd name="T31" fmla="*/ 97 h 193"/>
                <a:gd name="T32" fmla="*/ 60 w 90"/>
                <a:gd name="T33" fmla="*/ 193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 h="193">
                  <a:moveTo>
                    <a:pt x="60" y="193"/>
                  </a:moveTo>
                  <a:cubicBezTo>
                    <a:pt x="20" y="193"/>
                    <a:pt x="20" y="193"/>
                    <a:pt x="20" y="193"/>
                  </a:cubicBezTo>
                  <a:cubicBezTo>
                    <a:pt x="20" y="97"/>
                    <a:pt x="20" y="97"/>
                    <a:pt x="20" y="97"/>
                  </a:cubicBezTo>
                  <a:cubicBezTo>
                    <a:pt x="0" y="97"/>
                    <a:pt x="0" y="97"/>
                    <a:pt x="0" y="97"/>
                  </a:cubicBezTo>
                  <a:cubicBezTo>
                    <a:pt x="0" y="63"/>
                    <a:pt x="0" y="63"/>
                    <a:pt x="0" y="63"/>
                  </a:cubicBezTo>
                  <a:cubicBezTo>
                    <a:pt x="20" y="63"/>
                    <a:pt x="20" y="63"/>
                    <a:pt x="20" y="63"/>
                  </a:cubicBezTo>
                  <a:cubicBezTo>
                    <a:pt x="20" y="44"/>
                    <a:pt x="20" y="44"/>
                    <a:pt x="20" y="44"/>
                  </a:cubicBezTo>
                  <a:cubicBezTo>
                    <a:pt x="20" y="16"/>
                    <a:pt x="31" y="0"/>
                    <a:pt x="63" y="0"/>
                  </a:cubicBezTo>
                  <a:cubicBezTo>
                    <a:pt x="89" y="0"/>
                    <a:pt x="89" y="0"/>
                    <a:pt x="89" y="0"/>
                  </a:cubicBezTo>
                  <a:cubicBezTo>
                    <a:pt x="89" y="34"/>
                    <a:pt x="89" y="34"/>
                    <a:pt x="89" y="34"/>
                  </a:cubicBezTo>
                  <a:cubicBezTo>
                    <a:pt x="73" y="34"/>
                    <a:pt x="73" y="34"/>
                    <a:pt x="73" y="34"/>
                  </a:cubicBezTo>
                  <a:cubicBezTo>
                    <a:pt x="60" y="34"/>
                    <a:pt x="60" y="38"/>
                    <a:pt x="60" y="47"/>
                  </a:cubicBezTo>
                  <a:cubicBezTo>
                    <a:pt x="60" y="63"/>
                    <a:pt x="60" y="63"/>
                    <a:pt x="60" y="63"/>
                  </a:cubicBezTo>
                  <a:cubicBezTo>
                    <a:pt x="90" y="63"/>
                    <a:pt x="90" y="63"/>
                    <a:pt x="90" y="63"/>
                  </a:cubicBezTo>
                  <a:cubicBezTo>
                    <a:pt x="86" y="97"/>
                    <a:pt x="86" y="97"/>
                    <a:pt x="86" y="97"/>
                  </a:cubicBezTo>
                  <a:cubicBezTo>
                    <a:pt x="60" y="97"/>
                    <a:pt x="60" y="97"/>
                    <a:pt x="60" y="97"/>
                  </a:cubicBezTo>
                  <a:lnTo>
                    <a:pt x="60" y="193"/>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nvGrpSpPr>
            <p:cNvPr id="17" name="Group 4">
              <a:extLst>
                <a:ext uri="{FF2B5EF4-FFF2-40B4-BE49-F238E27FC236}">
                  <a16:creationId xmlns:a16="http://schemas.microsoft.com/office/drawing/2014/main" id="{45BC3658-887C-4005-B502-CD34B4A8B984}"/>
                </a:ext>
              </a:extLst>
            </p:cNvPr>
            <p:cNvGrpSpPr>
              <a:grpSpLocks noChangeAspect="1"/>
            </p:cNvGrpSpPr>
            <p:nvPr userDrawn="1"/>
          </p:nvGrpSpPr>
          <p:grpSpPr bwMode="auto">
            <a:xfrm>
              <a:off x="2404478" y="2378640"/>
              <a:ext cx="164453" cy="164592"/>
              <a:chOff x="2653" y="972"/>
              <a:chExt cx="2372" cy="2374"/>
            </a:xfrm>
            <a:grpFill/>
          </p:grpSpPr>
          <p:sp>
            <p:nvSpPr>
              <p:cNvPr id="18" name="Freeform 5">
                <a:extLst>
                  <a:ext uri="{FF2B5EF4-FFF2-40B4-BE49-F238E27FC236}">
                    <a16:creationId xmlns:a16="http://schemas.microsoft.com/office/drawing/2014/main" id="{FF03A465-2F31-477B-B99B-649410511F1D}"/>
                  </a:ext>
                </a:extLst>
              </p:cNvPr>
              <p:cNvSpPr>
                <a:spLocks noEditPoints="1"/>
              </p:cNvSpPr>
              <p:nvPr userDrawn="1"/>
            </p:nvSpPr>
            <p:spPr bwMode="auto">
              <a:xfrm>
                <a:off x="2653" y="972"/>
                <a:ext cx="2372" cy="2374"/>
              </a:xfrm>
              <a:custGeom>
                <a:avLst/>
                <a:gdLst>
                  <a:gd name="T0" fmla="*/ 1008 w 2016"/>
                  <a:gd name="T1" fmla="*/ 182 h 2016"/>
                  <a:gd name="T2" fmla="*/ 1415 w 2016"/>
                  <a:gd name="T3" fmla="*/ 188 h 2016"/>
                  <a:gd name="T4" fmla="*/ 1602 w 2016"/>
                  <a:gd name="T5" fmla="*/ 222 h 2016"/>
                  <a:gd name="T6" fmla="*/ 1718 w 2016"/>
                  <a:gd name="T7" fmla="*/ 298 h 2016"/>
                  <a:gd name="T8" fmla="*/ 1794 w 2016"/>
                  <a:gd name="T9" fmla="*/ 414 h 2016"/>
                  <a:gd name="T10" fmla="*/ 1828 w 2016"/>
                  <a:gd name="T11" fmla="*/ 601 h 2016"/>
                  <a:gd name="T12" fmla="*/ 1834 w 2016"/>
                  <a:gd name="T13" fmla="*/ 1008 h 2016"/>
                  <a:gd name="T14" fmla="*/ 1828 w 2016"/>
                  <a:gd name="T15" fmla="*/ 1415 h 2016"/>
                  <a:gd name="T16" fmla="*/ 1794 w 2016"/>
                  <a:gd name="T17" fmla="*/ 1602 h 2016"/>
                  <a:gd name="T18" fmla="*/ 1718 w 2016"/>
                  <a:gd name="T19" fmla="*/ 1718 h 2016"/>
                  <a:gd name="T20" fmla="*/ 1602 w 2016"/>
                  <a:gd name="T21" fmla="*/ 1794 h 2016"/>
                  <a:gd name="T22" fmla="*/ 1415 w 2016"/>
                  <a:gd name="T23" fmla="*/ 1828 h 2016"/>
                  <a:gd name="T24" fmla="*/ 1008 w 2016"/>
                  <a:gd name="T25" fmla="*/ 1834 h 2016"/>
                  <a:gd name="T26" fmla="*/ 601 w 2016"/>
                  <a:gd name="T27" fmla="*/ 1828 h 2016"/>
                  <a:gd name="T28" fmla="*/ 414 w 2016"/>
                  <a:gd name="T29" fmla="*/ 1794 h 2016"/>
                  <a:gd name="T30" fmla="*/ 298 w 2016"/>
                  <a:gd name="T31" fmla="*/ 1718 h 2016"/>
                  <a:gd name="T32" fmla="*/ 222 w 2016"/>
                  <a:gd name="T33" fmla="*/ 1602 h 2016"/>
                  <a:gd name="T34" fmla="*/ 188 w 2016"/>
                  <a:gd name="T35" fmla="*/ 1415 h 2016"/>
                  <a:gd name="T36" fmla="*/ 182 w 2016"/>
                  <a:gd name="T37" fmla="*/ 1008 h 2016"/>
                  <a:gd name="T38" fmla="*/ 188 w 2016"/>
                  <a:gd name="T39" fmla="*/ 601 h 2016"/>
                  <a:gd name="T40" fmla="*/ 222 w 2016"/>
                  <a:gd name="T41" fmla="*/ 414 h 2016"/>
                  <a:gd name="T42" fmla="*/ 298 w 2016"/>
                  <a:gd name="T43" fmla="*/ 298 h 2016"/>
                  <a:gd name="T44" fmla="*/ 414 w 2016"/>
                  <a:gd name="T45" fmla="*/ 222 h 2016"/>
                  <a:gd name="T46" fmla="*/ 601 w 2016"/>
                  <a:gd name="T47" fmla="*/ 188 h 2016"/>
                  <a:gd name="T48" fmla="*/ 1008 w 2016"/>
                  <a:gd name="T49" fmla="*/ 182 h 2016"/>
                  <a:gd name="T50" fmla="*/ 1008 w 2016"/>
                  <a:gd name="T51" fmla="*/ 0 h 2016"/>
                  <a:gd name="T52" fmla="*/ 593 w 2016"/>
                  <a:gd name="T53" fmla="*/ 6 h 2016"/>
                  <a:gd name="T54" fmla="*/ 348 w 2016"/>
                  <a:gd name="T55" fmla="*/ 53 h 2016"/>
                  <a:gd name="T56" fmla="*/ 169 w 2016"/>
                  <a:gd name="T57" fmla="*/ 169 h 2016"/>
                  <a:gd name="T58" fmla="*/ 53 w 2016"/>
                  <a:gd name="T59" fmla="*/ 348 h 2016"/>
                  <a:gd name="T60" fmla="*/ 6 w 2016"/>
                  <a:gd name="T61" fmla="*/ 593 h 2016"/>
                  <a:gd name="T62" fmla="*/ 0 w 2016"/>
                  <a:gd name="T63" fmla="*/ 1008 h 2016"/>
                  <a:gd name="T64" fmla="*/ 6 w 2016"/>
                  <a:gd name="T65" fmla="*/ 1423 h 2016"/>
                  <a:gd name="T66" fmla="*/ 53 w 2016"/>
                  <a:gd name="T67" fmla="*/ 1668 h 2016"/>
                  <a:gd name="T68" fmla="*/ 169 w 2016"/>
                  <a:gd name="T69" fmla="*/ 1847 h 2016"/>
                  <a:gd name="T70" fmla="*/ 348 w 2016"/>
                  <a:gd name="T71" fmla="*/ 1963 h 2016"/>
                  <a:gd name="T72" fmla="*/ 593 w 2016"/>
                  <a:gd name="T73" fmla="*/ 2010 h 2016"/>
                  <a:gd name="T74" fmla="*/ 1008 w 2016"/>
                  <a:gd name="T75" fmla="*/ 2016 h 2016"/>
                  <a:gd name="T76" fmla="*/ 1423 w 2016"/>
                  <a:gd name="T77" fmla="*/ 2010 h 2016"/>
                  <a:gd name="T78" fmla="*/ 1668 w 2016"/>
                  <a:gd name="T79" fmla="*/ 1963 h 2016"/>
                  <a:gd name="T80" fmla="*/ 1847 w 2016"/>
                  <a:gd name="T81" fmla="*/ 1847 h 2016"/>
                  <a:gd name="T82" fmla="*/ 1963 w 2016"/>
                  <a:gd name="T83" fmla="*/ 1668 h 2016"/>
                  <a:gd name="T84" fmla="*/ 2010 w 2016"/>
                  <a:gd name="T85" fmla="*/ 1423 h 2016"/>
                  <a:gd name="T86" fmla="*/ 2016 w 2016"/>
                  <a:gd name="T87" fmla="*/ 1008 h 2016"/>
                  <a:gd name="T88" fmla="*/ 2010 w 2016"/>
                  <a:gd name="T89" fmla="*/ 593 h 2016"/>
                  <a:gd name="T90" fmla="*/ 1963 w 2016"/>
                  <a:gd name="T91" fmla="*/ 348 h 2016"/>
                  <a:gd name="T92" fmla="*/ 1847 w 2016"/>
                  <a:gd name="T93" fmla="*/ 169 h 2016"/>
                  <a:gd name="T94" fmla="*/ 1668 w 2016"/>
                  <a:gd name="T95" fmla="*/ 53 h 2016"/>
                  <a:gd name="T96" fmla="*/ 1423 w 2016"/>
                  <a:gd name="T97" fmla="*/ 6 h 2016"/>
                  <a:gd name="T98" fmla="*/ 1008 w 2016"/>
                  <a:gd name="T99" fmla="*/ 0 h 2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016" h="2016">
                    <a:moveTo>
                      <a:pt x="1008" y="182"/>
                    </a:moveTo>
                    <a:cubicBezTo>
                      <a:pt x="1277" y="182"/>
                      <a:pt x="1309" y="183"/>
                      <a:pt x="1415" y="188"/>
                    </a:cubicBezTo>
                    <a:cubicBezTo>
                      <a:pt x="1513" y="192"/>
                      <a:pt x="1567" y="209"/>
                      <a:pt x="1602" y="222"/>
                    </a:cubicBezTo>
                    <a:cubicBezTo>
                      <a:pt x="1649" y="241"/>
                      <a:pt x="1683" y="263"/>
                      <a:pt x="1718" y="298"/>
                    </a:cubicBezTo>
                    <a:cubicBezTo>
                      <a:pt x="1753" y="333"/>
                      <a:pt x="1775" y="367"/>
                      <a:pt x="1794" y="414"/>
                    </a:cubicBezTo>
                    <a:cubicBezTo>
                      <a:pt x="1807" y="449"/>
                      <a:pt x="1824" y="503"/>
                      <a:pt x="1828" y="601"/>
                    </a:cubicBezTo>
                    <a:cubicBezTo>
                      <a:pt x="1833" y="707"/>
                      <a:pt x="1834" y="739"/>
                      <a:pt x="1834" y="1008"/>
                    </a:cubicBezTo>
                    <a:cubicBezTo>
                      <a:pt x="1834" y="1277"/>
                      <a:pt x="1833" y="1309"/>
                      <a:pt x="1828" y="1415"/>
                    </a:cubicBezTo>
                    <a:cubicBezTo>
                      <a:pt x="1824" y="1513"/>
                      <a:pt x="1807" y="1567"/>
                      <a:pt x="1794" y="1602"/>
                    </a:cubicBezTo>
                    <a:cubicBezTo>
                      <a:pt x="1775" y="1649"/>
                      <a:pt x="1753" y="1683"/>
                      <a:pt x="1718" y="1718"/>
                    </a:cubicBezTo>
                    <a:cubicBezTo>
                      <a:pt x="1683" y="1753"/>
                      <a:pt x="1649" y="1775"/>
                      <a:pt x="1602" y="1794"/>
                    </a:cubicBezTo>
                    <a:cubicBezTo>
                      <a:pt x="1567" y="1807"/>
                      <a:pt x="1513" y="1824"/>
                      <a:pt x="1415" y="1828"/>
                    </a:cubicBezTo>
                    <a:cubicBezTo>
                      <a:pt x="1309" y="1833"/>
                      <a:pt x="1277" y="1834"/>
                      <a:pt x="1008" y="1834"/>
                    </a:cubicBezTo>
                    <a:cubicBezTo>
                      <a:pt x="739" y="1834"/>
                      <a:pt x="707" y="1833"/>
                      <a:pt x="601" y="1828"/>
                    </a:cubicBezTo>
                    <a:cubicBezTo>
                      <a:pt x="503" y="1824"/>
                      <a:pt x="449" y="1807"/>
                      <a:pt x="414" y="1794"/>
                    </a:cubicBezTo>
                    <a:cubicBezTo>
                      <a:pt x="367" y="1775"/>
                      <a:pt x="333" y="1753"/>
                      <a:pt x="298" y="1718"/>
                    </a:cubicBezTo>
                    <a:cubicBezTo>
                      <a:pt x="263" y="1683"/>
                      <a:pt x="241" y="1649"/>
                      <a:pt x="222" y="1602"/>
                    </a:cubicBezTo>
                    <a:cubicBezTo>
                      <a:pt x="209" y="1567"/>
                      <a:pt x="192" y="1513"/>
                      <a:pt x="188" y="1415"/>
                    </a:cubicBezTo>
                    <a:cubicBezTo>
                      <a:pt x="183" y="1309"/>
                      <a:pt x="182" y="1277"/>
                      <a:pt x="182" y="1008"/>
                    </a:cubicBezTo>
                    <a:cubicBezTo>
                      <a:pt x="182" y="739"/>
                      <a:pt x="183" y="707"/>
                      <a:pt x="188" y="601"/>
                    </a:cubicBezTo>
                    <a:cubicBezTo>
                      <a:pt x="192" y="503"/>
                      <a:pt x="209" y="449"/>
                      <a:pt x="222" y="414"/>
                    </a:cubicBezTo>
                    <a:cubicBezTo>
                      <a:pt x="241" y="367"/>
                      <a:pt x="263" y="333"/>
                      <a:pt x="298" y="298"/>
                    </a:cubicBezTo>
                    <a:cubicBezTo>
                      <a:pt x="333" y="263"/>
                      <a:pt x="367" y="241"/>
                      <a:pt x="414" y="222"/>
                    </a:cubicBezTo>
                    <a:cubicBezTo>
                      <a:pt x="449" y="209"/>
                      <a:pt x="503" y="192"/>
                      <a:pt x="601" y="188"/>
                    </a:cubicBezTo>
                    <a:cubicBezTo>
                      <a:pt x="707" y="183"/>
                      <a:pt x="739" y="182"/>
                      <a:pt x="1008" y="182"/>
                    </a:cubicBezTo>
                    <a:moveTo>
                      <a:pt x="1008" y="0"/>
                    </a:moveTo>
                    <a:cubicBezTo>
                      <a:pt x="734" y="0"/>
                      <a:pt x="700" y="1"/>
                      <a:pt x="593" y="6"/>
                    </a:cubicBezTo>
                    <a:cubicBezTo>
                      <a:pt x="485" y="11"/>
                      <a:pt x="412" y="28"/>
                      <a:pt x="348" y="53"/>
                    </a:cubicBezTo>
                    <a:cubicBezTo>
                      <a:pt x="282" y="79"/>
                      <a:pt x="225" y="113"/>
                      <a:pt x="169" y="169"/>
                    </a:cubicBezTo>
                    <a:cubicBezTo>
                      <a:pt x="113" y="225"/>
                      <a:pt x="79" y="282"/>
                      <a:pt x="53" y="348"/>
                    </a:cubicBezTo>
                    <a:cubicBezTo>
                      <a:pt x="28" y="412"/>
                      <a:pt x="11" y="485"/>
                      <a:pt x="6" y="593"/>
                    </a:cubicBezTo>
                    <a:cubicBezTo>
                      <a:pt x="1" y="700"/>
                      <a:pt x="0" y="734"/>
                      <a:pt x="0" y="1008"/>
                    </a:cubicBezTo>
                    <a:cubicBezTo>
                      <a:pt x="0" y="1282"/>
                      <a:pt x="1" y="1316"/>
                      <a:pt x="6" y="1423"/>
                    </a:cubicBezTo>
                    <a:cubicBezTo>
                      <a:pt x="11" y="1531"/>
                      <a:pt x="28" y="1604"/>
                      <a:pt x="53" y="1668"/>
                    </a:cubicBezTo>
                    <a:cubicBezTo>
                      <a:pt x="79" y="1734"/>
                      <a:pt x="113" y="1791"/>
                      <a:pt x="169" y="1847"/>
                    </a:cubicBezTo>
                    <a:cubicBezTo>
                      <a:pt x="225" y="1903"/>
                      <a:pt x="282" y="1937"/>
                      <a:pt x="348" y="1963"/>
                    </a:cubicBezTo>
                    <a:cubicBezTo>
                      <a:pt x="412" y="1988"/>
                      <a:pt x="485" y="2005"/>
                      <a:pt x="593" y="2010"/>
                    </a:cubicBezTo>
                    <a:cubicBezTo>
                      <a:pt x="700" y="2015"/>
                      <a:pt x="734" y="2016"/>
                      <a:pt x="1008" y="2016"/>
                    </a:cubicBezTo>
                    <a:cubicBezTo>
                      <a:pt x="1282" y="2016"/>
                      <a:pt x="1316" y="2015"/>
                      <a:pt x="1423" y="2010"/>
                    </a:cubicBezTo>
                    <a:cubicBezTo>
                      <a:pt x="1531" y="2005"/>
                      <a:pt x="1604" y="1988"/>
                      <a:pt x="1668" y="1963"/>
                    </a:cubicBezTo>
                    <a:cubicBezTo>
                      <a:pt x="1734" y="1937"/>
                      <a:pt x="1791" y="1903"/>
                      <a:pt x="1847" y="1847"/>
                    </a:cubicBezTo>
                    <a:cubicBezTo>
                      <a:pt x="1903" y="1791"/>
                      <a:pt x="1937" y="1734"/>
                      <a:pt x="1963" y="1668"/>
                    </a:cubicBezTo>
                    <a:cubicBezTo>
                      <a:pt x="1988" y="1604"/>
                      <a:pt x="2005" y="1531"/>
                      <a:pt x="2010" y="1423"/>
                    </a:cubicBezTo>
                    <a:cubicBezTo>
                      <a:pt x="2015" y="1316"/>
                      <a:pt x="2016" y="1282"/>
                      <a:pt x="2016" y="1008"/>
                    </a:cubicBezTo>
                    <a:cubicBezTo>
                      <a:pt x="2016" y="734"/>
                      <a:pt x="2015" y="700"/>
                      <a:pt x="2010" y="593"/>
                    </a:cubicBezTo>
                    <a:cubicBezTo>
                      <a:pt x="2005" y="485"/>
                      <a:pt x="1988" y="412"/>
                      <a:pt x="1963" y="348"/>
                    </a:cubicBezTo>
                    <a:cubicBezTo>
                      <a:pt x="1937" y="282"/>
                      <a:pt x="1903" y="225"/>
                      <a:pt x="1847" y="169"/>
                    </a:cubicBezTo>
                    <a:cubicBezTo>
                      <a:pt x="1791" y="113"/>
                      <a:pt x="1734" y="79"/>
                      <a:pt x="1668" y="53"/>
                    </a:cubicBezTo>
                    <a:cubicBezTo>
                      <a:pt x="1604" y="28"/>
                      <a:pt x="1531" y="11"/>
                      <a:pt x="1423" y="6"/>
                    </a:cubicBezTo>
                    <a:cubicBezTo>
                      <a:pt x="1316" y="1"/>
                      <a:pt x="1282" y="0"/>
                      <a:pt x="100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6">
                <a:extLst>
                  <a:ext uri="{FF2B5EF4-FFF2-40B4-BE49-F238E27FC236}">
                    <a16:creationId xmlns:a16="http://schemas.microsoft.com/office/drawing/2014/main" id="{DFC08468-A953-43DD-B035-D8A3808D90AF}"/>
                  </a:ext>
                </a:extLst>
              </p:cNvPr>
              <p:cNvSpPr>
                <a:spLocks noEditPoints="1"/>
              </p:cNvSpPr>
              <p:nvPr userDrawn="1"/>
            </p:nvSpPr>
            <p:spPr bwMode="auto">
              <a:xfrm>
                <a:off x="3231" y="1550"/>
                <a:ext cx="1216" cy="1218"/>
              </a:xfrm>
              <a:custGeom>
                <a:avLst/>
                <a:gdLst>
                  <a:gd name="T0" fmla="*/ 517 w 1034"/>
                  <a:gd name="T1" fmla="*/ 0 h 1034"/>
                  <a:gd name="T2" fmla="*/ 0 w 1034"/>
                  <a:gd name="T3" fmla="*/ 517 h 1034"/>
                  <a:gd name="T4" fmla="*/ 517 w 1034"/>
                  <a:gd name="T5" fmla="*/ 1034 h 1034"/>
                  <a:gd name="T6" fmla="*/ 1034 w 1034"/>
                  <a:gd name="T7" fmla="*/ 517 h 1034"/>
                  <a:gd name="T8" fmla="*/ 517 w 1034"/>
                  <a:gd name="T9" fmla="*/ 0 h 1034"/>
                  <a:gd name="T10" fmla="*/ 517 w 1034"/>
                  <a:gd name="T11" fmla="*/ 853 h 1034"/>
                  <a:gd name="T12" fmla="*/ 181 w 1034"/>
                  <a:gd name="T13" fmla="*/ 517 h 1034"/>
                  <a:gd name="T14" fmla="*/ 517 w 1034"/>
                  <a:gd name="T15" fmla="*/ 181 h 1034"/>
                  <a:gd name="T16" fmla="*/ 853 w 1034"/>
                  <a:gd name="T17" fmla="*/ 517 h 1034"/>
                  <a:gd name="T18" fmla="*/ 517 w 1034"/>
                  <a:gd name="T19" fmla="*/ 853 h 1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34" h="1034">
                    <a:moveTo>
                      <a:pt x="517" y="0"/>
                    </a:moveTo>
                    <a:cubicBezTo>
                      <a:pt x="231" y="0"/>
                      <a:pt x="0" y="231"/>
                      <a:pt x="0" y="517"/>
                    </a:cubicBezTo>
                    <a:cubicBezTo>
                      <a:pt x="0" y="803"/>
                      <a:pt x="231" y="1034"/>
                      <a:pt x="517" y="1034"/>
                    </a:cubicBezTo>
                    <a:cubicBezTo>
                      <a:pt x="803" y="1034"/>
                      <a:pt x="1034" y="803"/>
                      <a:pt x="1034" y="517"/>
                    </a:cubicBezTo>
                    <a:cubicBezTo>
                      <a:pt x="1034" y="231"/>
                      <a:pt x="803" y="0"/>
                      <a:pt x="517" y="0"/>
                    </a:cubicBezTo>
                    <a:close/>
                    <a:moveTo>
                      <a:pt x="517" y="853"/>
                    </a:moveTo>
                    <a:cubicBezTo>
                      <a:pt x="331" y="853"/>
                      <a:pt x="181" y="703"/>
                      <a:pt x="181" y="517"/>
                    </a:cubicBezTo>
                    <a:cubicBezTo>
                      <a:pt x="181" y="331"/>
                      <a:pt x="331" y="181"/>
                      <a:pt x="517" y="181"/>
                    </a:cubicBezTo>
                    <a:cubicBezTo>
                      <a:pt x="703" y="181"/>
                      <a:pt x="853" y="331"/>
                      <a:pt x="853" y="517"/>
                    </a:cubicBezTo>
                    <a:cubicBezTo>
                      <a:pt x="853" y="703"/>
                      <a:pt x="703" y="853"/>
                      <a:pt x="517" y="8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Oval 7">
                <a:extLst>
                  <a:ext uri="{FF2B5EF4-FFF2-40B4-BE49-F238E27FC236}">
                    <a16:creationId xmlns:a16="http://schemas.microsoft.com/office/drawing/2014/main" id="{64B85DF2-A11A-4979-B3FD-8C3E3624A552}"/>
                  </a:ext>
                </a:extLst>
              </p:cNvPr>
              <p:cNvSpPr>
                <a:spLocks noChangeArrowheads="1"/>
              </p:cNvSpPr>
              <p:nvPr userDrawn="1"/>
            </p:nvSpPr>
            <p:spPr bwMode="auto">
              <a:xfrm>
                <a:off x="4329" y="1383"/>
                <a:ext cx="285" cy="28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23" name="Freeform 5">
            <a:extLst>
              <a:ext uri="{FF2B5EF4-FFF2-40B4-BE49-F238E27FC236}">
                <a16:creationId xmlns:a16="http://schemas.microsoft.com/office/drawing/2014/main" id="{45C54419-1B65-407D-B124-61415759D697}"/>
              </a:ext>
            </a:extLst>
          </p:cNvPr>
          <p:cNvSpPr>
            <a:spLocks noChangeAspect="1" noEditPoints="1"/>
          </p:cNvSpPr>
          <p:nvPr userDrawn="1"/>
        </p:nvSpPr>
        <p:spPr bwMode="black">
          <a:xfrm>
            <a:off x="495300"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21" name="TextBox 20">
            <a:extLst>
              <a:ext uri="{FF2B5EF4-FFF2-40B4-BE49-F238E27FC236}">
                <a16:creationId xmlns:a16="http://schemas.microsoft.com/office/drawing/2014/main" id="{53AE43F5-5CA9-4FD6-B922-D1FD0597CAC5}"/>
              </a:ext>
            </a:extLst>
          </p:cNvPr>
          <p:cNvSpPr txBox="1"/>
          <p:nvPr userDrawn="1"/>
        </p:nvSpPr>
        <p:spPr bwMode="gray">
          <a:xfrm>
            <a:off x="494974" y="4086843"/>
            <a:ext cx="3162626"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accent2">
                    <a:lumMod val="40000"/>
                    <a:lumOff val="60000"/>
                  </a:schemeClr>
                </a:solidFill>
                <a:effectLst/>
                <a:uLnTx/>
                <a:uFillTx/>
                <a:latin typeface="Microsoft Sans Serif" panose="020B0604020202020204" pitchFamily="34" charset="0"/>
                <a:ea typeface="+mn-ea"/>
                <a:cs typeface="+mn-cs"/>
              </a:rPr>
              <a:t>All data and information contained in or disclosed by this document is confidential and proprietary information of Qualcomm Technologies, Inc. and/or its affiliated companies and all rights therein are expressly reserved. By accepting this material the recipient agrees that this material and the information contained therein will not be used, copied, reproduced in whole or in part, nor its contents revealed in any manner to others without the express written permission of Qualcomm Technologies, Inc. Nothing in these materials is an offer to sell any of the components or devices referenced herein.</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accent2">
                    <a:lumMod val="40000"/>
                    <a:lumOff val="60000"/>
                  </a:schemeClr>
                </a:solidFill>
                <a:effectLst/>
                <a:uLnTx/>
                <a:uFillTx/>
                <a:latin typeface="Microsoft Sans Serif" panose="020B0604020202020204" pitchFamily="34" charset="0"/>
                <a:ea typeface="+mn-ea"/>
                <a:cs typeface="+mn-cs"/>
              </a:rPr>
              <a:t>©2018-2021 Qualcomm Technologies, Inc. and/or its affiliated companies. All Rights Reserved.</a:t>
            </a:r>
          </a:p>
        </p:txBody>
      </p:sp>
      <p:sp>
        <p:nvSpPr>
          <p:cNvPr id="22" name="TextBox 21">
            <a:extLst>
              <a:ext uri="{FF2B5EF4-FFF2-40B4-BE49-F238E27FC236}">
                <a16:creationId xmlns:a16="http://schemas.microsoft.com/office/drawing/2014/main" id="{EF38D1F4-DDA6-48B8-A4F5-782E2788E4B0}"/>
              </a:ext>
            </a:extLst>
          </p:cNvPr>
          <p:cNvSpPr txBox="1"/>
          <p:nvPr userDrawn="1"/>
        </p:nvSpPr>
        <p:spPr bwMode="gray">
          <a:xfrm>
            <a:off x="3921760" y="4086843"/>
            <a:ext cx="4066541"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accent2">
                    <a:lumMod val="40000"/>
                    <a:lumOff val="60000"/>
                  </a:schemeClr>
                </a:solidFill>
                <a:effectLst/>
                <a:uLnTx/>
                <a:uFillTx/>
                <a:latin typeface="Microsoft Sans Serif" panose="020B0604020202020204" pitchFamily="34" charset="0"/>
                <a:ea typeface="+mn-ea"/>
                <a:cs typeface="+mn-cs"/>
              </a:rPr>
              <a:t>Qualcomm is a trademark of Qualcomm Incorporated, registered in the United States and other countries. Other products and brand names may be trademarks or registered trademarks of their respective owners.</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accent2">
                    <a:lumMod val="40000"/>
                    <a:lumOff val="60000"/>
                  </a:schemeClr>
                </a:solidFill>
                <a:effectLst/>
                <a:uLnTx/>
                <a:uFillTx/>
                <a:latin typeface="Microsoft Sans Serif" panose="020B0604020202020204" pitchFamily="34" charset="0"/>
                <a:ea typeface="+mn-ea"/>
                <a:cs typeface="+mn-cs"/>
              </a:rPr>
              <a:t>References in this presentation to “Qualcomm” may mean Qualcomm Incorporated, Qualcomm Technologies, Inc., and/or other subsidiaries or business units within the Qualcomm corporate structure, as applicable. Qualcomm Incorporated includes our licensing business, QTL, and the vast majority of our patent portfolio. Qualcomm Technologies, Inc., a subsidiary of Qualcomm Incorporated, operates, along with its subsidiaries, substantially all of our engineering, research and development functions, and substantially all of our products and services businesses, including our QCT semiconductor business.</a:t>
            </a:r>
          </a:p>
        </p:txBody>
      </p:sp>
      <p:sp>
        <p:nvSpPr>
          <p:cNvPr id="24" name="TextBox 23">
            <a:extLst>
              <a:ext uri="{FF2B5EF4-FFF2-40B4-BE49-F238E27FC236}">
                <a16:creationId xmlns:a16="http://schemas.microsoft.com/office/drawing/2014/main" id="{7FD49ECA-ACC3-D546-BC67-A48265FE9A75}"/>
              </a:ext>
            </a:extLst>
          </p:cNvPr>
          <p:cNvSpPr txBox="1"/>
          <p:nvPr userDrawn="1"/>
        </p:nvSpPr>
        <p:spPr>
          <a:xfrm>
            <a:off x="6583680" y="6555402"/>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2">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6969787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preserve="1" userDrawn="1">
  <p:cSld name="Thank You Light Blue">
    <p:bg bwMode="gray">
      <p:bgPr>
        <a:solidFill>
          <a:schemeClr val="accent2"/>
        </a:solidFill>
        <a:effectLst/>
      </p:bgPr>
    </p:bg>
    <p:spTree>
      <p:nvGrpSpPr>
        <p:cNvPr id="1" name=""/>
        <p:cNvGrpSpPr/>
        <p:nvPr/>
      </p:nvGrpSpPr>
      <p:grpSpPr>
        <a:xfrm>
          <a:off x="0" y="0"/>
          <a:ext cx="0" cy="0"/>
          <a:chOff x="0" y="0"/>
          <a:chExt cx="0" cy="0"/>
        </a:xfrm>
      </p:grpSpPr>
      <p:sp>
        <p:nvSpPr>
          <p:cNvPr id="65" name="Rectangle: Single Corner Rounded 64">
            <a:extLst>
              <a:ext uri="{FF2B5EF4-FFF2-40B4-BE49-F238E27FC236}">
                <a16:creationId xmlns:a16="http://schemas.microsoft.com/office/drawing/2014/main" id="{CF1E7CE3-7A17-4382-8BA4-A6EF494BF310}"/>
              </a:ext>
            </a:extLst>
          </p:cNvPr>
          <p:cNvSpPr/>
          <p:nvPr userDrawn="1"/>
        </p:nvSpPr>
        <p:spPr bwMode="gray">
          <a:xfrm flipV="1">
            <a:off x="1588" y="0"/>
            <a:ext cx="10014977" cy="6170634"/>
          </a:xfrm>
          <a:prstGeom prst="round1Rect">
            <a:avLst>
              <a:gd name="adj" fmla="val 3140"/>
            </a:avLst>
          </a:prstGeom>
          <a:gradFill>
            <a:gsLst>
              <a:gs pos="42000">
                <a:schemeClr val="accent2">
                  <a:lumMod val="60000"/>
                  <a:lumOff val="40000"/>
                </a:schemeClr>
              </a:gs>
              <a:gs pos="100000">
                <a:schemeClr val="accent2">
                  <a:lumMod val="40000"/>
                  <a:lumOff val="60000"/>
                </a:schemeClr>
              </a:gs>
            </a:gsLst>
            <a:lin ang="3000000" scaled="0"/>
          </a:gradFill>
          <a:ln>
            <a:noFill/>
          </a:ln>
          <a:effectLst>
            <a:outerShdw blurRad="571500" dist="317500" dir="8100000" algn="t" rotWithShape="0">
              <a:schemeClr val="accent1">
                <a:lumMod val="50000"/>
                <a:alpha val="5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solidFill>
                <a:prstClr val="white"/>
              </a:solidFill>
            </a:endParaRPr>
          </a:p>
        </p:txBody>
      </p:sp>
      <p:sp>
        <p:nvSpPr>
          <p:cNvPr id="71" name="Rectangle: Single Corner Rounded 70">
            <a:extLst>
              <a:ext uri="{FF2B5EF4-FFF2-40B4-BE49-F238E27FC236}">
                <a16:creationId xmlns:a16="http://schemas.microsoft.com/office/drawing/2014/main" id="{16285E8E-54DA-45A3-8859-F2AC5B9C6A4C}"/>
              </a:ext>
            </a:extLst>
          </p:cNvPr>
          <p:cNvSpPr/>
          <p:nvPr userDrawn="1"/>
        </p:nvSpPr>
        <p:spPr bwMode="gray">
          <a:xfrm flipV="1">
            <a:off x="-6349" y="0"/>
            <a:ext cx="8121650" cy="3764215"/>
          </a:xfrm>
          <a:prstGeom prst="round1Rect">
            <a:avLst>
              <a:gd name="adj" fmla="val 5394"/>
            </a:avLst>
          </a:prstGeom>
          <a:gradFill>
            <a:gsLst>
              <a:gs pos="100000">
                <a:srgbClr val="F2F2F4"/>
              </a:gs>
              <a:gs pos="37000">
                <a:schemeClr val="bg1">
                  <a:lumMod val="0"/>
                  <a:lumOff val="100000"/>
                </a:schemeClr>
              </a:gs>
            </a:gsLst>
            <a:lin ang="8100000" scaled="1"/>
          </a:gradFill>
          <a:ln>
            <a:noFill/>
          </a:ln>
          <a:effectLst>
            <a:outerShdw blurRad="838200" dist="406400" dir="7440000" sx="96000" sy="96000" algn="t" rotWithShape="0">
              <a:srgbClr val="111D51">
                <a:alpha val="5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solidFill>
                <a:prstClr val="white"/>
              </a:solidFill>
            </a:endParaRPr>
          </a:p>
        </p:txBody>
      </p:sp>
      <p:sp>
        <p:nvSpPr>
          <p:cNvPr id="42" name="TextBox 41">
            <a:extLst>
              <a:ext uri="{FF2B5EF4-FFF2-40B4-BE49-F238E27FC236}">
                <a16:creationId xmlns:a16="http://schemas.microsoft.com/office/drawing/2014/main" id="{0C078D3F-27AE-4E4F-A5C5-A25241137A81}"/>
              </a:ext>
            </a:extLst>
          </p:cNvPr>
          <p:cNvSpPr txBox="1"/>
          <p:nvPr userDrawn="1"/>
        </p:nvSpPr>
        <p:spPr bwMode="gray">
          <a:xfrm>
            <a:off x="495300" y="2348891"/>
            <a:ext cx="3941592" cy="81400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Follow us on:</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For more information, visit us at:</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www.qualcomm.com &amp; www.qualcomm.com/blog</a:t>
            </a:r>
          </a:p>
        </p:txBody>
      </p:sp>
      <p:sp>
        <p:nvSpPr>
          <p:cNvPr id="43" name="TextBox 42">
            <a:extLst>
              <a:ext uri="{FF2B5EF4-FFF2-40B4-BE49-F238E27FC236}">
                <a16:creationId xmlns:a16="http://schemas.microsoft.com/office/drawing/2014/main" id="{1CA64EC1-A159-47CC-BBC8-86849D0369FF}"/>
              </a:ext>
            </a:extLst>
          </p:cNvPr>
          <p:cNvSpPr txBox="1"/>
          <p:nvPr userDrawn="1"/>
        </p:nvSpPr>
        <p:spPr bwMode="gray">
          <a:xfrm>
            <a:off x="495300" y="1288543"/>
            <a:ext cx="3940004" cy="736355"/>
          </a:xfrm>
          <a:prstGeom prst="rect">
            <a:avLst/>
          </a:prstGeom>
          <a:noFill/>
        </p:spPr>
        <p:txBody>
          <a:bodyPr wrap="square" lIns="0" tIns="0" rIns="0" bIns="0" rtlCol="0">
            <a:spAutoFit/>
          </a:bodyPr>
          <a:lstStyle/>
          <a:p>
            <a:pPr marL="0" marR="0" lvl="0" indent="0" algn="l" defTabSz="914400" rtl="0" eaLnBrk="1" fontAlgn="auto" latinLnBrk="0" hangingPunct="1">
              <a:lnSpc>
                <a:spcPct val="87000"/>
              </a:lnSpc>
              <a:spcBef>
                <a:spcPts val="0"/>
              </a:spcBef>
              <a:spcAft>
                <a:spcPts val="0"/>
              </a:spcAft>
              <a:buClrTx/>
              <a:buSzTx/>
              <a:buFontTx/>
              <a:buNone/>
              <a:tabLst/>
              <a:defRPr/>
            </a:pPr>
            <a:r>
              <a:rPr kumimoji="0" lang="en-US" sz="55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Thank you</a:t>
            </a:r>
          </a:p>
        </p:txBody>
      </p:sp>
      <p:grpSp>
        <p:nvGrpSpPr>
          <p:cNvPr id="2" name="Group 1">
            <a:extLst>
              <a:ext uri="{FF2B5EF4-FFF2-40B4-BE49-F238E27FC236}">
                <a16:creationId xmlns:a16="http://schemas.microsoft.com/office/drawing/2014/main" id="{33C3CF42-1576-4671-A7C3-E1DE07182663}"/>
              </a:ext>
            </a:extLst>
          </p:cNvPr>
          <p:cNvGrpSpPr/>
          <p:nvPr userDrawn="1"/>
        </p:nvGrpSpPr>
        <p:grpSpPr>
          <a:xfrm>
            <a:off x="1631429" y="2378044"/>
            <a:ext cx="937502" cy="166848"/>
            <a:chOff x="1631429" y="2378044"/>
            <a:chExt cx="937502" cy="166848"/>
          </a:xfrm>
          <a:solidFill>
            <a:schemeClr val="tx1"/>
          </a:solidFill>
        </p:grpSpPr>
        <p:sp>
          <p:nvSpPr>
            <p:cNvPr id="45" name="Freeform 12">
              <a:extLst>
                <a:ext uri="{FF2B5EF4-FFF2-40B4-BE49-F238E27FC236}">
                  <a16:creationId xmlns:a16="http://schemas.microsoft.com/office/drawing/2014/main" id="{A627BAD2-8D69-4928-B16D-595E55F96BC6}"/>
                </a:ext>
              </a:extLst>
            </p:cNvPr>
            <p:cNvSpPr>
              <a:spLocks noChangeAspect="1"/>
            </p:cNvSpPr>
            <p:nvPr/>
          </p:nvSpPr>
          <p:spPr bwMode="gray">
            <a:xfrm>
              <a:off x="1815836" y="2378661"/>
              <a:ext cx="204261" cy="165982"/>
            </a:xfrm>
            <a:custGeom>
              <a:avLst/>
              <a:gdLst>
                <a:gd name="T0" fmla="*/ 800 w 800"/>
                <a:gd name="T1" fmla="*/ 77 h 650"/>
                <a:gd name="T2" fmla="*/ 706 w 800"/>
                <a:gd name="T3" fmla="*/ 103 h 650"/>
                <a:gd name="T4" fmla="*/ 778 w 800"/>
                <a:gd name="T5" fmla="*/ 12 h 650"/>
                <a:gd name="T6" fmla="*/ 674 w 800"/>
                <a:gd name="T7" fmla="*/ 52 h 650"/>
                <a:gd name="T8" fmla="*/ 554 w 800"/>
                <a:gd name="T9" fmla="*/ 0 h 650"/>
                <a:gd name="T10" fmla="*/ 390 w 800"/>
                <a:gd name="T11" fmla="*/ 164 h 650"/>
                <a:gd name="T12" fmla="*/ 394 w 800"/>
                <a:gd name="T13" fmla="*/ 201 h 650"/>
                <a:gd name="T14" fmla="*/ 56 w 800"/>
                <a:gd name="T15" fmla="*/ 30 h 650"/>
                <a:gd name="T16" fmla="*/ 33 w 800"/>
                <a:gd name="T17" fmla="*/ 112 h 650"/>
                <a:gd name="T18" fmla="*/ 106 w 800"/>
                <a:gd name="T19" fmla="*/ 249 h 650"/>
                <a:gd name="T20" fmla="*/ 32 w 800"/>
                <a:gd name="T21" fmla="*/ 229 h 650"/>
                <a:gd name="T22" fmla="*/ 32 w 800"/>
                <a:gd name="T23" fmla="*/ 231 h 650"/>
                <a:gd name="T24" fmla="*/ 164 w 800"/>
                <a:gd name="T25" fmla="*/ 392 h 650"/>
                <a:gd name="T26" fmla="*/ 121 w 800"/>
                <a:gd name="T27" fmla="*/ 397 h 650"/>
                <a:gd name="T28" fmla="*/ 90 w 800"/>
                <a:gd name="T29" fmla="*/ 394 h 650"/>
                <a:gd name="T30" fmla="*/ 243 w 800"/>
                <a:gd name="T31" fmla="*/ 508 h 650"/>
                <a:gd name="T32" fmla="*/ 39 w 800"/>
                <a:gd name="T33" fmla="*/ 579 h 650"/>
                <a:gd name="T34" fmla="*/ 0 w 800"/>
                <a:gd name="T35" fmla="*/ 576 h 650"/>
                <a:gd name="T36" fmla="*/ 252 w 800"/>
                <a:gd name="T37" fmla="*/ 650 h 650"/>
                <a:gd name="T38" fmla="*/ 719 w 800"/>
                <a:gd name="T39" fmla="*/ 183 h 650"/>
                <a:gd name="T40" fmla="*/ 718 w 800"/>
                <a:gd name="T41" fmla="*/ 162 h 650"/>
                <a:gd name="T42" fmla="*/ 800 w 800"/>
                <a:gd name="T43" fmla="*/ 7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0" h="650">
                  <a:moveTo>
                    <a:pt x="800" y="77"/>
                  </a:moveTo>
                  <a:cubicBezTo>
                    <a:pt x="771" y="90"/>
                    <a:pt x="739" y="99"/>
                    <a:pt x="706" y="103"/>
                  </a:cubicBezTo>
                  <a:cubicBezTo>
                    <a:pt x="740" y="82"/>
                    <a:pt x="766" y="50"/>
                    <a:pt x="778" y="12"/>
                  </a:cubicBezTo>
                  <a:cubicBezTo>
                    <a:pt x="746" y="31"/>
                    <a:pt x="711" y="44"/>
                    <a:pt x="674" y="52"/>
                  </a:cubicBezTo>
                  <a:cubicBezTo>
                    <a:pt x="644" y="20"/>
                    <a:pt x="601" y="0"/>
                    <a:pt x="554" y="0"/>
                  </a:cubicBezTo>
                  <a:cubicBezTo>
                    <a:pt x="463" y="0"/>
                    <a:pt x="390" y="73"/>
                    <a:pt x="390" y="164"/>
                  </a:cubicBezTo>
                  <a:cubicBezTo>
                    <a:pt x="390" y="177"/>
                    <a:pt x="391" y="189"/>
                    <a:pt x="394" y="201"/>
                  </a:cubicBezTo>
                  <a:cubicBezTo>
                    <a:pt x="258" y="195"/>
                    <a:pt x="137" y="129"/>
                    <a:pt x="56" y="30"/>
                  </a:cubicBezTo>
                  <a:cubicBezTo>
                    <a:pt x="42" y="54"/>
                    <a:pt x="33" y="82"/>
                    <a:pt x="33" y="112"/>
                  </a:cubicBezTo>
                  <a:cubicBezTo>
                    <a:pt x="33" y="169"/>
                    <a:pt x="62" y="220"/>
                    <a:pt x="106" y="249"/>
                  </a:cubicBezTo>
                  <a:cubicBezTo>
                    <a:pt x="80" y="248"/>
                    <a:pt x="54" y="241"/>
                    <a:pt x="32" y="229"/>
                  </a:cubicBezTo>
                  <a:cubicBezTo>
                    <a:pt x="32" y="229"/>
                    <a:pt x="32" y="230"/>
                    <a:pt x="32" y="231"/>
                  </a:cubicBezTo>
                  <a:cubicBezTo>
                    <a:pt x="32" y="310"/>
                    <a:pt x="89" y="376"/>
                    <a:pt x="164" y="392"/>
                  </a:cubicBezTo>
                  <a:cubicBezTo>
                    <a:pt x="150" y="395"/>
                    <a:pt x="136" y="397"/>
                    <a:pt x="121" y="397"/>
                  </a:cubicBezTo>
                  <a:cubicBezTo>
                    <a:pt x="110" y="397"/>
                    <a:pt x="100" y="396"/>
                    <a:pt x="90" y="394"/>
                  </a:cubicBezTo>
                  <a:cubicBezTo>
                    <a:pt x="111" y="460"/>
                    <a:pt x="171" y="507"/>
                    <a:pt x="243" y="508"/>
                  </a:cubicBezTo>
                  <a:cubicBezTo>
                    <a:pt x="187" y="552"/>
                    <a:pt x="116" y="579"/>
                    <a:pt x="39" y="579"/>
                  </a:cubicBezTo>
                  <a:cubicBezTo>
                    <a:pt x="26" y="579"/>
                    <a:pt x="13" y="578"/>
                    <a:pt x="0" y="576"/>
                  </a:cubicBezTo>
                  <a:cubicBezTo>
                    <a:pt x="73" y="623"/>
                    <a:pt x="159" y="650"/>
                    <a:pt x="252" y="650"/>
                  </a:cubicBezTo>
                  <a:cubicBezTo>
                    <a:pt x="553" y="650"/>
                    <a:pt x="719" y="400"/>
                    <a:pt x="719" y="183"/>
                  </a:cubicBezTo>
                  <a:cubicBezTo>
                    <a:pt x="719" y="176"/>
                    <a:pt x="718" y="169"/>
                    <a:pt x="718" y="162"/>
                  </a:cubicBezTo>
                  <a:cubicBezTo>
                    <a:pt x="750" y="139"/>
                    <a:pt x="778" y="110"/>
                    <a:pt x="800" y="77"/>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nvGrpSpPr>
            <p:cNvPr id="46" name="Group 5">
              <a:extLst>
                <a:ext uri="{FF2B5EF4-FFF2-40B4-BE49-F238E27FC236}">
                  <a16:creationId xmlns:a16="http://schemas.microsoft.com/office/drawing/2014/main" id="{0162444D-2A2A-46E3-9507-C0CB7E7AA354}"/>
                </a:ext>
              </a:extLst>
            </p:cNvPr>
            <p:cNvGrpSpPr>
              <a:grpSpLocks noChangeAspect="1"/>
            </p:cNvGrpSpPr>
            <p:nvPr/>
          </p:nvGrpSpPr>
          <p:grpSpPr bwMode="gray">
            <a:xfrm>
              <a:off x="2127148" y="2378659"/>
              <a:ext cx="166513" cy="164554"/>
              <a:chOff x="3331" y="1656"/>
              <a:chExt cx="1020" cy="1008"/>
            </a:xfrm>
            <a:grpFill/>
          </p:grpSpPr>
          <p:sp>
            <p:nvSpPr>
              <p:cNvPr id="48" name="Freeform 6">
                <a:extLst>
                  <a:ext uri="{FF2B5EF4-FFF2-40B4-BE49-F238E27FC236}">
                    <a16:creationId xmlns:a16="http://schemas.microsoft.com/office/drawing/2014/main" id="{77DD6462-B80E-4A66-A3F2-2A93DA872171}"/>
                  </a:ext>
                </a:extLst>
              </p:cNvPr>
              <p:cNvSpPr>
                <a:spLocks noEditPoints="1"/>
              </p:cNvSpPr>
              <p:nvPr/>
            </p:nvSpPr>
            <p:spPr bwMode="gray">
              <a:xfrm>
                <a:off x="3331" y="1656"/>
                <a:ext cx="232" cy="1008"/>
              </a:xfrm>
              <a:custGeom>
                <a:avLst/>
                <a:gdLst>
                  <a:gd name="T0" fmla="*/ 98 w 98"/>
                  <a:gd name="T1" fmla="*/ 46 h 427"/>
                  <a:gd name="T2" fmla="*/ 48 w 98"/>
                  <a:gd name="T3" fmla="*/ 92 h 427"/>
                  <a:gd name="T4" fmla="*/ 0 w 98"/>
                  <a:gd name="T5" fmla="*/ 46 h 427"/>
                  <a:gd name="T6" fmla="*/ 49 w 98"/>
                  <a:gd name="T7" fmla="*/ 0 h 427"/>
                  <a:gd name="T8" fmla="*/ 98 w 98"/>
                  <a:gd name="T9" fmla="*/ 46 h 427"/>
                  <a:gd name="T10" fmla="*/ 2 w 98"/>
                  <a:gd name="T11" fmla="*/ 427 h 427"/>
                  <a:gd name="T12" fmla="*/ 2 w 98"/>
                  <a:gd name="T13" fmla="*/ 129 h 427"/>
                  <a:gd name="T14" fmla="*/ 95 w 98"/>
                  <a:gd name="T15" fmla="*/ 129 h 427"/>
                  <a:gd name="T16" fmla="*/ 95 w 98"/>
                  <a:gd name="T17" fmla="*/ 427 h 427"/>
                  <a:gd name="T18" fmla="*/ 2 w 98"/>
                  <a:gd name="T19" fmla="*/ 427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427">
                    <a:moveTo>
                      <a:pt x="98" y="46"/>
                    </a:moveTo>
                    <a:cubicBezTo>
                      <a:pt x="98" y="72"/>
                      <a:pt x="79" y="92"/>
                      <a:pt x="48" y="92"/>
                    </a:cubicBezTo>
                    <a:cubicBezTo>
                      <a:pt x="18" y="92"/>
                      <a:pt x="0" y="72"/>
                      <a:pt x="0" y="46"/>
                    </a:cubicBezTo>
                    <a:cubicBezTo>
                      <a:pt x="0" y="20"/>
                      <a:pt x="19" y="0"/>
                      <a:pt x="49" y="0"/>
                    </a:cubicBezTo>
                    <a:cubicBezTo>
                      <a:pt x="79" y="0"/>
                      <a:pt x="97" y="20"/>
                      <a:pt x="98" y="46"/>
                    </a:cubicBezTo>
                    <a:close/>
                    <a:moveTo>
                      <a:pt x="2" y="427"/>
                    </a:moveTo>
                    <a:cubicBezTo>
                      <a:pt x="2" y="129"/>
                      <a:pt x="2" y="129"/>
                      <a:pt x="2" y="129"/>
                    </a:cubicBezTo>
                    <a:cubicBezTo>
                      <a:pt x="95" y="129"/>
                      <a:pt x="95" y="129"/>
                      <a:pt x="95" y="129"/>
                    </a:cubicBezTo>
                    <a:cubicBezTo>
                      <a:pt x="95" y="427"/>
                      <a:pt x="95" y="427"/>
                      <a:pt x="95" y="427"/>
                    </a:cubicBezTo>
                    <a:lnTo>
                      <a:pt x="2" y="4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sp>
            <p:nvSpPr>
              <p:cNvPr id="49" name="Freeform 7">
                <a:extLst>
                  <a:ext uri="{FF2B5EF4-FFF2-40B4-BE49-F238E27FC236}">
                    <a16:creationId xmlns:a16="http://schemas.microsoft.com/office/drawing/2014/main" id="{3438D5A0-89DE-45B0-9C57-B125F96DE5CC}"/>
                  </a:ext>
                </a:extLst>
              </p:cNvPr>
              <p:cNvSpPr>
                <a:spLocks/>
              </p:cNvSpPr>
              <p:nvPr/>
            </p:nvSpPr>
            <p:spPr bwMode="gray">
              <a:xfrm>
                <a:off x="3681" y="1944"/>
                <a:ext cx="670" cy="720"/>
              </a:xfrm>
              <a:custGeom>
                <a:avLst/>
                <a:gdLst>
                  <a:gd name="T0" fmla="*/ 2 w 284"/>
                  <a:gd name="T1" fmla="*/ 102 h 305"/>
                  <a:gd name="T2" fmla="*/ 0 w 284"/>
                  <a:gd name="T3" fmla="*/ 7 h 305"/>
                  <a:gd name="T4" fmla="*/ 80 w 284"/>
                  <a:gd name="T5" fmla="*/ 7 h 305"/>
                  <a:gd name="T6" fmla="*/ 84 w 284"/>
                  <a:gd name="T7" fmla="*/ 48 h 305"/>
                  <a:gd name="T8" fmla="*/ 86 w 284"/>
                  <a:gd name="T9" fmla="*/ 48 h 305"/>
                  <a:gd name="T10" fmla="*/ 178 w 284"/>
                  <a:gd name="T11" fmla="*/ 0 h 305"/>
                  <a:gd name="T12" fmla="*/ 284 w 284"/>
                  <a:gd name="T13" fmla="*/ 129 h 305"/>
                  <a:gd name="T14" fmla="*/ 284 w 284"/>
                  <a:gd name="T15" fmla="*/ 305 h 305"/>
                  <a:gd name="T16" fmla="*/ 192 w 284"/>
                  <a:gd name="T17" fmla="*/ 305 h 305"/>
                  <a:gd name="T18" fmla="*/ 192 w 284"/>
                  <a:gd name="T19" fmla="*/ 140 h 305"/>
                  <a:gd name="T20" fmla="*/ 145 w 284"/>
                  <a:gd name="T21" fmla="*/ 75 h 305"/>
                  <a:gd name="T22" fmla="*/ 98 w 284"/>
                  <a:gd name="T23" fmla="*/ 110 h 305"/>
                  <a:gd name="T24" fmla="*/ 94 w 284"/>
                  <a:gd name="T25" fmla="*/ 133 h 305"/>
                  <a:gd name="T26" fmla="*/ 94 w 284"/>
                  <a:gd name="T27" fmla="*/ 305 h 305"/>
                  <a:gd name="T28" fmla="*/ 2 w 284"/>
                  <a:gd name="T29" fmla="*/ 305 h 305"/>
                  <a:gd name="T30" fmla="*/ 2 w 284"/>
                  <a:gd name="T31" fmla="*/ 10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305">
                    <a:moveTo>
                      <a:pt x="2" y="102"/>
                    </a:moveTo>
                    <a:cubicBezTo>
                      <a:pt x="2" y="65"/>
                      <a:pt x="1" y="34"/>
                      <a:pt x="0" y="7"/>
                    </a:cubicBezTo>
                    <a:cubicBezTo>
                      <a:pt x="80" y="7"/>
                      <a:pt x="80" y="7"/>
                      <a:pt x="80" y="7"/>
                    </a:cubicBezTo>
                    <a:cubicBezTo>
                      <a:pt x="84" y="48"/>
                      <a:pt x="84" y="48"/>
                      <a:pt x="84" y="48"/>
                    </a:cubicBezTo>
                    <a:cubicBezTo>
                      <a:pt x="86" y="48"/>
                      <a:pt x="86" y="48"/>
                      <a:pt x="86" y="48"/>
                    </a:cubicBezTo>
                    <a:cubicBezTo>
                      <a:pt x="98" y="29"/>
                      <a:pt x="128" y="0"/>
                      <a:pt x="178" y="0"/>
                    </a:cubicBezTo>
                    <a:cubicBezTo>
                      <a:pt x="239" y="0"/>
                      <a:pt x="284" y="41"/>
                      <a:pt x="284" y="129"/>
                    </a:cubicBezTo>
                    <a:cubicBezTo>
                      <a:pt x="284" y="305"/>
                      <a:pt x="284" y="305"/>
                      <a:pt x="284" y="305"/>
                    </a:cubicBezTo>
                    <a:cubicBezTo>
                      <a:pt x="192" y="305"/>
                      <a:pt x="192" y="305"/>
                      <a:pt x="192" y="305"/>
                    </a:cubicBezTo>
                    <a:cubicBezTo>
                      <a:pt x="192" y="140"/>
                      <a:pt x="192" y="140"/>
                      <a:pt x="192" y="140"/>
                    </a:cubicBezTo>
                    <a:cubicBezTo>
                      <a:pt x="192" y="101"/>
                      <a:pt x="178" y="75"/>
                      <a:pt x="145" y="75"/>
                    </a:cubicBezTo>
                    <a:cubicBezTo>
                      <a:pt x="119" y="75"/>
                      <a:pt x="104" y="93"/>
                      <a:pt x="98" y="110"/>
                    </a:cubicBezTo>
                    <a:cubicBezTo>
                      <a:pt x="95" y="116"/>
                      <a:pt x="94" y="124"/>
                      <a:pt x="94" y="133"/>
                    </a:cubicBezTo>
                    <a:cubicBezTo>
                      <a:pt x="94" y="305"/>
                      <a:pt x="94" y="305"/>
                      <a:pt x="94" y="305"/>
                    </a:cubicBezTo>
                    <a:cubicBezTo>
                      <a:pt x="2" y="305"/>
                      <a:pt x="2" y="305"/>
                      <a:pt x="2" y="305"/>
                    </a:cubicBezTo>
                    <a:lnTo>
                      <a:pt x="2"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sp>
          <p:nvSpPr>
            <p:cNvPr id="47" name="Freeform 5">
              <a:extLst>
                <a:ext uri="{FF2B5EF4-FFF2-40B4-BE49-F238E27FC236}">
                  <a16:creationId xmlns:a16="http://schemas.microsoft.com/office/drawing/2014/main" id="{9B2BAAC6-7CCD-4529-8455-659FC8953183}"/>
                </a:ext>
              </a:extLst>
            </p:cNvPr>
            <p:cNvSpPr>
              <a:spLocks/>
            </p:cNvSpPr>
            <p:nvPr/>
          </p:nvSpPr>
          <p:spPr bwMode="gray">
            <a:xfrm>
              <a:off x="1631429" y="2378044"/>
              <a:ext cx="77357" cy="166848"/>
            </a:xfrm>
            <a:custGeom>
              <a:avLst/>
              <a:gdLst>
                <a:gd name="T0" fmla="*/ 60 w 90"/>
                <a:gd name="T1" fmla="*/ 193 h 193"/>
                <a:gd name="T2" fmla="*/ 20 w 90"/>
                <a:gd name="T3" fmla="*/ 193 h 193"/>
                <a:gd name="T4" fmla="*/ 20 w 90"/>
                <a:gd name="T5" fmla="*/ 97 h 193"/>
                <a:gd name="T6" fmla="*/ 0 w 90"/>
                <a:gd name="T7" fmla="*/ 97 h 193"/>
                <a:gd name="T8" fmla="*/ 0 w 90"/>
                <a:gd name="T9" fmla="*/ 63 h 193"/>
                <a:gd name="T10" fmla="*/ 20 w 90"/>
                <a:gd name="T11" fmla="*/ 63 h 193"/>
                <a:gd name="T12" fmla="*/ 20 w 90"/>
                <a:gd name="T13" fmla="*/ 44 h 193"/>
                <a:gd name="T14" fmla="*/ 63 w 90"/>
                <a:gd name="T15" fmla="*/ 0 h 193"/>
                <a:gd name="T16" fmla="*/ 89 w 90"/>
                <a:gd name="T17" fmla="*/ 0 h 193"/>
                <a:gd name="T18" fmla="*/ 89 w 90"/>
                <a:gd name="T19" fmla="*/ 34 h 193"/>
                <a:gd name="T20" fmla="*/ 73 w 90"/>
                <a:gd name="T21" fmla="*/ 34 h 193"/>
                <a:gd name="T22" fmla="*/ 60 w 90"/>
                <a:gd name="T23" fmla="*/ 47 h 193"/>
                <a:gd name="T24" fmla="*/ 60 w 90"/>
                <a:gd name="T25" fmla="*/ 63 h 193"/>
                <a:gd name="T26" fmla="*/ 90 w 90"/>
                <a:gd name="T27" fmla="*/ 63 h 193"/>
                <a:gd name="T28" fmla="*/ 86 w 90"/>
                <a:gd name="T29" fmla="*/ 97 h 193"/>
                <a:gd name="T30" fmla="*/ 60 w 90"/>
                <a:gd name="T31" fmla="*/ 97 h 193"/>
                <a:gd name="T32" fmla="*/ 60 w 90"/>
                <a:gd name="T33" fmla="*/ 193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 h="193">
                  <a:moveTo>
                    <a:pt x="60" y="193"/>
                  </a:moveTo>
                  <a:cubicBezTo>
                    <a:pt x="20" y="193"/>
                    <a:pt x="20" y="193"/>
                    <a:pt x="20" y="193"/>
                  </a:cubicBezTo>
                  <a:cubicBezTo>
                    <a:pt x="20" y="97"/>
                    <a:pt x="20" y="97"/>
                    <a:pt x="20" y="97"/>
                  </a:cubicBezTo>
                  <a:cubicBezTo>
                    <a:pt x="0" y="97"/>
                    <a:pt x="0" y="97"/>
                    <a:pt x="0" y="97"/>
                  </a:cubicBezTo>
                  <a:cubicBezTo>
                    <a:pt x="0" y="63"/>
                    <a:pt x="0" y="63"/>
                    <a:pt x="0" y="63"/>
                  </a:cubicBezTo>
                  <a:cubicBezTo>
                    <a:pt x="20" y="63"/>
                    <a:pt x="20" y="63"/>
                    <a:pt x="20" y="63"/>
                  </a:cubicBezTo>
                  <a:cubicBezTo>
                    <a:pt x="20" y="44"/>
                    <a:pt x="20" y="44"/>
                    <a:pt x="20" y="44"/>
                  </a:cubicBezTo>
                  <a:cubicBezTo>
                    <a:pt x="20" y="16"/>
                    <a:pt x="31" y="0"/>
                    <a:pt x="63" y="0"/>
                  </a:cubicBezTo>
                  <a:cubicBezTo>
                    <a:pt x="89" y="0"/>
                    <a:pt x="89" y="0"/>
                    <a:pt x="89" y="0"/>
                  </a:cubicBezTo>
                  <a:cubicBezTo>
                    <a:pt x="89" y="34"/>
                    <a:pt x="89" y="34"/>
                    <a:pt x="89" y="34"/>
                  </a:cubicBezTo>
                  <a:cubicBezTo>
                    <a:pt x="73" y="34"/>
                    <a:pt x="73" y="34"/>
                    <a:pt x="73" y="34"/>
                  </a:cubicBezTo>
                  <a:cubicBezTo>
                    <a:pt x="60" y="34"/>
                    <a:pt x="60" y="38"/>
                    <a:pt x="60" y="47"/>
                  </a:cubicBezTo>
                  <a:cubicBezTo>
                    <a:pt x="60" y="63"/>
                    <a:pt x="60" y="63"/>
                    <a:pt x="60" y="63"/>
                  </a:cubicBezTo>
                  <a:cubicBezTo>
                    <a:pt x="90" y="63"/>
                    <a:pt x="90" y="63"/>
                    <a:pt x="90" y="63"/>
                  </a:cubicBezTo>
                  <a:cubicBezTo>
                    <a:pt x="86" y="97"/>
                    <a:pt x="86" y="97"/>
                    <a:pt x="86" y="97"/>
                  </a:cubicBezTo>
                  <a:cubicBezTo>
                    <a:pt x="60" y="97"/>
                    <a:pt x="60" y="97"/>
                    <a:pt x="60" y="97"/>
                  </a:cubicBezTo>
                  <a:lnTo>
                    <a:pt x="60" y="193"/>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nvGrpSpPr>
            <p:cNvPr id="17" name="Group 4">
              <a:extLst>
                <a:ext uri="{FF2B5EF4-FFF2-40B4-BE49-F238E27FC236}">
                  <a16:creationId xmlns:a16="http://schemas.microsoft.com/office/drawing/2014/main" id="{45BC3658-887C-4005-B502-CD34B4A8B984}"/>
                </a:ext>
              </a:extLst>
            </p:cNvPr>
            <p:cNvGrpSpPr>
              <a:grpSpLocks noChangeAspect="1"/>
            </p:cNvGrpSpPr>
            <p:nvPr userDrawn="1"/>
          </p:nvGrpSpPr>
          <p:grpSpPr bwMode="auto">
            <a:xfrm>
              <a:off x="2404478" y="2378640"/>
              <a:ext cx="164453" cy="164592"/>
              <a:chOff x="2653" y="972"/>
              <a:chExt cx="2372" cy="2374"/>
            </a:xfrm>
            <a:grpFill/>
          </p:grpSpPr>
          <p:sp>
            <p:nvSpPr>
              <p:cNvPr id="18" name="Freeform 5">
                <a:extLst>
                  <a:ext uri="{FF2B5EF4-FFF2-40B4-BE49-F238E27FC236}">
                    <a16:creationId xmlns:a16="http://schemas.microsoft.com/office/drawing/2014/main" id="{FF03A465-2F31-477B-B99B-649410511F1D}"/>
                  </a:ext>
                </a:extLst>
              </p:cNvPr>
              <p:cNvSpPr>
                <a:spLocks noEditPoints="1"/>
              </p:cNvSpPr>
              <p:nvPr userDrawn="1"/>
            </p:nvSpPr>
            <p:spPr bwMode="auto">
              <a:xfrm>
                <a:off x="2653" y="972"/>
                <a:ext cx="2372" cy="2374"/>
              </a:xfrm>
              <a:custGeom>
                <a:avLst/>
                <a:gdLst>
                  <a:gd name="T0" fmla="*/ 1008 w 2016"/>
                  <a:gd name="T1" fmla="*/ 182 h 2016"/>
                  <a:gd name="T2" fmla="*/ 1415 w 2016"/>
                  <a:gd name="T3" fmla="*/ 188 h 2016"/>
                  <a:gd name="T4" fmla="*/ 1602 w 2016"/>
                  <a:gd name="T5" fmla="*/ 222 h 2016"/>
                  <a:gd name="T6" fmla="*/ 1718 w 2016"/>
                  <a:gd name="T7" fmla="*/ 298 h 2016"/>
                  <a:gd name="T8" fmla="*/ 1794 w 2016"/>
                  <a:gd name="T9" fmla="*/ 414 h 2016"/>
                  <a:gd name="T10" fmla="*/ 1828 w 2016"/>
                  <a:gd name="T11" fmla="*/ 601 h 2016"/>
                  <a:gd name="T12" fmla="*/ 1834 w 2016"/>
                  <a:gd name="T13" fmla="*/ 1008 h 2016"/>
                  <a:gd name="T14" fmla="*/ 1828 w 2016"/>
                  <a:gd name="T15" fmla="*/ 1415 h 2016"/>
                  <a:gd name="T16" fmla="*/ 1794 w 2016"/>
                  <a:gd name="T17" fmla="*/ 1602 h 2016"/>
                  <a:gd name="T18" fmla="*/ 1718 w 2016"/>
                  <a:gd name="T19" fmla="*/ 1718 h 2016"/>
                  <a:gd name="T20" fmla="*/ 1602 w 2016"/>
                  <a:gd name="T21" fmla="*/ 1794 h 2016"/>
                  <a:gd name="T22" fmla="*/ 1415 w 2016"/>
                  <a:gd name="T23" fmla="*/ 1828 h 2016"/>
                  <a:gd name="T24" fmla="*/ 1008 w 2016"/>
                  <a:gd name="T25" fmla="*/ 1834 h 2016"/>
                  <a:gd name="T26" fmla="*/ 601 w 2016"/>
                  <a:gd name="T27" fmla="*/ 1828 h 2016"/>
                  <a:gd name="T28" fmla="*/ 414 w 2016"/>
                  <a:gd name="T29" fmla="*/ 1794 h 2016"/>
                  <a:gd name="T30" fmla="*/ 298 w 2016"/>
                  <a:gd name="T31" fmla="*/ 1718 h 2016"/>
                  <a:gd name="T32" fmla="*/ 222 w 2016"/>
                  <a:gd name="T33" fmla="*/ 1602 h 2016"/>
                  <a:gd name="T34" fmla="*/ 188 w 2016"/>
                  <a:gd name="T35" fmla="*/ 1415 h 2016"/>
                  <a:gd name="T36" fmla="*/ 182 w 2016"/>
                  <a:gd name="T37" fmla="*/ 1008 h 2016"/>
                  <a:gd name="T38" fmla="*/ 188 w 2016"/>
                  <a:gd name="T39" fmla="*/ 601 h 2016"/>
                  <a:gd name="T40" fmla="*/ 222 w 2016"/>
                  <a:gd name="T41" fmla="*/ 414 h 2016"/>
                  <a:gd name="T42" fmla="*/ 298 w 2016"/>
                  <a:gd name="T43" fmla="*/ 298 h 2016"/>
                  <a:gd name="T44" fmla="*/ 414 w 2016"/>
                  <a:gd name="T45" fmla="*/ 222 h 2016"/>
                  <a:gd name="T46" fmla="*/ 601 w 2016"/>
                  <a:gd name="T47" fmla="*/ 188 h 2016"/>
                  <a:gd name="T48" fmla="*/ 1008 w 2016"/>
                  <a:gd name="T49" fmla="*/ 182 h 2016"/>
                  <a:gd name="T50" fmla="*/ 1008 w 2016"/>
                  <a:gd name="T51" fmla="*/ 0 h 2016"/>
                  <a:gd name="T52" fmla="*/ 593 w 2016"/>
                  <a:gd name="T53" fmla="*/ 6 h 2016"/>
                  <a:gd name="T54" fmla="*/ 348 w 2016"/>
                  <a:gd name="T55" fmla="*/ 53 h 2016"/>
                  <a:gd name="T56" fmla="*/ 169 w 2016"/>
                  <a:gd name="T57" fmla="*/ 169 h 2016"/>
                  <a:gd name="T58" fmla="*/ 53 w 2016"/>
                  <a:gd name="T59" fmla="*/ 348 h 2016"/>
                  <a:gd name="T60" fmla="*/ 6 w 2016"/>
                  <a:gd name="T61" fmla="*/ 593 h 2016"/>
                  <a:gd name="T62" fmla="*/ 0 w 2016"/>
                  <a:gd name="T63" fmla="*/ 1008 h 2016"/>
                  <a:gd name="T64" fmla="*/ 6 w 2016"/>
                  <a:gd name="T65" fmla="*/ 1423 h 2016"/>
                  <a:gd name="T66" fmla="*/ 53 w 2016"/>
                  <a:gd name="T67" fmla="*/ 1668 h 2016"/>
                  <a:gd name="T68" fmla="*/ 169 w 2016"/>
                  <a:gd name="T69" fmla="*/ 1847 h 2016"/>
                  <a:gd name="T70" fmla="*/ 348 w 2016"/>
                  <a:gd name="T71" fmla="*/ 1963 h 2016"/>
                  <a:gd name="T72" fmla="*/ 593 w 2016"/>
                  <a:gd name="T73" fmla="*/ 2010 h 2016"/>
                  <a:gd name="T74" fmla="*/ 1008 w 2016"/>
                  <a:gd name="T75" fmla="*/ 2016 h 2016"/>
                  <a:gd name="T76" fmla="*/ 1423 w 2016"/>
                  <a:gd name="T77" fmla="*/ 2010 h 2016"/>
                  <a:gd name="T78" fmla="*/ 1668 w 2016"/>
                  <a:gd name="T79" fmla="*/ 1963 h 2016"/>
                  <a:gd name="T80" fmla="*/ 1847 w 2016"/>
                  <a:gd name="T81" fmla="*/ 1847 h 2016"/>
                  <a:gd name="T82" fmla="*/ 1963 w 2016"/>
                  <a:gd name="T83" fmla="*/ 1668 h 2016"/>
                  <a:gd name="T84" fmla="*/ 2010 w 2016"/>
                  <a:gd name="T85" fmla="*/ 1423 h 2016"/>
                  <a:gd name="T86" fmla="*/ 2016 w 2016"/>
                  <a:gd name="T87" fmla="*/ 1008 h 2016"/>
                  <a:gd name="T88" fmla="*/ 2010 w 2016"/>
                  <a:gd name="T89" fmla="*/ 593 h 2016"/>
                  <a:gd name="T90" fmla="*/ 1963 w 2016"/>
                  <a:gd name="T91" fmla="*/ 348 h 2016"/>
                  <a:gd name="T92" fmla="*/ 1847 w 2016"/>
                  <a:gd name="T93" fmla="*/ 169 h 2016"/>
                  <a:gd name="T94" fmla="*/ 1668 w 2016"/>
                  <a:gd name="T95" fmla="*/ 53 h 2016"/>
                  <a:gd name="T96" fmla="*/ 1423 w 2016"/>
                  <a:gd name="T97" fmla="*/ 6 h 2016"/>
                  <a:gd name="T98" fmla="*/ 1008 w 2016"/>
                  <a:gd name="T99" fmla="*/ 0 h 2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016" h="2016">
                    <a:moveTo>
                      <a:pt x="1008" y="182"/>
                    </a:moveTo>
                    <a:cubicBezTo>
                      <a:pt x="1277" y="182"/>
                      <a:pt x="1309" y="183"/>
                      <a:pt x="1415" y="188"/>
                    </a:cubicBezTo>
                    <a:cubicBezTo>
                      <a:pt x="1513" y="192"/>
                      <a:pt x="1567" y="209"/>
                      <a:pt x="1602" y="222"/>
                    </a:cubicBezTo>
                    <a:cubicBezTo>
                      <a:pt x="1649" y="241"/>
                      <a:pt x="1683" y="263"/>
                      <a:pt x="1718" y="298"/>
                    </a:cubicBezTo>
                    <a:cubicBezTo>
                      <a:pt x="1753" y="333"/>
                      <a:pt x="1775" y="367"/>
                      <a:pt x="1794" y="414"/>
                    </a:cubicBezTo>
                    <a:cubicBezTo>
                      <a:pt x="1807" y="449"/>
                      <a:pt x="1824" y="503"/>
                      <a:pt x="1828" y="601"/>
                    </a:cubicBezTo>
                    <a:cubicBezTo>
                      <a:pt x="1833" y="707"/>
                      <a:pt x="1834" y="739"/>
                      <a:pt x="1834" y="1008"/>
                    </a:cubicBezTo>
                    <a:cubicBezTo>
                      <a:pt x="1834" y="1277"/>
                      <a:pt x="1833" y="1309"/>
                      <a:pt x="1828" y="1415"/>
                    </a:cubicBezTo>
                    <a:cubicBezTo>
                      <a:pt x="1824" y="1513"/>
                      <a:pt x="1807" y="1567"/>
                      <a:pt x="1794" y="1602"/>
                    </a:cubicBezTo>
                    <a:cubicBezTo>
                      <a:pt x="1775" y="1649"/>
                      <a:pt x="1753" y="1683"/>
                      <a:pt x="1718" y="1718"/>
                    </a:cubicBezTo>
                    <a:cubicBezTo>
                      <a:pt x="1683" y="1753"/>
                      <a:pt x="1649" y="1775"/>
                      <a:pt x="1602" y="1794"/>
                    </a:cubicBezTo>
                    <a:cubicBezTo>
                      <a:pt x="1567" y="1807"/>
                      <a:pt x="1513" y="1824"/>
                      <a:pt x="1415" y="1828"/>
                    </a:cubicBezTo>
                    <a:cubicBezTo>
                      <a:pt x="1309" y="1833"/>
                      <a:pt x="1277" y="1834"/>
                      <a:pt x="1008" y="1834"/>
                    </a:cubicBezTo>
                    <a:cubicBezTo>
                      <a:pt x="739" y="1834"/>
                      <a:pt x="707" y="1833"/>
                      <a:pt x="601" y="1828"/>
                    </a:cubicBezTo>
                    <a:cubicBezTo>
                      <a:pt x="503" y="1824"/>
                      <a:pt x="449" y="1807"/>
                      <a:pt x="414" y="1794"/>
                    </a:cubicBezTo>
                    <a:cubicBezTo>
                      <a:pt x="367" y="1775"/>
                      <a:pt x="333" y="1753"/>
                      <a:pt x="298" y="1718"/>
                    </a:cubicBezTo>
                    <a:cubicBezTo>
                      <a:pt x="263" y="1683"/>
                      <a:pt x="241" y="1649"/>
                      <a:pt x="222" y="1602"/>
                    </a:cubicBezTo>
                    <a:cubicBezTo>
                      <a:pt x="209" y="1567"/>
                      <a:pt x="192" y="1513"/>
                      <a:pt x="188" y="1415"/>
                    </a:cubicBezTo>
                    <a:cubicBezTo>
                      <a:pt x="183" y="1309"/>
                      <a:pt x="182" y="1277"/>
                      <a:pt x="182" y="1008"/>
                    </a:cubicBezTo>
                    <a:cubicBezTo>
                      <a:pt x="182" y="739"/>
                      <a:pt x="183" y="707"/>
                      <a:pt x="188" y="601"/>
                    </a:cubicBezTo>
                    <a:cubicBezTo>
                      <a:pt x="192" y="503"/>
                      <a:pt x="209" y="449"/>
                      <a:pt x="222" y="414"/>
                    </a:cubicBezTo>
                    <a:cubicBezTo>
                      <a:pt x="241" y="367"/>
                      <a:pt x="263" y="333"/>
                      <a:pt x="298" y="298"/>
                    </a:cubicBezTo>
                    <a:cubicBezTo>
                      <a:pt x="333" y="263"/>
                      <a:pt x="367" y="241"/>
                      <a:pt x="414" y="222"/>
                    </a:cubicBezTo>
                    <a:cubicBezTo>
                      <a:pt x="449" y="209"/>
                      <a:pt x="503" y="192"/>
                      <a:pt x="601" y="188"/>
                    </a:cubicBezTo>
                    <a:cubicBezTo>
                      <a:pt x="707" y="183"/>
                      <a:pt x="739" y="182"/>
                      <a:pt x="1008" y="182"/>
                    </a:cubicBezTo>
                    <a:moveTo>
                      <a:pt x="1008" y="0"/>
                    </a:moveTo>
                    <a:cubicBezTo>
                      <a:pt x="734" y="0"/>
                      <a:pt x="700" y="1"/>
                      <a:pt x="593" y="6"/>
                    </a:cubicBezTo>
                    <a:cubicBezTo>
                      <a:pt x="485" y="11"/>
                      <a:pt x="412" y="28"/>
                      <a:pt x="348" y="53"/>
                    </a:cubicBezTo>
                    <a:cubicBezTo>
                      <a:pt x="282" y="79"/>
                      <a:pt x="225" y="113"/>
                      <a:pt x="169" y="169"/>
                    </a:cubicBezTo>
                    <a:cubicBezTo>
                      <a:pt x="113" y="225"/>
                      <a:pt x="79" y="282"/>
                      <a:pt x="53" y="348"/>
                    </a:cubicBezTo>
                    <a:cubicBezTo>
                      <a:pt x="28" y="412"/>
                      <a:pt x="11" y="485"/>
                      <a:pt x="6" y="593"/>
                    </a:cubicBezTo>
                    <a:cubicBezTo>
                      <a:pt x="1" y="700"/>
                      <a:pt x="0" y="734"/>
                      <a:pt x="0" y="1008"/>
                    </a:cubicBezTo>
                    <a:cubicBezTo>
                      <a:pt x="0" y="1282"/>
                      <a:pt x="1" y="1316"/>
                      <a:pt x="6" y="1423"/>
                    </a:cubicBezTo>
                    <a:cubicBezTo>
                      <a:pt x="11" y="1531"/>
                      <a:pt x="28" y="1604"/>
                      <a:pt x="53" y="1668"/>
                    </a:cubicBezTo>
                    <a:cubicBezTo>
                      <a:pt x="79" y="1734"/>
                      <a:pt x="113" y="1791"/>
                      <a:pt x="169" y="1847"/>
                    </a:cubicBezTo>
                    <a:cubicBezTo>
                      <a:pt x="225" y="1903"/>
                      <a:pt x="282" y="1937"/>
                      <a:pt x="348" y="1963"/>
                    </a:cubicBezTo>
                    <a:cubicBezTo>
                      <a:pt x="412" y="1988"/>
                      <a:pt x="485" y="2005"/>
                      <a:pt x="593" y="2010"/>
                    </a:cubicBezTo>
                    <a:cubicBezTo>
                      <a:pt x="700" y="2015"/>
                      <a:pt x="734" y="2016"/>
                      <a:pt x="1008" y="2016"/>
                    </a:cubicBezTo>
                    <a:cubicBezTo>
                      <a:pt x="1282" y="2016"/>
                      <a:pt x="1316" y="2015"/>
                      <a:pt x="1423" y="2010"/>
                    </a:cubicBezTo>
                    <a:cubicBezTo>
                      <a:pt x="1531" y="2005"/>
                      <a:pt x="1604" y="1988"/>
                      <a:pt x="1668" y="1963"/>
                    </a:cubicBezTo>
                    <a:cubicBezTo>
                      <a:pt x="1734" y="1937"/>
                      <a:pt x="1791" y="1903"/>
                      <a:pt x="1847" y="1847"/>
                    </a:cubicBezTo>
                    <a:cubicBezTo>
                      <a:pt x="1903" y="1791"/>
                      <a:pt x="1937" y="1734"/>
                      <a:pt x="1963" y="1668"/>
                    </a:cubicBezTo>
                    <a:cubicBezTo>
                      <a:pt x="1988" y="1604"/>
                      <a:pt x="2005" y="1531"/>
                      <a:pt x="2010" y="1423"/>
                    </a:cubicBezTo>
                    <a:cubicBezTo>
                      <a:pt x="2015" y="1316"/>
                      <a:pt x="2016" y="1282"/>
                      <a:pt x="2016" y="1008"/>
                    </a:cubicBezTo>
                    <a:cubicBezTo>
                      <a:pt x="2016" y="734"/>
                      <a:pt x="2015" y="700"/>
                      <a:pt x="2010" y="593"/>
                    </a:cubicBezTo>
                    <a:cubicBezTo>
                      <a:pt x="2005" y="485"/>
                      <a:pt x="1988" y="412"/>
                      <a:pt x="1963" y="348"/>
                    </a:cubicBezTo>
                    <a:cubicBezTo>
                      <a:pt x="1937" y="282"/>
                      <a:pt x="1903" y="225"/>
                      <a:pt x="1847" y="169"/>
                    </a:cubicBezTo>
                    <a:cubicBezTo>
                      <a:pt x="1791" y="113"/>
                      <a:pt x="1734" y="79"/>
                      <a:pt x="1668" y="53"/>
                    </a:cubicBezTo>
                    <a:cubicBezTo>
                      <a:pt x="1604" y="28"/>
                      <a:pt x="1531" y="11"/>
                      <a:pt x="1423" y="6"/>
                    </a:cubicBezTo>
                    <a:cubicBezTo>
                      <a:pt x="1316" y="1"/>
                      <a:pt x="1282" y="0"/>
                      <a:pt x="100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6">
                <a:extLst>
                  <a:ext uri="{FF2B5EF4-FFF2-40B4-BE49-F238E27FC236}">
                    <a16:creationId xmlns:a16="http://schemas.microsoft.com/office/drawing/2014/main" id="{DFC08468-A953-43DD-B035-D8A3808D90AF}"/>
                  </a:ext>
                </a:extLst>
              </p:cNvPr>
              <p:cNvSpPr>
                <a:spLocks noEditPoints="1"/>
              </p:cNvSpPr>
              <p:nvPr userDrawn="1"/>
            </p:nvSpPr>
            <p:spPr bwMode="auto">
              <a:xfrm>
                <a:off x="3231" y="1550"/>
                <a:ext cx="1216" cy="1218"/>
              </a:xfrm>
              <a:custGeom>
                <a:avLst/>
                <a:gdLst>
                  <a:gd name="T0" fmla="*/ 517 w 1034"/>
                  <a:gd name="T1" fmla="*/ 0 h 1034"/>
                  <a:gd name="T2" fmla="*/ 0 w 1034"/>
                  <a:gd name="T3" fmla="*/ 517 h 1034"/>
                  <a:gd name="T4" fmla="*/ 517 w 1034"/>
                  <a:gd name="T5" fmla="*/ 1034 h 1034"/>
                  <a:gd name="T6" fmla="*/ 1034 w 1034"/>
                  <a:gd name="T7" fmla="*/ 517 h 1034"/>
                  <a:gd name="T8" fmla="*/ 517 w 1034"/>
                  <a:gd name="T9" fmla="*/ 0 h 1034"/>
                  <a:gd name="T10" fmla="*/ 517 w 1034"/>
                  <a:gd name="T11" fmla="*/ 853 h 1034"/>
                  <a:gd name="T12" fmla="*/ 181 w 1034"/>
                  <a:gd name="T13" fmla="*/ 517 h 1034"/>
                  <a:gd name="T14" fmla="*/ 517 w 1034"/>
                  <a:gd name="T15" fmla="*/ 181 h 1034"/>
                  <a:gd name="T16" fmla="*/ 853 w 1034"/>
                  <a:gd name="T17" fmla="*/ 517 h 1034"/>
                  <a:gd name="T18" fmla="*/ 517 w 1034"/>
                  <a:gd name="T19" fmla="*/ 853 h 1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34" h="1034">
                    <a:moveTo>
                      <a:pt x="517" y="0"/>
                    </a:moveTo>
                    <a:cubicBezTo>
                      <a:pt x="231" y="0"/>
                      <a:pt x="0" y="231"/>
                      <a:pt x="0" y="517"/>
                    </a:cubicBezTo>
                    <a:cubicBezTo>
                      <a:pt x="0" y="803"/>
                      <a:pt x="231" y="1034"/>
                      <a:pt x="517" y="1034"/>
                    </a:cubicBezTo>
                    <a:cubicBezTo>
                      <a:pt x="803" y="1034"/>
                      <a:pt x="1034" y="803"/>
                      <a:pt x="1034" y="517"/>
                    </a:cubicBezTo>
                    <a:cubicBezTo>
                      <a:pt x="1034" y="231"/>
                      <a:pt x="803" y="0"/>
                      <a:pt x="517" y="0"/>
                    </a:cubicBezTo>
                    <a:close/>
                    <a:moveTo>
                      <a:pt x="517" y="853"/>
                    </a:moveTo>
                    <a:cubicBezTo>
                      <a:pt x="331" y="853"/>
                      <a:pt x="181" y="703"/>
                      <a:pt x="181" y="517"/>
                    </a:cubicBezTo>
                    <a:cubicBezTo>
                      <a:pt x="181" y="331"/>
                      <a:pt x="331" y="181"/>
                      <a:pt x="517" y="181"/>
                    </a:cubicBezTo>
                    <a:cubicBezTo>
                      <a:pt x="703" y="181"/>
                      <a:pt x="853" y="331"/>
                      <a:pt x="853" y="517"/>
                    </a:cubicBezTo>
                    <a:cubicBezTo>
                      <a:pt x="853" y="703"/>
                      <a:pt x="703" y="853"/>
                      <a:pt x="517" y="8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Oval 7">
                <a:extLst>
                  <a:ext uri="{FF2B5EF4-FFF2-40B4-BE49-F238E27FC236}">
                    <a16:creationId xmlns:a16="http://schemas.microsoft.com/office/drawing/2014/main" id="{64B85DF2-A11A-4979-B3FD-8C3E3624A552}"/>
                  </a:ext>
                </a:extLst>
              </p:cNvPr>
              <p:cNvSpPr>
                <a:spLocks noChangeArrowheads="1"/>
              </p:cNvSpPr>
              <p:nvPr userDrawn="1"/>
            </p:nvSpPr>
            <p:spPr bwMode="auto">
              <a:xfrm>
                <a:off x="4329" y="1383"/>
                <a:ext cx="285" cy="28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23" name="Freeform 5">
            <a:extLst>
              <a:ext uri="{FF2B5EF4-FFF2-40B4-BE49-F238E27FC236}">
                <a16:creationId xmlns:a16="http://schemas.microsoft.com/office/drawing/2014/main" id="{45C54419-1B65-407D-B124-61415759D697}"/>
              </a:ext>
            </a:extLst>
          </p:cNvPr>
          <p:cNvSpPr>
            <a:spLocks noChangeAspect="1" noEditPoints="1"/>
          </p:cNvSpPr>
          <p:nvPr userDrawn="1"/>
        </p:nvSpPr>
        <p:spPr bwMode="black">
          <a:xfrm>
            <a:off x="495300"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21" name="TextBox 20">
            <a:extLst>
              <a:ext uri="{FF2B5EF4-FFF2-40B4-BE49-F238E27FC236}">
                <a16:creationId xmlns:a16="http://schemas.microsoft.com/office/drawing/2014/main" id="{0B8CD0CF-575C-A147-A434-CE69FAAB0CDB}"/>
              </a:ext>
            </a:extLst>
          </p:cNvPr>
          <p:cNvSpPr txBox="1"/>
          <p:nvPr userDrawn="1"/>
        </p:nvSpPr>
        <p:spPr>
          <a:xfrm>
            <a:off x="6583680" y="6534114"/>
            <a:ext cx="4911921"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2">
                    <a:lumMod val="20000"/>
                    <a:lumOff val="80000"/>
                  </a:schemeClr>
                </a:solidFill>
              </a:rPr>
              <a:t>Confidential – Qualcomm Technologies, Inc. and/or its affiliated companies – May Contain Trade Secrets</a:t>
            </a:r>
          </a:p>
        </p:txBody>
      </p:sp>
      <p:sp>
        <p:nvSpPr>
          <p:cNvPr id="22" name="TextBox 21">
            <a:extLst>
              <a:ext uri="{FF2B5EF4-FFF2-40B4-BE49-F238E27FC236}">
                <a16:creationId xmlns:a16="http://schemas.microsoft.com/office/drawing/2014/main" id="{3DB391A9-C928-4744-8F79-37101F90F438}"/>
              </a:ext>
            </a:extLst>
          </p:cNvPr>
          <p:cNvSpPr txBox="1"/>
          <p:nvPr userDrawn="1"/>
        </p:nvSpPr>
        <p:spPr bwMode="gray">
          <a:xfrm>
            <a:off x="494974" y="4086843"/>
            <a:ext cx="3162626"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rgbClr val="FFFFFF"/>
                </a:solidFill>
                <a:effectLst/>
                <a:uLnTx/>
                <a:uFillTx/>
                <a:latin typeface="Microsoft Sans Serif" panose="020B0604020202020204" pitchFamily="34" charset="0"/>
                <a:ea typeface="+mn-ea"/>
                <a:cs typeface="+mn-cs"/>
              </a:rPr>
              <a:t>All data and information contained in or disclosed by this document is confidential and proprietary information of Qualcomm Technologies, Inc. and/or its affiliated companies and all rights therein are expressly reserved. By accepting this material the recipient agrees that this material and the information contained therein will not be used, copied, reproduced in whole or in part, nor its contents revealed in any manner to others without the express written permission of Qualcomm Technologies, Inc. Nothing in these materials is an offer to sell any of the components or devices referenced herein.</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rgbClr val="FFFFFF"/>
                </a:solidFill>
                <a:effectLst/>
                <a:uLnTx/>
                <a:uFillTx/>
                <a:latin typeface="Microsoft Sans Serif" panose="020B0604020202020204" pitchFamily="34" charset="0"/>
                <a:ea typeface="+mn-ea"/>
                <a:cs typeface="+mn-cs"/>
              </a:rPr>
              <a:t>©2018-2021 Qualcomm Technologies, Inc. and/or its affiliated companies. All Rights Reserved.</a:t>
            </a:r>
          </a:p>
        </p:txBody>
      </p:sp>
      <p:sp>
        <p:nvSpPr>
          <p:cNvPr id="26" name="TextBox 25">
            <a:extLst>
              <a:ext uri="{FF2B5EF4-FFF2-40B4-BE49-F238E27FC236}">
                <a16:creationId xmlns:a16="http://schemas.microsoft.com/office/drawing/2014/main" id="{608825F1-2E1D-1040-BAD1-A8AEA7FEDE7E}"/>
              </a:ext>
            </a:extLst>
          </p:cNvPr>
          <p:cNvSpPr txBox="1"/>
          <p:nvPr userDrawn="1"/>
        </p:nvSpPr>
        <p:spPr bwMode="gray">
          <a:xfrm>
            <a:off x="3921760" y="4086843"/>
            <a:ext cx="4066541"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rgbClr val="FFFFFF"/>
                </a:solidFill>
                <a:effectLst/>
                <a:uLnTx/>
                <a:uFillTx/>
                <a:latin typeface="Microsoft Sans Serif" panose="020B0604020202020204" pitchFamily="34" charset="0"/>
                <a:ea typeface="+mn-ea"/>
                <a:cs typeface="+mn-cs"/>
              </a:rPr>
              <a:t>Qualcomm is a trademark of Qualcomm Incorporated, registered in the United States and other countries. Other products and brand names may be trademarks or registered trademarks of their respective owners.</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rgbClr val="FFFFFF"/>
                </a:solidFill>
                <a:effectLst/>
                <a:uLnTx/>
                <a:uFillTx/>
                <a:latin typeface="Microsoft Sans Serif" panose="020B0604020202020204" pitchFamily="34" charset="0"/>
                <a:ea typeface="+mn-ea"/>
                <a:cs typeface="+mn-cs"/>
              </a:rPr>
              <a:t>References in this presentation to “Qualcomm” may mean Qualcomm Incorporated, Qualcomm Technologies, Inc., and/or other subsidiaries or business units within the Qualcomm corporate structure, as applicable. Qualcomm Incorporated includes our licensing business, QTL, and the vast majority of our patent portfolio. Qualcomm Technologies, Inc., a subsidiary of Qualcomm Incorporated, operates, along with its subsidiaries, substantially all of our engineering, research and development functions, and substantially all of our products and services businesses, including our QCT semiconductor business.</a:t>
            </a:r>
          </a:p>
        </p:txBody>
      </p:sp>
    </p:spTree>
    <p:extLst>
      <p:ext uri="{BB962C8B-B14F-4D97-AF65-F5344CB8AC3E}">
        <p14:creationId xmlns:p14="http://schemas.microsoft.com/office/powerpoint/2010/main" val="15726646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preserve="1" userDrawn="1">
  <p:cSld name="Thank You Teal">
    <p:bg bwMode="gray">
      <p:bgPr>
        <a:solidFill>
          <a:schemeClr val="accent3"/>
        </a:solidFill>
        <a:effectLst/>
      </p:bgPr>
    </p:bg>
    <p:spTree>
      <p:nvGrpSpPr>
        <p:cNvPr id="1" name=""/>
        <p:cNvGrpSpPr/>
        <p:nvPr/>
      </p:nvGrpSpPr>
      <p:grpSpPr>
        <a:xfrm>
          <a:off x="0" y="0"/>
          <a:ext cx="0" cy="0"/>
          <a:chOff x="0" y="0"/>
          <a:chExt cx="0" cy="0"/>
        </a:xfrm>
      </p:grpSpPr>
      <p:sp>
        <p:nvSpPr>
          <p:cNvPr id="65" name="Rectangle: Single Corner Rounded 64">
            <a:extLst>
              <a:ext uri="{FF2B5EF4-FFF2-40B4-BE49-F238E27FC236}">
                <a16:creationId xmlns:a16="http://schemas.microsoft.com/office/drawing/2014/main" id="{CF1E7CE3-7A17-4382-8BA4-A6EF494BF310}"/>
              </a:ext>
            </a:extLst>
          </p:cNvPr>
          <p:cNvSpPr/>
          <p:nvPr userDrawn="1"/>
        </p:nvSpPr>
        <p:spPr bwMode="gray">
          <a:xfrm flipV="1">
            <a:off x="1588" y="0"/>
            <a:ext cx="10014977" cy="6170634"/>
          </a:xfrm>
          <a:prstGeom prst="round1Rect">
            <a:avLst>
              <a:gd name="adj" fmla="val 3140"/>
            </a:avLst>
          </a:prstGeom>
          <a:gradFill>
            <a:gsLst>
              <a:gs pos="0">
                <a:schemeClr val="accent3"/>
              </a:gs>
              <a:gs pos="75000">
                <a:schemeClr val="accent4"/>
              </a:gs>
            </a:gsLst>
            <a:lin ang="3000000" scaled="0"/>
          </a:gradFill>
          <a:ln>
            <a:noFill/>
          </a:ln>
          <a:effectLst>
            <a:outerShdw blurRad="825500" dist="317500" dir="8100000" algn="t" rotWithShape="0">
              <a:schemeClr val="accent3">
                <a:lumMod val="50000"/>
                <a:alpha val="6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solidFill>
                <a:prstClr val="white"/>
              </a:solidFill>
            </a:endParaRPr>
          </a:p>
        </p:txBody>
      </p:sp>
      <p:sp>
        <p:nvSpPr>
          <p:cNvPr id="71" name="Rectangle: Single Corner Rounded 70">
            <a:extLst>
              <a:ext uri="{FF2B5EF4-FFF2-40B4-BE49-F238E27FC236}">
                <a16:creationId xmlns:a16="http://schemas.microsoft.com/office/drawing/2014/main" id="{16285E8E-54DA-45A3-8859-F2AC5B9C6A4C}"/>
              </a:ext>
            </a:extLst>
          </p:cNvPr>
          <p:cNvSpPr/>
          <p:nvPr userDrawn="1"/>
        </p:nvSpPr>
        <p:spPr bwMode="gray">
          <a:xfrm flipV="1">
            <a:off x="-6349" y="0"/>
            <a:ext cx="8121650" cy="3764215"/>
          </a:xfrm>
          <a:prstGeom prst="round1Rect">
            <a:avLst>
              <a:gd name="adj" fmla="val 5394"/>
            </a:avLst>
          </a:prstGeom>
          <a:gradFill>
            <a:gsLst>
              <a:gs pos="100000">
                <a:srgbClr val="F2F2F4"/>
              </a:gs>
              <a:gs pos="37000">
                <a:schemeClr val="bg1">
                  <a:lumMod val="0"/>
                  <a:lumOff val="100000"/>
                </a:schemeClr>
              </a:gs>
            </a:gsLst>
            <a:lin ang="8100000" scaled="1"/>
          </a:gradFill>
          <a:ln>
            <a:noFill/>
          </a:ln>
          <a:effectLst>
            <a:outerShdw blurRad="838200" dist="406400" dir="7440000" sx="96000" sy="96000" algn="t" rotWithShape="0">
              <a:schemeClr val="accent3">
                <a:lumMod val="50000"/>
                <a:alpha val="6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solidFill>
                <a:prstClr val="white"/>
              </a:solidFill>
            </a:endParaRPr>
          </a:p>
        </p:txBody>
      </p:sp>
      <p:sp>
        <p:nvSpPr>
          <p:cNvPr id="42" name="TextBox 41">
            <a:extLst>
              <a:ext uri="{FF2B5EF4-FFF2-40B4-BE49-F238E27FC236}">
                <a16:creationId xmlns:a16="http://schemas.microsoft.com/office/drawing/2014/main" id="{0C078D3F-27AE-4E4F-A5C5-A25241137A81}"/>
              </a:ext>
            </a:extLst>
          </p:cNvPr>
          <p:cNvSpPr txBox="1"/>
          <p:nvPr userDrawn="1"/>
        </p:nvSpPr>
        <p:spPr bwMode="gray">
          <a:xfrm>
            <a:off x="495300" y="2348891"/>
            <a:ext cx="3941592" cy="81400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Follow us on:</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For more information, visit us at:</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www.qualcomm.com &amp; www.qualcomm.com/blog</a:t>
            </a:r>
          </a:p>
        </p:txBody>
      </p:sp>
      <p:sp>
        <p:nvSpPr>
          <p:cNvPr id="43" name="TextBox 42">
            <a:extLst>
              <a:ext uri="{FF2B5EF4-FFF2-40B4-BE49-F238E27FC236}">
                <a16:creationId xmlns:a16="http://schemas.microsoft.com/office/drawing/2014/main" id="{1CA64EC1-A159-47CC-BBC8-86849D0369FF}"/>
              </a:ext>
            </a:extLst>
          </p:cNvPr>
          <p:cNvSpPr txBox="1"/>
          <p:nvPr userDrawn="1"/>
        </p:nvSpPr>
        <p:spPr bwMode="gray">
          <a:xfrm>
            <a:off x="495300" y="1288543"/>
            <a:ext cx="3940004" cy="736355"/>
          </a:xfrm>
          <a:prstGeom prst="rect">
            <a:avLst/>
          </a:prstGeom>
          <a:noFill/>
        </p:spPr>
        <p:txBody>
          <a:bodyPr wrap="square" lIns="0" tIns="0" rIns="0" bIns="0" rtlCol="0">
            <a:spAutoFit/>
          </a:bodyPr>
          <a:lstStyle/>
          <a:p>
            <a:pPr marL="0" marR="0" lvl="0" indent="0" algn="l" defTabSz="914400" rtl="0" eaLnBrk="1" fontAlgn="auto" latinLnBrk="0" hangingPunct="1">
              <a:lnSpc>
                <a:spcPct val="87000"/>
              </a:lnSpc>
              <a:spcBef>
                <a:spcPts val="0"/>
              </a:spcBef>
              <a:spcAft>
                <a:spcPts val="0"/>
              </a:spcAft>
              <a:buClrTx/>
              <a:buSzTx/>
              <a:buFontTx/>
              <a:buNone/>
              <a:tabLst/>
              <a:defRPr/>
            </a:pPr>
            <a:r>
              <a:rPr kumimoji="0" lang="en-US" sz="55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Thank you</a:t>
            </a:r>
          </a:p>
        </p:txBody>
      </p:sp>
      <p:grpSp>
        <p:nvGrpSpPr>
          <p:cNvPr id="2" name="Group 1">
            <a:extLst>
              <a:ext uri="{FF2B5EF4-FFF2-40B4-BE49-F238E27FC236}">
                <a16:creationId xmlns:a16="http://schemas.microsoft.com/office/drawing/2014/main" id="{0D34E480-EAB6-49A9-8C1E-32BB255B6712}"/>
              </a:ext>
            </a:extLst>
          </p:cNvPr>
          <p:cNvGrpSpPr/>
          <p:nvPr userDrawn="1"/>
        </p:nvGrpSpPr>
        <p:grpSpPr>
          <a:xfrm>
            <a:off x="1631429" y="2378044"/>
            <a:ext cx="937502" cy="166848"/>
            <a:chOff x="1631429" y="2378044"/>
            <a:chExt cx="937502" cy="166848"/>
          </a:xfrm>
          <a:solidFill>
            <a:schemeClr val="tx1"/>
          </a:solidFill>
        </p:grpSpPr>
        <p:sp>
          <p:nvSpPr>
            <p:cNvPr id="45" name="Freeform 12">
              <a:extLst>
                <a:ext uri="{FF2B5EF4-FFF2-40B4-BE49-F238E27FC236}">
                  <a16:creationId xmlns:a16="http://schemas.microsoft.com/office/drawing/2014/main" id="{A627BAD2-8D69-4928-B16D-595E55F96BC6}"/>
                </a:ext>
              </a:extLst>
            </p:cNvPr>
            <p:cNvSpPr>
              <a:spLocks noChangeAspect="1"/>
            </p:cNvSpPr>
            <p:nvPr/>
          </p:nvSpPr>
          <p:spPr bwMode="gray">
            <a:xfrm>
              <a:off x="1815836" y="2378661"/>
              <a:ext cx="204261" cy="165982"/>
            </a:xfrm>
            <a:custGeom>
              <a:avLst/>
              <a:gdLst>
                <a:gd name="T0" fmla="*/ 800 w 800"/>
                <a:gd name="T1" fmla="*/ 77 h 650"/>
                <a:gd name="T2" fmla="*/ 706 w 800"/>
                <a:gd name="T3" fmla="*/ 103 h 650"/>
                <a:gd name="T4" fmla="*/ 778 w 800"/>
                <a:gd name="T5" fmla="*/ 12 h 650"/>
                <a:gd name="T6" fmla="*/ 674 w 800"/>
                <a:gd name="T7" fmla="*/ 52 h 650"/>
                <a:gd name="T8" fmla="*/ 554 w 800"/>
                <a:gd name="T9" fmla="*/ 0 h 650"/>
                <a:gd name="T10" fmla="*/ 390 w 800"/>
                <a:gd name="T11" fmla="*/ 164 h 650"/>
                <a:gd name="T12" fmla="*/ 394 w 800"/>
                <a:gd name="T13" fmla="*/ 201 h 650"/>
                <a:gd name="T14" fmla="*/ 56 w 800"/>
                <a:gd name="T15" fmla="*/ 30 h 650"/>
                <a:gd name="T16" fmla="*/ 33 w 800"/>
                <a:gd name="T17" fmla="*/ 112 h 650"/>
                <a:gd name="T18" fmla="*/ 106 w 800"/>
                <a:gd name="T19" fmla="*/ 249 h 650"/>
                <a:gd name="T20" fmla="*/ 32 w 800"/>
                <a:gd name="T21" fmla="*/ 229 h 650"/>
                <a:gd name="T22" fmla="*/ 32 w 800"/>
                <a:gd name="T23" fmla="*/ 231 h 650"/>
                <a:gd name="T24" fmla="*/ 164 w 800"/>
                <a:gd name="T25" fmla="*/ 392 h 650"/>
                <a:gd name="T26" fmla="*/ 121 w 800"/>
                <a:gd name="T27" fmla="*/ 397 h 650"/>
                <a:gd name="T28" fmla="*/ 90 w 800"/>
                <a:gd name="T29" fmla="*/ 394 h 650"/>
                <a:gd name="T30" fmla="*/ 243 w 800"/>
                <a:gd name="T31" fmla="*/ 508 h 650"/>
                <a:gd name="T32" fmla="*/ 39 w 800"/>
                <a:gd name="T33" fmla="*/ 579 h 650"/>
                <a:gd name="T34" fmla="*/ 0 w 800"/>
                <a:gd name="T35" fmla="*/ 576 h 650"/>
                <a:gd name="T36" fmla="*/ 252 w 800"/>
                <a:gd name="T37" fmla="*/ 650 h 650"/>
                <a:gd name="T38" fmla="*/ 719 w 800"/>
                <a:gd name="T39" fmla="*/ 183 h 650"/>
                <a:gd name="T40" fmla="*/ 718 w 800"/>
                <a:gd name="T41" fmla="*/ 162 h 650"/>
                <a:gd name="T42" fmla="*/ 800 w 800"/>
                <a:gd name="T43" fmla="*/ 7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0" h="650">
                  <a:moveTo>
                    <a:pt x="800" y="77"/>
                  </a:moveTo>
                  <a:cubicBezTo>
                    <a:pt x="771" y="90"/>
                    <a:pt x="739" y="99"/>
                    <a:pt x="706" y="103"/>
                  </a:cubicBezTo>
                  <a:cubicBezTo>
                    <a:pt x="740" y="82"/>
                    <a:pt x="766" y="50"/>
                    <a:pt x="778" y="12"/>
                  </a:cubicBezTo>
                  <a:cubicBezTo>
                    <a:pt x="746" y="31"/>
                    <a:pt x="711" y="44"/>
                    <a:pt x="674" y="52"/>
                  </a:cubicBezTo>
                  <a:cubicBezTo>
                    <a:pt x="644" y="20"/>
                    <a:pt x="601" y="0"/>
                    <a:pt x="554" y="0"/>
                  </a:cubicBezTo>
                  <a:cubicBezTo>
                    <a:pt x="463" y="0"/>
                    <a:pt x="390" y="73"/>
                    <a:pt x="390" y="164"/>
                  </a:cubicBezTo>
                  <a:cubicBezTo>
                    <a:pt x="390" y="177"/>
                    <a:pt x="391" y="189"/>
                    <a:pt x="394" y="201"/>
                  </a:cubicBezTo>
                  <a:cubicBezTo>
                    <a:pt x="258" y="195"/>
                    <a:pt x="137" y="129"/>
                    <a:pt x="56" y="30"/>
                  </a:cubicBezTo>
                  <a:cubicBezTo>
                    <a:pt x="42" y="54"/>
                    <a:pt x="33" y="82"/>
                    <a:pt x="33" y="112"/>
                  </a:cubicBezTo>
                  <a:cubicBezTo>
                    <a:pt x="33" y="169"/>
                    <a:pt x="62" y="220"/>
                    <a:pt x="106" y="249"/>
                  </a:cubicBezTo>
                  <a:cubicBezTo>
                    <a:pt x="80" y="248"/>
                    <a:pt x="54" y="241"/>
                    <a:pt x="32" y="229"/>
                  </a:cubicBezTo>
                  <a:cubicBezTo>
                    <a:pt x="32" y="229"/>
                    <a:pt x="32" y="230"/>
                    <a:pt x="32" y="231"/>
                  </a:cubicBezTo>
                  <a:cubicBezTo>
                    <a:pt x="32" y="310"/>
                    <a:pt x="89" y="376"/>
                    <a:pt x="164" y="392"/>
                  </a:cubicBezTo>
                  <a:cubicBezTo>
                    <a:pt x="150" y="395"/>
                    <a:pt x="136" y="397"/>
                    <a:pt x="121" y="397"/>
                  </a:cubicBezTo>
                  <a:cubicBezTo>
                    <a:pt x="110" y="397"/>
                    <a:pt x="100" y="396"/>
                    <a:pt x="90" y="394"/>
                  </a:cubicBezTo>
                  <a:cubicBezTo>
                    <a:pt x="111" y="460"/>
                    <a:pt x="171" y="507"/>
                    <a:pt x="243" y="508"/>
                  </a:cubicBezTo>
                  <a:cubicBezTo>
                    <a:pt x="187" y="552"/>
                    <a:pt x="116" y="579"/>
                    <a:pt x="39" y="579"/>
                  </a:cubicBezTo>
                  <a:cubicBezTo>
                    <a:pt x="26" y="579"/>
                    <a:pt x="13" y="578"/>
                    <a:pt x="0" y="576"/>
                  </a:cubicBezTo>
                  <a:cubicBezTo>
                    <a:pt x="73" y="623"/>
                    <a:pt x="159" y="650"/>
                    <a:pt x="252" y="650"/>
                  </a:cubicBezTo>
                  <a:cubicBezTo>
                    <a:pt x="553" y="650"/>
                    <a:pt x="719" y="400"/>
                    <a:pt x="719" y="183"/>
                  </a:cubicBezTo>
                  <a:cubicBezTo>
                    <a:pt x="719" y="176"/>
                    <a:pt x="718" y="169"/>
                    <a:pt x="718" y="162"/>
                  </a:cubicBezTo>
                  <a:cubicBezTo>
                    <a:pt x="750" y="139"/>
                    <a:pt x="778" y="110"/>
                    <a:pt x="800" y="77"/>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nvGrpSpPr>
            <p:cNvPr id="46" name="Group 5">
              <a:extLst>
                <a:ext uri="{FF2B5EF4-FFF2-40B4-BE49-F238E27FC236}">
                  <a16:creationId xmlns:a16="http://schemas.microsoft.com/office/drawing/2014/main" id="{0162444D-2A2A-46E3-9507-C0CB7E7AA354}"/>
                </a:ext>
              </a:extLst>
            </p:cNvPr>
            <p:cNvGrpSpPr>
              <a:grpSpLocks noChangeAspect="1"/>
            </p:cNvGrpSpPr>
            <p:nvPr/>
          </p:nvGrpSpPr>
          <p:grpSpPr bwMode="gray">
            <a:xfrm>
              <a:off x="2127148" y="2378659"/>
              <a:ext cx="166513" cy="164554"/>
              <a:chOff x="3331" y="1656"/>
              <a:chExt cx="1020" cy="1008"/>
            </a:xfrm>
            <a:grpFill/>
          </p:grpSpPr>
          <p:sp>
            <p:nvSpPr>
              <p:cNvPr id="48" name="Freeform 6">
                <a:extLst>
                  <a:ext uri="{FF2B5EF4-FFF2-40B4-BE49-F238E27FC236}">
                    <a16:creationId xmlns:a16="http://schemas.microsoft.com/office/drawing/2014/main" id="{77DD6462-B80E-4A66-A3F2-2A93DA872171}"/>
                  </a:ext>
                </a:extLst>
              </p:cNvPr>
              <p:cNvSpPr>
                <a:spLocks noEditPoints="1"/>
              </p:cNvSpPr>
              <p:nvPr/>
            </p:nvSpPr>
            <p:spPr bwMode="gray">
              <a:xfrm>
                <a:off x="3331" y="1656"/>
                <a:ext cx="232" cy="1008"/>
              </a:xfrm>
              <a:custGeom>
                <a:avLst/>
                <a:gdLst>
                  <a:gd name="T0" fmla="*/ 98 w 98"/>
                  <a:gd name="T1" fmla="*/ 46 h 427"/>
                  <a:gd name="T2" fmla="*/ 48 w 98"/>
                  <a:gd name="T3" fmla="*/ 92 h 427"/>
                  <a:gd name="T4" fmla="*/ 0 w 98"/>
                  <a:gd name="T5" fmla="*/ 46 h 427"/>
                  <a:gd name="T6" fmla="*/ 49 w 98"/>
                  <a:gd name="T7" fmla="*/ 0 h 427"/>
                  <a:gd name="T8" fmla="*/ 98 w 98"/>
                  <a:gd name="T9" fmla="*/ 46 h 427"/>
                  <a:gd name="T10" fmla="*/ 2 w 98"/>
                  <a:gd name="T11" fmla="*/ 427 h 427"/>
                  <a:gd name="T12" fmla="*/ 2 w 98"/>
                  <a:gd name="T13" fmla="*/ 129 h 427"/>
                  <a:gd name="T14" fmla="*/ 95 w 98"/>
                  <a:gd name="T15" fmla="*/ 129 h 427"/>
                  <a:gd name="T16" fmla="*/ 95 w 98"/>
                  <a:gd name="T17" fmla="*/ 427 h 427"/>
                  <a:gd name="T18" fmla="*/ 2 w 98"/>
                  <a:gd name="T19" fmla="*/ 427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427">
                    <a:moveTo>
                      <a:pt x="98" y="46"/>
                    </a:moveTo>
                    <a:cubicBezTo>
                      <a:pt x="98" y="72"/>
                      <a:pt x="79" y="92"/>
                      <a:pt x="48" y="92"/>
                    </a:cubicBezTo>
                    <a:cubicBezTo>
                      <a:pt x="18" y="92"/>
                      <a:pt x="0" y="72"/>
                      <a:pt x="0" y="46"/>
                    </a:cubicBezTo>
                    <a:cubicBezTo>
                      <a:pt x="0" y="20"/>
                      <a:pt x="19" y="0"/>
                      <a:pt x="49" y="0"/>
                    </a:cubicBezTo>
                    <a:cubicBezTo>
                      <a:pt x="79" y="0"/>
                      <a:pt x="97" y="20"/>
                      <a:pt x="98" y="46"/>
                    </a:cubicBezTo>
                    <a:close/>
                    <a:moveTo>
                      <a:pt x="2" y="427"/>
                    </a:moveTo>
                    <a:cubicBezTo>
                      <a:pt x="2" y="129"/>
                      <a:pt x="2" y="129"/>
                      <a:pt x="2" y="129"/>
                    </a:cubicBezTo>
                    <a:cubicBezTo>
                      <a:pt x="95" y="129"/>
                      <a:pt x="95" y="129"/>
                      <a:pt x="95" y="129"/>
                    </a:cubicBezTo>
                    <a:cubicBezTo>
                      <a:pt x="95" y="427"/>
                      <a:pt x="95" y="427"/>
                      <a:pt x="95" y="427"/>
                    </a:cubicBezTo>
                    <a:lnTo>
                      <a:pt x="2" y="4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sp>
            <p:nvSpPr>
              <p:cNvPr id="49" name="Freeform 7">
                <a:extLst>
                  <a:ext uri="{FF2B5EF4-FFF2-40B4-BE49-F238E27FC236}">
                    <a16:creationId xmlns:a16="http://schemas.microsoft.com/office/drawing/2014/main" id="{3438D5A0-89DE-45B0-9C57-B125F96DE5CC}"/>
                  </a:ext>
                </a:extLst>
              </p:cNvPr>
              <p:cNvSpPr>
                <a:spLocks/>
              </p:cNvSpPr>
              <p:nvPr/>
            </p:nvSpPr>
            <p:spPr bwMode="gray">
              <a:xfrm>
                <a:off x="3681" y="1944"/>
                <a:ext cx="670" cy="720"/>
              </a:xfrm>
              <a:custGeom>
                <a:avLst/>
                <a:gdLst>
                  <a:gd name="T0" fmla="*/ 2 w 284"/>
                  <a:gd name="T1" fmla="*/ 102 h 305"/>
                  <a:gd name="T2" fmla="*/ 0 w 284"/>
                  <a:gd name="T3" fmla="*/ 7 h 305"/>
                  <a:gd name="T4" fmla="*/ 80 w 284"/>
                  <a:gd name="T5" fmla="*/ 7 h 305"/>
                  <a:gd name="T6" fmla="*/ 84 w 284"/>
                  <a:gd name="T7" fmla="*/ 48 h 305"/>
                  <a:gd name="T8" fmla="*/ 86 w 284"/>
                  <a:gd name="T9" fmla="*/ 48 h 305"/>
                  <a:gd name="T10" fmla="*/ 178 w 284"/>
                  <a:gd name="T11" fmla="*/ 0 h 305"/>
                  <a:gd name="T12" fmla="*/ 284 w 284"/>
                  <a:gd name="T13" fmla="*/ 129 h 305"/>
                  <a:gd name="T14" fmla="*/ 284 w 284"/>
                  <a:gd name="T15" fmla="*/ 305 h 305"/>
                  <a:gd name="T16" fmla="*/ 192 w 284"/>
                  <a:gd name="T17" fmla="*/ 305 h 305"/>
                  <a:gd name="T18" fmla="*/ 192 w 284"/>
                  <a:gd name="T19" fmla="*/ 140 h 305"/>
                  <a:gd name="T20" fmla="*/ 145 w 284"/>
                  <a:gd name="T21" fmla="*/ 75 h 305"/>
                  <a:gd name="T22" fmla="*/ 98 w 284"/>
                  <a:gd name="T23" fmla="*/ 110 h 305"/>
                  <a:gd name="T24" fmla="*/ 94 w 284"/>
                  <a:gd name="T25" fmla="*/ 133 h 305"/>
                  <a:gd name="T26" fmla="*/ 94 w 284"/>
                  <a:gd name="T27" fmla="*/ 305 h 305"/>
                  <a:gd name="T28" fmla="*/ 2 w 284"/>
                  <a:gd name="T29" fmla="*/ 305 h 305"/>
                  <a:gd name="T30" fmla="*/ 2 w 284"/>
                  <a:gd name="T31" fmla="*/ 10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305">
                    <a:moveTo>
                      <a:pt x="2" y="102"/>
                    </a:moveTo>
                    <a:cubicBezTo>
                      <a:pt x="2" y="65"/>
                      <a:pt x="1" y="34"/>
                      <a:pt x="0" y="7"/>
                    </a:cubicBezTo>
                    <a:cubicBezTo>
                      <a:pt x="80" y="7"/>
                      <a:pt x="80" y="7"/>
                      <a:pt x="80" y="7"/>
                    </a:cubicBezTo>
                    <a:cubicBezTo>
                      <a:pt x="84" y="48"/>
                      <a:pt x="84" y="48"/>
                      <a:pt x="84" y="48"/>
                    </a:cubicBezTo>
                    <a:cubicBezTo>
                      <a:pt x="86" y="48"/>
                      <a:pt x="86" y="48"/>
                      <a:pt x="86" y="48"/>
                    </a:cubicBezTo>
                    <a:cubicBezTo>
                      <a:pt x="98" y="29"/>
                      <a:pt x="128" y="0"/>
                      <a:pt x="178" y="0"/>
                    </a:cubicBezTo>
                    <a:cubicBezTo>
                      <a:pt x="239" y="0"/>
                      <a:pt x="284" y="41"/>
                      <a:pt x="284" y="129"/>
                    </a:cubicBezTo>
                    <a:cubicBezTo>
                      <a:pt x="284" y="305"/>
                      <a:pt x="284" y="305"/>
                      <a:pt x="284" y="305"/>
                    </a:cubicBezTo>
                    <a:cubicBezTo>
                      <a:pt x="192" y="305"/>
                      <a:pt x="192" y="305"/>
                      <a:pt x="192" y="305"/>
                    </a:cubicBezTo>
                    <a:cubicBezTo>
                      <a:pt x="192" y="140"/>
                      <a:pt x="192" y="140"/>
                      <a:pt x="192" y="140"/>
                    </a:cubicBezTo>
                    <a:cubicBezTo>
                      <a:pt x="192" y="101"/>
                      <a:pt x="178" y="75"/>
                      <a:pt x="145" y="75"/>
                    </a:cubicBezTo>
                    <a:cubicBezTo>
                      <a:pt x="119" y="75"/>
                      <a:pt x="104" y="93"/>
                      <a:pt x="98" y="110"/>
                    </a:cubicBezTo>
                    <a:cubicBezTo>
                      <a:pt x="95" y="116"/>
                      <a:pt x="94" y="124"/>
                      <a:pt x="94" y="133"/>
                    </a:cubicBezTo>
                    <a:cubicBezTo>
                      <a:pt x="94" y="305"/>
                      <a:pt x="94" y="305"/>
                      <a:pt x="94" y="305"/>
                    </a:cubicBezTo>
                    <a:cubicBezTo>
                      <a:pt x="2" y="305"/>
                      <a:pt x="2" y="305"/>
                      <a:pt x="2" y="305"/>
                    </a:cubicBezTo>
                    <a:lnTo>
                      <a:pt x="2"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sp>
          <p:nvSpPr>
            <p:cNvPr id="47" name="Freeform 5">
              <a:extLst>
                <a:ext uri="{FF2B5EF4-FFF2-40B4-BE49-F238E27FC236}">
                  <a16:creationId xmlns:a16="http://schemas.microsoft.com/office/drawing/2014/main" id="{9B2BAAC6-7CCD-4529-8455-659FC8953183}"/>
                </a:ext>
              </a:extLst>
            </p:cNvPr>
            <p:cNvSpPr>
              <a:spLocks/>
            </p:cNvSpPr>
            <p:nvPr/>
          </p:nvSpPr>
          <p:spPr bwMode="gray">
            <a:xfrm>
              <a:off x="1631429" y="2378044"/>
              <a:ext cx="77357" cy="166848"/>
            </a:xfrm>
            <a:custGeom>
              <a:avLst/>
              <a:gdLst>
                <a:gd name="T0" fmla="*/ 60 w 90"/>
                <a:gd name="T1" fmla="*/ 193 h 193"/>
                <a:gd name="T2" fmla="*/ 20 w 90"/>
                <a:gd name="T3" fmla="*/ 193 h 193"/>
                <a:gd name="T4" fmla="*/ 20 w 90"/>
                <a:gd name="T5" fmla="*/ 97 h 193"/>
                <a:gd name="T6" fmla="*/ 0 w 90"/>
                <a:gd name="T7" fmla="*/ 97 h 193"/>
                <a:gd name="T8" fmla="*/ 0 w 90"/>
                <a:gd name="T9" fmla="*/ 63 h 193"/>
                <a:gd name="T10" fmla="*/ 20 w 90"/>
                <a:gd name="T11" fmla="*/ 63 h 193"/>
                <a:gd name="T12" fmla="*/ 20 w 90"/>
                <a:gd name="T13" fmla="*/ 44 h 193"/>
                <a:gd name="T14" fmla="*/ 63 w 90"/>
                <a:gd name="T15" fmla="*/ 0 h 193"/>
                <a:gd name="T16" fmla="*/ 89 w 90"/>
                <a:gd name="T17" fmla="*/ 0 h 193"/>
                <a:gd name="T18" fmla="*/ 89 w 90"/>
                <a:gd name="T19" fmla="*/ 34 h 193"/>
                <a:gd name="T20" fmla="*/ 73 w 90"/>
                <a:gd name="T21" fmla="*/ 34 h 193"/>
                <a:gd name="T22" fmla="*/ 60 w 90"/>
                <a:gd name="T23" fmla="*/ 47 h 193"/>
                <a:gd name="T24" fmla="*/ 60 w 90"/>
                <a:gd name="T25" fmla="*/ 63 h 193"/>
                <a:gd name="T26" fmla="*/ 90 w 90"/>
                <a:gd name="T27" fmla="*/ 63 h 193"/>
                <a:gd name="T28" fmla="*/ 86 w 90"/>
                <a:gd name="T29" fmla="*/ 97 h 193"/>
                <a:gd name="T30" fmla="*/ 60 w 90"/>
                <a:gd name="T31" fmla="*/ 97 h 193"/>
                <a:gd name="T32" fmla="*/ 60 w 90"/>
                <a:gd name="T33" fmla="*/ 193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 h="193">
                  <a:moveTo>
                    <a:pt x="60" y="193"/>
                  </a:moveTo>
                  <a:cubicBezTo>
                    <a:pt x="20" y="193"/>
                    <a:pt x="20" y="193"/>
                    <a:pt x="20" y="193"/>
                  </a:cubicBezTo>
                  <a:cubicBezTo>
                    <a:pt x="20" y="97"/>
                    <a:pt x="20" y="97"/>
                    <a:pt x="20" y="97"/>
                  </a:cubicBezTo>
                  <a:cubicBezTo>
                    <a:pt x="0" y="97"/>
                    <a:pt x="0" y="97"/>
                    <a:pt x="0" y="97"/>
                  </a:cubicBezTo>
                  <a:cubicBezTo>
                    <a:pt x="0" y="63"/>
                    <a:pt x="0" y="63"/>
                    <a:pt x="0" y="63"/>
                  </a:cubicBezTo>
                  <a:cubicBezTo>
                    <a:pt x="20" y="63"/>
                    <a:pt x="20" y="63"/>
                    <a:pt x="20" y="63"/>
                  </a:cubicBezTo>
                  <a:cubicBezTo>
                    <a:pt x="20" y="44"/>
                    <a:pt x="20" y="44"/>
                    <a:pt x="20" y="44"/>
                  </a:cubicBezTo>
                  <a:cubicBezTo>
                    <a:pt x="20" y="16"/>
                    <a:pt x="31" y="0"/>
                    <a:pt x="63" y="0"/>
                  </a:cubicBezTo>
                  <a:cubicBezTo>
                    <a:pt x="89" y="0"/>
                    <a:pt x="89" y="0"/>
                    <a:pt x="89" y="0"/>
                  </a:cubicBezTo>
                  <a:cubicBezTo>
                    <a:pt x="89" y="34"/>
                    <a:pt x="89" y="34"/>
                    <a:pt x="89" y="34"/>
                  </a:cubicBezTo>
                  <a:cubicBezTo>
                    <a:pt x="73" y="34"/>
                    <a:pt x="73" y="34"/>
                    <a:pt x="73" y="34"/>
                  </a:cubicBezTo>
                  <a:cubicBezTo>
                    <a:pt x="60" y="34"/>
                    <a:pt x="60" y="38"/>
                    <a:pt x="60" y="47"/>
                  </a:cubicBezTo>
                  <a:cubicBezTo>
                    <a:pt x="60" y="63"/>
                    <a:pt x="60" y="63"/>
                    <a:pt x="60" y="63"/>
                  </a:cubicBezTo>
                  <a:cubicBezTo>
                    <a:pt x="90" y="63"/>
                    <a:pt x="90" y="63"/>
                    <a:pt x="90" y="63"/>
                  </a:cubicBezTo>
                  <a:cubicBezTo>
                    <a:pt x="86" y="97"/>
                    <a:pt x="86" y="97"/>
                    <a:pt x="86" y="97"/>
                  </a:cubicBezTo>
                  <a:cubicBezTo>
                    <a:pt x="60" y="97"/>
                    <a:pt x="60" y="97"/>
                    <a:pt x="60" y="97"/>
                  </a:cubicBezTo>
                  <a:lnTo>
                    <a:pt x="60" y="193"/>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nvGrpSpPr>
            <p:cNvPr id="3" name="Group 4">
              <a:extLst>
                <a:ext uri="{FF2B5EF4-FFF2-40B4-BE49-F238E27FC236}">
                  <a16:creationId xmlns:a16="http://schemas.microsoft.com/office/drawing/2014/main" id="{7D1419D0-EDA2-4BE4-B5CF-E8CF803AFAA0}"/>
                </a:ext>
              </a:extLst>
            </p:cNvPr>
            <p:cNvGrpSpPr>
              <a:grpSpLocks noChangeAspect="1"/>
            </p:cNvGrpSpPr>
            <p:nvPr userDrawn="1"/>
          </p:nvGrpSpPr>
          <p:grpSpPr bwMode="auto">
            <a:xfrm>
              <a:off x="2404478" y="2378640"/>
              <a:ext cx="164453" cy="164592"/>
              <a:chOff x="2653" y="972"/>
              <a:chExt cx="2372" cy="2374"/>
            </a:xfrm>
            <a:grpFill/>
          </p:grpSpPr>
          <p:sp>
            <p:nvSpPr>
              <p:cNvPr id="5" name="Freeform 5">
                <a:extLst>
                  <a:ext uri="{FF2B5EF4-FFF2-40B4-BE49-F238E27FC236}">
                    <a16:creationId xmlns:a16="http://schemas.microsoft.com/office/drawing/2014/main" id="{5780A924-66A9-4B4B-8EF8-9AF0152AD302}"/>
                  </a:ext>
                </a:extLst>
              </p:cNvPr>
              <p:cNvSpPr>
                <a:spLocks noEditPoints="1"/>
              </p:cNvSpPr>
              <p:nvPr userDrawn="1"/>
            </p:nvSpPr>
            <p:spPr bwMode="auto">
              <a:xfrm>
                <a:off x="2653" y="972"/>
                <a:ext cx="2372" cy="2374"/>
              </a:xfrm>
              <a:custGeom>
                <a:avLst/>
                <a:gdLst>
                  <a:gd name="T0" fmla="*/ 1008 w 2016"/>
                  <a:gd name="T1" fmla="*/ 182 h 2016"/>
                  <a:gd name="T2" fmla="*/ 1415 w 2016"/>
                  <a:gd name="T3" fmla="*/ 188 h 2016"/>
                  <a:gd name="T4" fmla="*/ 1602 w 2016"/>
                  <a:gd name="T5" fmla="*/ 222 h 2016"/>
                  <a:gd name="T6" fmla="*/ 1718 w 2016"/>
                  <a:gd name="T7" fmla="*/ 298 h 2016"/>
                  <a:gd name="T8" fmla="*/ 1794 w 2016"/>
                  <a:gd name="T9" fmla="*/ 414 h 2016"/>
                  <a:gd name="T10" fmla="*/ 1828 w 2016"/>
                  <a:gd name="T11" fmla="*/ 601 h 2016"/>
                  <a:gd name="T12" fmla="*/ 1834 w 2016"/>
                  <a:gd name="T13" fmla="*/ 1008 h 2016"/>
                  <a:gd name="T14" fmla="*/ 1828 w 2016"/>
                  <a:gd name="T15" fmla="*/ 1415 h 2016"/>
                  <a:gd name="T16" fmla="*/ 1794 w 2016"/>
                  <a:gd name="T17" fmla="*/ 1602 h 2016"/>
                  <a:gd name="T18" fmla="*/ 1718 w 2016"/>
                  <a:gd name="T19" fmla="*/ 1718 h 2016"/>
                  <a:gd name="T20" fmla="*/ 1602 w 2016"/>
                  <a:gd name="T21" fmla="*/ 1794 h 2016"/>
                  <a:gd name="T22" fmla="*/ 1415 w 2016"/>
                  <a:gd name="T23" fmla="*/ 1828 h 2016"/>
                  <a:gd name="T24" fmla="*/ 1008 w 2016"/>
                  <a:gd name="T25" fmla="*/ 1834 h 2016"/>
                  <a:gd name="T26" fmla="*/ 601 w 2016"/>
                  <a:gd name="T27" fmla="*/ 1828 h 2016"/>
                  <a:gd name="T28" fmla="*/ 414 w 2016"/>
                  <a:gd name="T29" fmla="*/ 1794 h 2016"/>
                  <a:gd name="T30" fmla="*/ 298 w 2016"/>
                  <a:gd name="T31" fmla="*/ 1718 h 2016"/>
                  <a:gd name="T32" fmla="*/ 222 w 2016"/>
                  <a:gd name="T33" fmla="*/ 1602 h 2016"/>
                  <a:gd name="T34" fmla="*/ 188 w 2016"/>
                  <a:gd name="T35" fmla="*/ 1415 h 2016"/>
                  <a:gd name="T36" fmla="*/ 182 w 2016"/>
                  <a:gd name="T37" fmla="*/ 1008 h 2016"/>
                  <a:gd name="T38" fmla="*/ 188 w 2016"/>
                  <a:gd name="T39" fmla="*/ 601 h 2016"/>
                  <a:gd name="T40" fmla="*/ 222 w 2016"/>
                  <a:gd name="T41" fmla="*/ 414 h 2016"/>
                  <a:gd name="T42" fmla="*/ 298 w 2016"/>
                  <a:gd name="T43" fmla="*/ 298 h 2016"/>
                  <a:gd name="T44" fmla="*/ 414 w 2016"/>
                  <a:gd name="T45" fmla="*/ 222 h 2016"/>
                  <a:gd name="T46" fmla="*/ 601 w 2016"/>
                  <a:gd name="T47" fmla="*/ 188 h 2016"/>
                  <a:gd name="T48" fmla="*/ 1008 w 2016"/>
                  <a:gd name="T49" fmla="*/ 182 h 2016"/>
                  <a:gd name="T50" fmla="*/ 1008 w 2016"/>
                  <a:gd name="T51" fmla="*/ 0 h 2016"/>
                  <a:gd name="T52" fmla="*/ 593 w 2016"/>
                  <a:gd name="T53" fmla="*/ 6 h 2016"/>
                  <a:gd name="T54" fmla="*/ 348 w 2016"/>
                  <a:gd name="T55" fmla="*/ 53 h 2016"/>
                  <a:gd name="T56" fmla="*/ 169 w 2016"/>
                  <a:gd name="T57" fmla="*/ 169 h 2016"/>
                  <a:gd name="T58" fmla="*/ 53 w 2016"/>
                  <a:gd name="T59" fmla="*/ 348 h 2016"/>
                  <a:gd name="T60" fmla="*/ 6 w 2016"/>
                  <a:gd name="T61" fmla="*/ 593 h 2016"/>
                  <a:gd name="T62" fmla="*/ 0 w 2016"/>
                  <a:gd name="T63" fmla="*/ 1008 h 2016"/>
                  <a:gd name="T64" fmla="*/ 6 w 2016"/>
                  <a:gd name="T65" fmla="*/ 1423 h 2016"/>
                  <a:gd name="T66" fmla="*/ 53 w 2016"/>
                  <a:gd name="T67" fmla="*/ 1668 h 2016"/>
                  <a:gd name="T68" fmla="*/ 169 w 2016"/>
                  <a:gd name="T69" fmla="*/ 1847 h 2016"/>
                  <a:gd name="T70" fmla="*/ 348 w 2016"/>
                  <a:gd name="T71" fmla="*/ 1963 h 2016"/>
                  <a:gd name="T72" fmla="*/ 593 w 2016"/>
                  <a:gd name="T73" fmla="*/ 2010 h 2016"/>
                  <a:gd name="T74" fmla="*/ 1008 w 2016"/>
                  <a:gd name="T75" fmla="*/ 2016 h 2016"/>
                  <a:gd name="T76" fmla="*/ 1423 w 2016"/>
                  <a:gd name="T77" fmla="*/ 2010 h 2016"/>
                  <a:gd name="T78" fmla="*/ 1668 w 2016"/>
                  <a:gd name="T79" fmla="*/ 1963 h 2016"/>
                  <a:gd name="T80" fmla="*/ 1847 w 2016"/>
                  <a:gd name="T81" fmla="*/ 1847 h 2016"/>
                  <a:gd name="T82" fmla="*/ 1963 w 2016"/>
                  <a:gd name="T83" fmla="*/ 1668 h 2016"/>
                  <a:gd name="T84" fmla="*/ 2010 w 2016"/>
                  <a:gd name="T85" fmla="*/ 1423 h 2016"/>
                  <a:gd name="T86" fmla="*/ 2016 w 2016"/>
                  <a:gd name="T87" fmla="*/ 1008 h 2016"/>
                  <a:gd name="T88" fmla="*/ 2010 w 2016"/>
                  <a:gd name="T89" fmla="*/ 593 h 2016"/>
                  <a:gd name="T90" fmla="*/ 1963 w 2016"/>
                  <a:gd name="T91" fmla="*/ 348 h 2016"/>
                  <a:gd name="T92" fmla="*/ 1847 w 2016"/>
                  <a:gd name="T93" fmla="*/ 169 h 2016"/>
                  <a:gd name="T94" fmla="*/ 1668 w 2016"/>
                  <a:gd name="T95" fmla="*/ 53 h 2016"/>
                  <a:gd name="T96" fmla="*/ 1423 w 2016"/>
                  <a:gd name="T97" fmla="*/ 6 h 2016"/>
                  <a:gd name="T98" fmla="*/ 1008 w 2016"/>
                  <a:gd name="T99" fmla="*/ 0 h 2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016" h="2016">
                    <a:moveTo>
                      <a:pt x="1008" y="182"/>
                    </a:moveTo>
                    <a:cubicBezTo>
                      <a:pt x="1277" y="182"/>
                      <a:pt x="1309" y="183"/>
                      <a:pt x="1415" y="188"/>
                    </a:cubicBezTo>
                    <a:cubicBezTo>
                      <a:pt x="1513" y="192"/>
                      <a:pt x="1567" y="209"/>
                      <a:pt x="1602" y="222"/>
                    </a:cubicBezTo>
                    <a:cubicBezTo>
                      <a:pt x="1649" y="241"/>
                      <a:pt x="1683" y="263"/>
                      <a:pt x="1718" y="298"/>
                    </a:cubicBezTo>
                    <a:cubicBezTo>
                      <a:pt x="1753" y="333"/>
                      <a:pt x="1775" y="367"/>
                      <a:pt x="1794" y="414"/>
                    </a:cubicBezTo>
                    <a:cubicBezTo>
                      <a:pt x="1807" y="449"/>
                      <a:pt x="1824" y="503"/>
                      <a:pt x="1828" y="601"/>
                    </a:cubicBezTo>
                    <a:cubicBezTo>
                      <a:pt x="1833" y="707"/>
                      <a:pt x="1834" y="739"/>
                      <a:pt x="1834" y="1008"/>
                    </a:cubicBezTo>
                    <a:cubicBezTo>
                      <a:pt x="1834" y="1277"/>
                      <a:pt x="1833" y="1309"/>
                      <a:pt x="1828" y="1415"/>
                    </a:cubicBezTo>
                    <a:cubicBezTo>
                      <a:pt x="1824" y="1513"/>
                      <a:pt x="1807" y="1567"/>
                      <a:pt x="1794" y="1602"/>
                    </a:cubicBezTo>
                    <a:cubicBezTo>
                      <a:pt x="1775" y="1649"/>
                      <a:pt x="1753" y="1683"/>
                      <a:pt x="1718" y="1718"/>
                    </a:cubicBezTo>
                    <a:cubicBezTo>
                      <a:pt x="1683" y="1753"/>
                      <a:pt x="1649" y="1775"/>
                      <a:pt x="1602" y="1794"/>
                    </a:cubicBezTo>
                    <a:cubicBezTo>
                      <a:pt x="1567" y="1807"/>
                      <a:pt x="1513" y="1824"/>
                      <a:pt x="1415" y="1828"/>
                    </a:cubicBezTo>
                    <a:cubicBezTo>
                      <a:pt x="1309" y="1833"/>
                      <a:pt x="1277" y="1834"/>
                      <a:pt x="1008" y="1834"/>
                    </a:cubicBezTo>
                    <a:cubicBezTo>
                      <a:pt x="739" y="1834"/>
                      <a:pt x="707" y="1833"/>
                      <a:pt x="601" y="1828"/>
                    </a:cubicBezTo>
                    <a:cubicBezTo>
                      <a:pt x="503" y="1824"/>
                      <a:pt x="449" y="1807"/>
                      <a:pt x="414" y="1794"/>
                    </a:cubicBezTo>
                    <a:cubicBezTo>
                      <a:pt x="367" y="1775"/>
                      <a:pt x="333" y="1753"/>
                      <a:pt x="298" y="1718"/>
                    </a:cubicBezTo>
                    <a:cubicBezTo>
                      <a:pt x="263" y="1683"/>
                      <a:pt x="241" y="1649"/>
                      <a:pt x="222" y="1602"/>
                    </a:cubicBezTo>
                    <a:cubicBezTo>
                      <a:pt x="209" y="1567"/>
                      <a:pt x="192" y="1513"/>
                      <a:pt x="188" y="1415"/>
                    </a:cubicBezTo>
                    <a:cubicBezTo>
                      <a:pt x="183" y="1309"/>
                      <a:pt x="182" y="1277"/>
                      <a:pt x="182" y="1008"/>
                    </a:cubicBezTo>
                    <a:cubicBezTo>
                      <a:pt x="182" y="739"/>
                      <a:pt x="183" y="707"/>
                      <a:pt x="188" y="601"/>
                    </a:cubicBezTo>
                    <a:cubicBezTo>
                      <a:pt x="192" y="503"/>
                      <a:pt x="209" y="449"/>
                      <a:pt x="222" y="414"/>
                    </a:cubicBezTo>
                    <a:cubicBezTo>
                      <a:pt x="241" y="367"/>
                      <a:pt x="263" y="333"/>
                      <a:pt x="298" y="298"/>
                    </a:cubicBezTo>
                    <a:cubicBezTo>
                      <a:pt x="333" y="263"/>
                      <a:pt x="367" y="241"/>
                      <a:pt x="414" y="222"/>
                    </a:cubicBezTo>
                    <a:cubicBezTo>
                      <a:pt x="449" y="209"/>
                      <a:pt x="503" y="192"/>
                      <a:pt x="601" y="188"/>
                    </a:cubicBezTo>
                    <a:cubicBezTo>
                      <a:pt x="707" y="183"/>
                      <a:pt x="739" y="182"/>
                      <a:pt x="1008" y="182"/>
                    </a:cubicBezTo>
                    <a:moveTo>
                      <a:pt x="1008" y="0"/>
                    </a:moveTo>
                    <a:cubicBezTo>
                      <a:pt x="734" y="0"/>
                      <a:pt x="700" y="1"/>
                      <a:pt x="593" y="6"/>
                    </a:cubicBezTo>
                    <a:cubicBezTo>
                      <a:pt x="485" y="11"/>
                      <a:pt x="412" y="28"/>
                      <a:pt x="348" y="53"/>
                    </a:cubicBezTo>
                    <a:cubicBezTo>
                      <a:pt x="282" y="79"/>
                      <a:pt x="225" y="113"/>
                      <a:pt x="169" y="169"/>
                    </a:cubicBezTo>
                    <a:cubicBezTo>
                      <a:pt x="113" y="225"/>
                      <a:pt x="79" y="282"/>
                      <a:pt x="53" y="348"/>
                    </a:cubicBezTo>
                    <a:cubicBezTo>
                      <a:pt x="28" y="412"/>
                      <a:pt x="11" y="485"/>
                      <a:pt x="6" y="593"/>
                    </a:cubicBezTo>
                    <a:cubicBezTo>
                      <a:pt x="1" y="700"/>
                      <a:pt x="0" y="734"/>
                      <a:pt x="0" y="1008"/>
                    </a:cubicBezTo>
                    <a:cubicBezTo>
                      <a:pt x="0" y="1282"/>
                      <a:pt x="1" y="1316"/>
                      <a:pt x="6" y="1423"/>
                    </a:cubicBezTo>
                    <a:cubicBezTo>
                      <a:pt x="11" y="1531"/>
                      <a:pt x="28" y="1604"/>
                      <a:pt x="53" y="1668"/>
                    </a:cubicBezTo>
                    <a:cubicBezTo>
                      <a:pt x="79" y="1734"/>
                      <a:pt x="113" y="1791"/>
                      <a:pt x="169" y="1847"/>
                    </a:cubicBezTo>
                    <a:cubicBezTo>
                      <a:pt x="225" y="1903"/>
                      <a:pt x="282" y="1937"/>
                      <a:pt x="348" y="1963"/>
                    </a:cubicBezTo>
                    <a:cubicBezTo>
                      <a:pt x="412" y="1988"/>
                      <a:pt x="485" y="2005"/>
                      <a:pt x="593" y="2010"/>
                    </a:cubicBezTo>
                    <a:cubicBezTo>
                      <a:pt x="700" y="2015"/>
                      <a:pt x="734" y="2016"/>
                      <a:pt x="1008" y="2016"/>
                    </a:cubicBezTo>
                    <a:cubicBezTo>
                      <a:pt x="1282" y="2016"/>
                      <a:pt x="1316" y="2015"/>
                      <a:pt x="1423" y="2010"/>
                    </a:cubicBezTo>
                    <a:cubicBezTo>
                      <a:pt x="1531" y="2005"/>
                      <a:pt x="1604" y="1988"/>
                      <a:pt x="1668" y="1963"/>
                    </a:cubicBezTo>
                    <a:cubicBezTo>
                      <a:pt x="1734" y="1937"/>
                      <a:pt x="1791" y="1903"/>
                      <a:pt x="1847" y="1847"/>
                    </a:cubicBezTo>
                    <a:cubicBezTo>
                      <a:pt x="1903" y="1791"/>
                      <a:pt x="1937" y="1734"/>
                      <a:pt x="1963" y="1668"/>
                    </a:cubicBezTo>
                    <a:cubicBezTo>
                      <a:pt x="1988" y="1604"/>
                      <a:pt x="2005" y="1531"/>
                      <a:pt x="2010" y="1423"/>
                    </a:cubicBezTo>
                    <a:cubicBezTo>
                      <a:pt x="2015" y="1316"/>
                      <a:pt x="2016" y="1282"/>
                      <a:pt x="2016" y="1008"/>
                    </a:cubicBezTo>
                    <a:cubicBezTo>
                      <a:pt x="2016" y="734"/>
                      <a:pt x="2015" y="700"/>
                      <a:pt x="2010" y="593"/>
                    </a:cubicBezTo>
                    <a:cubicBezTo>
                      <a:pt x="2005" y="485"/>
                      <a:pt x="1988" y="412"/>
                      <a:pt x="1963" y="348"/>
                    </a:cubicBezTo>
                    <a:cubicBezTo>
                      <a:pt x="1937" y="282"/>
                      <a:pt x="1903" y="225"/>
                      <a:pt x="1847" y="169"/>
                    </a:cubicBezTo>
                    <a:cubicBezTo>
                      <a:pt x="1791" y="113"/>
                      <a:pt x="1734" y="79"/>
                      <a:pt x="1668" y="53"/>
                    </a:cubicBezTo>
                    <a:cubicBezTo>
                      <a:pt x="1604" y="28"/>
                      <a:pt x="1531" y="11"/>
                      <a:pt x="1423" y="6"/>
                    </a:cubicBezTo>
                    <a:cubicBezTo>
                      <a:pt x="1316" y="1"/>
                      <a:pt x="1282" y="0"/>
                      <a:pt x="100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 name="Freeform 6">
                <a:extLst>
                  <a:ext uri="{FF2B5EF4-FFF2-40B4-BE49-F238E27FC236}">
                    <a16:creationId xmlns:a16="http://schemas.microsoft.com/office/drawing/2014/main" id="{D6509037-CA2E-4F8D-9C40-B353AE3F57F3}"/>
                  </a:ext>
                </a:extLst>
              </p:cNvPr>
              <p:cNvSpPr>
                <a:spLocks noEditPoints="1"/>
              </p:cNvSpPr>
              <p:nvPr userDrawn="1"/>
            </p:nvSpPr>
            <p:spPr bwMode="auto">
              <a:xfrm>
                <a:off x="3231" y="1550"/>
                <a:ext cx="1216" cy="1218"/>
              </a:xfrm>
              <a:custGeom>
                <a:avLst/>
                <a:gdLst>
                  <a:gd name="T0" fmla="*/ 517 w 1034"/>
                  <a:gd name="T1" fmla="*/ 0 h 1034"/>
                  <a:gd name="T2" fmla="*/ 0 w 1034"/>
                  <a:gd name="T3" fmla="*/ 517 h 1034"/>
                  <a:gd name="T4" fmla="*/ 517 w 1034"/>
                  <a:gd name="T5" fmla="*/ 1034 h 1034"/>
                  <a:gd name="T6" fmla="*/ 1034 w 1034"/>
                  <a:gd name="T7" fmla="*/ 517 h 1034"/>
                  <a:gd name="T8" fmla="*/ 517 w 1034"/>
                  <a:gd name="T9" fmla="*/ 0 h 1034"/>
                  <a:gd name="T10" fmla="*/ 517 w 1034"/>
                  <a:gd name="T11" fmla="*/ 853 h 1034"/>
                  <a:gd name="T12" fmla="*/ 181 w 1034"/>
                  <a:gd name="T13" fmla="*/ 517 h 1034"/>
                  <a:gd name="T14" fmla="*/ 517 w 1034"/>
                  <a:gd name="T15" fmla="*/ 181 h 1034"/>
                  <a:gd name="T16" fmla="*/ 853 w 1034"/>
                  <a:gd name="T17" fmla="*/ 517 h 1034"/>
                  <a:gd name="T18" fmla="*/ 517 w 1034"/>
                  <a:gd name="T19" fmla="*/ 853 h 1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34" h="1034">
                    <a:moveTo>
                      <a:pt x="517" y="0"/>
                    </a:moveTo>
                    <a:cubicBezTo>
                      <a:pt x="231" y="0"/>
                      <a:pt x="0" y="231"/>
                      <a:pt x="0" y="517"/>
                    </a:cubicBezTo>
                    <a:cubicBezTo>
                      <a:pt x="0" y="803"/>
                      <a:pt x="231" y="1034"/>
                      <a:pt x="517" y="1034"/>
                    </a:cubicBezTo>
                    <a:cubicBezTo>
                      <a:pt x="803" y="1034"/>
                      <a:pt x="1034" y="803"/>
                      <a:pt x="1034" y="517"/>
                    </a:cubicBezTo>
                    <a:cubicBezTo>
                      <a:pt x="1034" y="231"/>
                      <a:pt x="803" y="0"/>
                      <a:pt x="517" y="0"/>
                    </a:cubicBezTo>
                    <a:close/>
                    <a:moveTo>
                      <a:pt x="517" y="853"/>
                    </a:moveTo>
                    <a:cubicBezTo>
                      <a:pt x="331" y="853"/>
                      <a:pt x="181" y="703"/>
                      <a:pt x="181" y="517"/>
                    </a:cubicBezTo>
                    <a:cubicBezTo>
                      <a:pt x="181" y="331"/>
                      <a:pt x="331" y="181"/>
                      <a:pt x="517" y="181"/>
                    </a:cubicBezTo>
                    <a:cubicBezTo>
                      <a:pt x="703" y="181"/>
                      <a:pt x="853" y="331"/>
                      <a:pt x="853" y="517"/>
                    </a:cubicBezTo>
                    <a:cubicBezTo>
                      <a:pt x="853" y="703"/>
                      <a:pt x="703" y="853"/>
                      <a:pt x="517" y="8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Oval 7">
                <a:extLst>
                  <a:ext uri="{FF2B5EF4-FFF2-40B4-BE49-F238E27FC236}">
                    <a16:creationId xmlns:a16="http://schemas.microsoft.com/office/drawing/2014/main" id="{E28D7259-70EB-41B3-8D9D-8BF01022AEF5}"/>
                  </a:ext>
                </a:extLst>
              </p:cNvPr>
              <p:cNvSpPr>
                <a:spLocks noChangeArrowheads="1"/>
              </p:cNvSpPr>
              <p:nvPr userDrawn="1"/>
            </p:nvSpPr>
            <p:spPr bwMode="auto">
              <a:xfrm>
                <a:off x="4329" y="1383"/>
                <a:ext cx="285" cy="28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20" name="Freeform 5">
            <a:extLst>
              <a:ext uri="{FF2B5EF4-FFF2-40B4-BE49-F238E27FC236}">
                <a16:creationId xmlns:a16="http://schemas.microsoft.com/office/drawing/2014/main" id="{E2E91C86-8B49-46ED-A62F-A8C2EF68819B}"/>
              </a:ext>
            </a:extLst>
          </p:cNvPr>
          <p:cNvSpPr>
            <a:spLocks noChangeAspect="1" noEditPoints="1"/>
          </p:cNvSpPr>
          <p:nvPr userDrawn="1"/>
        </p:nvSpPr>
        <p:spPr bwMode="black">
          <a:xfrm>
            <a:off x="495300"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19" name="TextBox 18">
            <a:extLst>
              <a:ext uri="{FF2B5EF4-FFF2-40B4-BE49-F238E27FC236}">
                <a16:creationId xmlns:a16="http://schemas.microsoft.com/office/drawing/2014/main" id="{4B37B806-F8C6-084B-9C34-0B97DC8745C7}"/>
              </a:ext>
            </a:extLst>
          </p:cNvPr>
          <p:cNvSpPr txBox="1"/>
          <p:nvPr userDrawn="1"/>
        </p:nvSpPr>
        <p:spPr>
          <a:xfrm>
            <a:off x="6583680" y="6534114"/>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4">
                    <a:lumMod val="60000"/>
                    <a:lumOff val="40000"/>
                  </a:schemeClr>
                </a:solidFill>
              </a:rPr>
              <a:t>Confidential – Qualcomm Technologies, Inc. and/or its affiliated companies – May Contain Trade Secrets</a:t>
            </a:r>
          </a:p>
        </p:txBody>
      </p:sp>
      <p:sp>
        <p:nvSpPr>
          <p:cNvPr id="21" name="TextBox 20">
            <a:extLst>
              <a:ext uri="{FF2B5EF4-FFF2-40B4-BE49-F238E27FC236}">
                <a16:creationId xmlns:a16="http://schemas.microsoft.com/office/drawing/2014/main" id="{D21F072A-EC7A-5A4E-9F96-9E8AD1BD94C6}"/>
              </a:ext>
            </a:extLst>
          </p:cNvPr>
          <p:cNvSpPr txBox="1"/>
          <p:nvPr userDrawn="1"/>
        </p:nvSpPr>
        <p:spPr bwMode="gray">
          <a:xfrm>
            <a:off x="494974" y="4086843"/>
            <a:ext cx="3162626"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accent4">
                    <a:lumMod val="40000"/>
                    <a:lumOff val="60000"/>
                  </a:schemeClr>
                </a:solidFill>
                <a:effectLst/>
                <a:uLnTx/>
                <a:uFillTx/>
                <a:latin typeface="Microsoft Sans Serif" panose="020B0604020202020204" pitchFamily="34" charset="0"/>
                <a:ea typeface="+mn-ea"/>
                <a:cs typeface="+mn-cs"/>
              </a:rPr>
              <a:t>All data and information contained in or disclosed by this document is confidential and proprietary information of Qualcomm Technologies, Inc. and/or its affiliated companies and all rights therein are expressly reserved. By accepting this material the recipient agrees that this material and the information contained therein will not be used, copied, reproduced in whole or in part, nor its contents revealed in any manner to others without the express written permission of Qualcomm Technologies, Inc. Nothing in these materials is an offer to sell any of the components or devices referenced herein.</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accent4">
                    <a:lumMod val="40000"/>
                    <a:lumOff val="60000"/>
                  </a:schemeClr>
                </a:solidFill>
                <a:effectLst/>
                <a:uLnTx/>
                <a:uFillTx/>
                <a:latin typeface="Microsoft Sans Serif" panose="020B0604020202020204" pitchFamily="34" charset="0"/>
                <a:ea typeface="+mn-ea"/>
                <a:cs typeface="+mn-cs"/>
              </a:rPr>
              <a:t>©2018-2021 Qualcomm Technologies, Inc. and/or its affiliated companies. All Rights Reserved.</a:t>
            </a:r>
          </a:p>
        </p:txBody>
      </p:sp>
      <p:sp>
        <p:nvSpPr>
          <p:cNvPr id="22" name="TextBox 21">
            <a:extLst>
              <a:ext uri="{FF2B5EF4-FFF2-40B4-BE49-F238E27FC236}">
                <a16:creationId xmlns:a16="http://schemas.microsoft.com/office/drawing/2014/main" id="{D07CDB5C-1D8C-AB41-A106-5B74FFE51081}"/>
              </a:ext>
            </a:extLst>
          </p:cNvPr>
          <p:cNvSpPr txBox="1"/>
          <p:nvPr userDrawn="1"/>
        </p:nvSpPr>
        <p:spPr bwMode="gray">
          <a:xfrm>
            <a:off x="3921760" y="4086843"/>
            <a:ext cx="4066541"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accent4">
                    <a:lumMod val="40000"/>
                    <a:lumOff val="60000"/>
                  </a:schemeClr>
                </a:solidFill>
                <a:effectLst/>
                <a:uLnTx/>
                <a:uFillTx/>
                <a:latin typeface="Microsoft Sans Serif" panose="020B0604020202020204" pitchFamily="34" charset="0"/>
                <a:ea typeface="+mn-ea"/>
                <a:cs typeface="+mn-cs"/>
              </a:rPr>
              <a:t>Qualcomm is a trademark of Qualcomm Incorporated, registered in the United States and other countries. Other products and brand names may be trademarks or registered trademarks of their respective owners.</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accent4">
                    <a:lumMod val="40000"/>
                    <a:lumOff val="60000"/>
                  </a:schemeClr>
                </a:solidFill>
                <a:effectLst/>
                <a:uLnTx/>
                <a:uFillTx/>
                <a:latin typeface="Microsoft Sans Serif" panose="020B0604020202020204" pitchFamily="34" charset="0"/>
                <a:ea typeface="+mn-ea"/>
                <a:cs typeface="+mn-cs"/>
              </a:rPr>
              <a:t>References in this presentation to “Qualcomm” may mean Qualcomm Incorporated, Qualcomm Technologies, Inc., and/or other subsidiaries or business units within the Qualcomm corporate structure, as applicable. Qualcomm Incorporated includes our licensing business, QTL, and the vast majority of our patent portfolio. Qualcomm Technologies, Inc., a subsidiary of Qualcomm Incorporated, operates, along with its subsidiaries, substantially all of our engineering, research and development functions, and substantially all of our products and services businesses, including our QCT semiconductor business.</a:t>
            </a:r>
          </a:p>
        </p:txBody>
      </p:sp>
    </p:spTree>
    <p:extLst>
      <p:ext uri="{BB962C8B-B14F-4D97-AF65-F5344CB8AC3E}">
        <p14:creationId xmlns:p14="http://schemas.microsoft.com/office/powerpoint/2010/main" val="441670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Agenda Teal">
    <p:bg>
      <p:bgPr>
        <a:solidFill>
          <a:schemeClr val="accent3"/>
        </a:solidFill>
        <a:effectLst/>
      </p:bgPr>
    </p:bg>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844D2DF1-213C-E34C-914C-F604B1F3F8D8}"/>
              </a:ext>
            </a:extLst>
          </p:cNvPr>
          <p:cNvSpPr>
            <a:spLocks noGrp="1"/>
          </p:cNvSpPr>
          <p:nvPr userDrawn="1">
            <p:ph sz="quarter" idx="10"/>
          </p:nvPr>
        </p:nvSpPr>
        <p:spPr>
          <a:xfrm>
            <a:off x="530352" y="2368296"/>
            <a:ext cx="6391148" cy="4081662"/>
          </a:xfrm>
          <a:prstGeom prst="rect">
            <a:avLst/>
          </a:prstGeom>
        </p:spPr>
        <p:txBody>
          <a:bodyPr/>
          <a:lstStyle>
            <a:lvl1pPr marL="173736" indent="-173736">
              <a:lnSpc>
                <a:spcPct val="107000"/>
              </a:lnSpc>
              <a:spcBef>
                <a:spcPts val="0"/>
              </a:spcBef>
              <a:spcAft>
                <a:spcPts val="1800"/>
              </a:spcAft>
              <a:buClr>
                <a:schemeClr val="accent4"/>
              </a:buClr>
              <a:buFont typeface="Arial" panose="020B0604020202020204" pitchFamily="34" charset="0"/>
              <a:buChar char="•"/>
              <a:defRPr sz="1800">
                <a:solidFill>
                  <a:schemeClr val="bg1"/>
                </a:solidFill>
              </a:defRPr>
            </a:lvl1pPr>
            <a:lvl2pPr marL="173736" indent="-173736">
              <a:lnSpc>
                <a:spcPct val="107000"/>
              </a:lnSpc>
              <a:spcBef>
                <a:spcPts val="0"/>
              </a:spcBef>
              <a:spcAft>
                <a:spcPts val="1800"/>
              </a:spcAft>
              <a:buClr>
                <a:schemeClr val="accent4"/>
              </a:buClr>
              <a:buFont typeface="Arial" panose="020B0604020202020204" pitchFamily="34" charset="0"/>
              <a:buChar char="•"/>
              <a:defRPr sz="1800">
                <a:solidFill>
                  <a:schemeClr val="bg1"/>
                </a:solidFill>
              </a:defRPr>
            </a:lvl2pPr>
            <a:lvl3pPr marL="173736" indent="-173736">
              <a:lnSpc>
                <a:spcPct val="107000"/>
              </a:lnSpc>
              <a:spcBef>
                <a:spcPts val="0"/>
              </a:spcBef>
              <a:spcAft>
                <a:spcPts val="1800"/>
              </a:spcAft>
              <a:buClr>
                <a:schemeClr val="accent4"/>
              </a:buClr>
              <a:buFont typeface="Arial" panose="020B0604020202020204" pitchFamily="34" charset="0"/>
              <a:buChar char="•"/>
              <a:defRPr sz="1800">
                <a:solidFill>
                  <a:schemeClr val="bg1"/>
                </a:solidFill>
              </a:defRPr>
            </a:lvl3pPr>
            <a:lvl4pPr marL="173736" indent="-173736">
              <a:lnSpc>
                <a:spcPct val="107000"/>
              </a:lnSpc>
              <a:spcBef>
                <a:spcPts val="0"/>
              </a:spcBef>
              <a:spcAft>
                <a:spcPts val="1800"/>
              </a:spcAft>
              <a:buClr>
                <a:schemeClr val="accent4"/>
              </a:buClr>
              <a:buFont typeface="Arial" panose="020B0604020202020204" pitchFamily="34" charset="0"/>
              <a:buChar char="•"/>
              <a:defRPr sz="1800">
                <a:solidFill>
                  <a:schemeClr val="bg1"/>
                </a:solidFill>
              </a:defRPr>
            </a:lvl4pPr>
            <a:lvl5pPr marL="173736" indent="-173736">
              <a:lnSpc>
                <a:spcPct val="107000"/>
              </a:lnSpc>
              <a:spcBef>
                <a:spcPts val="0"/>
              </a:spcBef>
              <a:spcAft>
                <a:spcPts val="1800"/>
              </a:spcAft>
              <a:buClr>
                <a:schemeClr val="accent4"/>
              </a:buClr>
              <a:buFont typeface="Arial" panose="020B0604020202020204" pitchFamily="34" charset="0"/>
              <a:buChar char="•"/>
              <a:defRPr sz="18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21" name="Straight Connector 20">
            <a:extLst>
              <a:ext uri="{FF2B5EF4-FFF2-40B4-BE49-F238E27FC236}">
                <a16:creationId xmlns:a16="http://schemas.microsoft.com/office/drawing/2014/main" id="{31C2B1F2-008B-4DC9-9D3D-15CE505559FF}"/>
              </a:ext>
            </a:extLst>
          </p:cNvPr>
          <p:cNvCxnSpPr>
            <a:cxnSpLocks/>
          </p:cNvCxnSpPr>
          <p:nvPr userDrawn="1"/>
        </p:nvCxnSpPr>
        <p:spPr>
          <a:xfrm>
            <a:off x="501650" y="2171019"/>
            <a:ext cx="6419850" cy="0"/>
          </a:xfrm>
          <a:prstGeom prst="line">
            <a:avLst/>
          </a:prstGeom>
          <a:ln w="12700" cap="rnd">
            <a:solidFill>
              <a:schemeClr val="accent4">
                <a:alpha val="71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grpSp>
        <p:nvGrpSpPr>
          <p:cNvPr id="5" name="Group 4">
            <a:extLst>
              <a:ext uri="{FF2B5EF4-FFF2-40B4-BE49-F238E27FC236}">
                <a16:creationId xmlns:a16="http://schemas.microsoft.com/office/drawing/2014/main" id="{7D13CB09-3697-44F2-BBB1-3C97CEEB6431}"/>
              </a:ext>
            </a:extLst>
          </p:cNvPr>
          <p:cNvGrpSpPr/>
          <p:nvPr userDrawn="1"/>
        </p:nvGrpSpPr>
        <p:grpSpPr>
          <a:xfrm>
            <a:off x="8011668" y="-920"/>
            <a:ext cx="4180332" cy="6859841"/>
            <a:chOff x="8011668" y="-920"/>
            <a:chExt cx="4180332" cy="6859841"/>
          </a:xfrm>
        </p:grpSpPr>
        <p:sp>
          <p:nvSpPr>
            <p:cNvPr id="4" name="Rectangle 3">
              <a:extLst>
                <a:ext uri="{FF2B5EF4-FFF2-40B4-BE49-F238E27FC236}">
                  <a16:creationId xmlns:a16="http://schemas.microsoft.com/office/drawing/2014/main" id="{21308D66-143B-A349-ACCD-3D00D906A092}"/>
                </a:ext>
              </a:extLst>
            </p:cNvPr>
            <p:cNvSpPr/>
            <p:nvPr userDrawn="1"/>
          </p:nvSpPr>
          <p:spPr>
            <a:xfrm>
              <a:off x="8506968" y="236"/>
              <a:ext cx="1280160" cy="685752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a:ln>
                  <a:noFill/>
                </a:ln>
                <a:solidFill>
                  <a:srgbClr val="FFFFFF"/>
                </a:solidFill>
                <a:effectLst/>
                <a:uLnTx/>
                <a:uFillTx/>
                <a:latin typeface="Microsoft Sans Serif"/>
                <a:ea typeface="+mn-ea"/>
                <a:cs typeface="+mn-cs"/>
              </a:endParaRPr>
            </a:p>
          </p:txBody>
        </p:sp>
        <p:sp>
          <p:nvSpPr>
            <p:cNvPr id="6" name="Rectangle 5">
              <a:extLst>
                <a:ext uri="{FF2B5EF4-FFF2-40B4-BE49-F238E27FC236}">
                  <a16:creationId xmlns:a16="http://schemas.microsoft.com/office/drawing/2014/main" id="{491A9D0B-FE28-9048-B13B-E76F407CA744}"/>
                </a:ext>
              </a:extLst>
            </p:cNvPr>
            <p:cNvSpPr/>
            <p:nvPr userDrawn="1"/>
          </p:nvSpPr>
          <p:spPr>
            <a:xfrm>
              <a:off x="9787128" y="-920"/>
              <a:ext cx="2404872" cy="685984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pPr>
              <a:r>
                <a:rPr kumimoji="0" lang="en-US" sz="1067" b="0" i="0" u="none" strike="noStrike" cap="none" spc="0" normalizeH="0" baseline="0" noProof="0">
                  <a:ln>
                    <a:noFill/>
                  </a:ln>
                  <a:solidFill>
                    <a:srgbClr val="FFFFFF"/>
                  </a:solidFill>
                  <a:effectLst/>
                  <a:uLnTx/>
                  <a:uFillTx/>
                  <a:latin typeface="Microsoft Sans Serif"/>
                </a:rPr>
                <a:t>2.63</a:t>
              </a:r>
            </a:p>
            <a:p>
              <a:pPr marR="0" lvl="0" indent="0" algn="ctr" fontAlgn="auto">
                <a:lnSpc>
                  <a:spcPct val="100000"/>
                </a:lnSpc>
                <a:spcBef>
                  <a:spcPts val="0"/>
                </a:spcBef>
                <a:spcAft>
                  <a:spcPts val="0"/>
                </a:spcAft>
                <a:buClrTx/>
                <a:buSzTx/>
                <a:buFontTx/>
                <a:buNone/>
                <a:tabLst/>
              </a:pPr>
              <a:endParaRPr kumimoji="0" lang="en-US" sz="1067" b="0" i="0" u="none" strike="noStrike" cap="none" spc="0" normalizeH="0" baseline="0" noProof="0">
                <a:ln>
                  <a:noFill/>
                </a:ln>
                <a:solidFill>
                  <a:srgbClr val="FFFFFF"/>
                </a:solidFill>
                <a:effectLst/>
                <a:uLnTx/>
                <a:uFillTx/>
                <a:latin typeface="Microsoft Sans Serif"/>
              </a:endParaRPr>
            </a:p>
          </p:txBody>
        </p:sp>
        <p:sp>
          <p:nvSpPr>
            <p:cNvPr id="22" name="Rectangle: Single Corner Rounded 6">
              <a:extLst>
                <a:ext uri="{FF2B5EF4-FFF2-40B4-BE49-F238E27FC236}">
                  <a16:creationId xmlns:a16="http://schemas.microsoft.com/office/drawing/2014/main" id="{D1973D7C-0652-4165-88A1-4FB9828F5615}"/>
                </a:ext>
              </a:extLst>
            </p:cNvPr>
            <p:cNvSpPr/>
            <p:nvPr userDrawn="1"/>
          </p:nvSpPr>
          <p:spPr bwMode="gray">
            <a:xfrm flipV="1">
              <a:off x="8011668" y="0"/>
              <a:ext cx="493776" cy="6858003"/>
            </a:xfrm>
            <a:prstGeom prst="round1Rect">
              <a:avLst>
                <a:gd name="adj" fmla="val 0"/>
              </a:avLst>
            </a:prstGeom>
            <a:gradFill flip="none" rotWithShape="1">
              <a:gsLst>
                <a:gs pos="0">
                  <a:schemeClr val="accent3"/>
                </a:gs>
                <a:gs pos="100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23" name="Rectangle: Single Corner Rounded 6">
              <a:extLst>
                <a:ext uri="{FF2B5EF4-FFF2-40B4-BE49-F238E27FC236}">
                  <a16:creationId xmlns:a16="http://schemas.microsoft.com/office/drawing/2014/main" id="{59E261A4-BD2B-47CA-A4EB-774113F2B7FE}"/>
                </a:ext>
              </a:extLst>
            </p:cNvPr>
            <p:cNvSpPr/>
            <p:nvPr userDrawn="1"/>
          </p:nvSpPr>
          <p:spPr bwMode="gray">
            <a:xfrm rot="10800000" flipH="1" flipV="1">
              <a:off x="9293353" y="1"/>
              <a:ext cx="493775" cy="6857530"/>
            </a:xfrm>
            <a:prstGeom prst="round1Rect">
              <a:avLst>
                <a:gd name="adj" fmla="val 0"/>
              </a:avLst>
            </a:prstGeom>
            <a:gradFill flip="none" rotWithShape="1">
              <a:gsLst>
                <a:gs pos="100000">
                  <a:schemeClr val="accent3">
                    <a:lumMod val="50000"/>
                    <a:alpha val="65000"/>
                  </a:schemeClr>
                </a:gs>
                <a:gs pos="0">
                  <a:schemeClr val="accent3">
                    <a:lumMod val="60000"/>
                    <a:lumOff val="40000"/>
                    <a:alpha val="0"/>
                  </a:schemeClr>
                </a:gs>
                <a:gs pos="60000">
                  <a:schemeClr val="accent3">
                    <a:lumMod val="50000"/>
                    <a:alpha val="28000"/>
                  </a:schemeClr>
                </a:gs>
              </a:gsLst>
              <a:lin ang="0" scaled="1"/>
              <a:tileRect/>
            </a:gradFill>
            <a:ln w="10795" cap="flat" cmpd="sng" algn="ctr">
              <a:noFill/>
              <a:prstDash val="solid"/>
            </a:ln>
            <a:effectLst/>
          </p:spPr>
          <p:txBody>
            <a:bodyPr rtlCol="0" anchor="ctr"/>
            <a:lstStyle/>
            <a:p>
              <a:pPr lvl="0" algn="ctr"/>
              <a:endParaRPr lang="en-US" kern="0">
                <a:solidFill>
                  <a:prstClr val="white"/>
                </a:solidFill>
              </a:endParaRPr>
            </a:p>
          </p:txBody>
        </p:sp>
      </p:grpSp>
      <p:sp>
        <p:nvSpPr>
          <p:cNvPr id="11" name="Freeform 5">
            <a:extLst>
              <a:ext uri="{FF2B5EF4-FFF2-40B4-BE49-F238E27FC236}">
                <a16:creationId xmlns:a16="http://schemas.microsoft.com/office/drawing/2014/main" id="{181E4135-726A-4D1C-A91C-5C35847AF4F2}"/>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12" name="Title 2">
            <a:extLst>
              <a:ext uri="{FF2B5EF4-FFF2-40B4-BE49-F238E27FC236}">
                <a16:creationId xmlns:a16="http://schemas.microsoft.com/office/drawing/2014/main" id="{604BBF9E-6C60-435B-99A6-364C05DFE387}"/>
              </a:ext>
            </a:extLst>
          </p:cNvPr>
          <p:cNvSpPr>
            <a:spLocks noGrp="1"/>
          </p:cNvSpPr>
          <p:nvPr>
            <p:ph type="title"/>
          </p:nvPr>
        </p:nvSpPr>
        <p:spPr>
          <a:xfrm>
            <a:off x="475488" y="818952"/>
            <a:ext cx="6446012" cy="1110432"/>
          </a:xfrm>
        </p:spPr>
        <p:txBody>
          <a:bodyPr wrap="square">
            <a:spAutoFit/>
          </a:bodyPr>
          <a:lstStyle>
            <a:lvl1pPr>
              <a:defRPr sz="4400">
                <a:solidFill>
                  <a:schemeClr val="bg1"/>
                </a:solidFill>
              </a:defRPr>
            </a:lvl1pPr>
          </a:lstStyle>
          <a:p>
            <a:r>
              <a:rPr lang="en-US"/>
              <a:t>Click to edit Master title style</a:t>
            </a:r>
          </a:p>
        </p:txBody>
      </p:sp>
      <p:sp>
        <p:nvSpPr>
          <p:cNvPr id="13" name="TextBox 12">
            <a:extLst>
              <a:ext uri="{FF2B5EF4-FFF2-40B4-BE49-F238E27FC236}">
                <a16:creationId xmlns:a16="http://schemas.microsoft.com/office/drawing/2014/main" id="{9CCA702F-9CD5-9141-B8C6-798965BC668E}"/>
              </a:ext>
            </a:extLst>
          </p:cNvPr>
          <p:cNvSpPr txBox="1"/>
          <p:nvPr userDrawn="1"/>
        </p:nvSpPr>
        <p:spPr>
          <a:xfrm>
            <a:off x="530352" y="6534114"/>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4">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629473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preserve="1" userDrawn="1">
  <p:cSld name="Thank You Nickel">
    <p:bg bwMode="gray">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65" name="Rectangle: Single Corner Rounded 64">
            <a:extLst>
              <a:ext uri="{FF2B5EF4-FFF2-40B4-BE49-F238E27FC236}">
                <a16:creationId xmlns:a16="http://schemas.microsoft.com/office/drawing/2014/main" id="{CF1E7CE3-7A17-4382-8BA4-A6EF494BF310}"/>
              </a:ext>
            </a:extLst>
          </p:cNvPr>
          <p:cNvSpPr/>
          <p:nvPr userDrawn="1"/>
        </p:nvSpPr>
        <p:spPr bwMode="gray">
          <a:xfrm flipV="1">
            <a:off x="1588" y="0"/>
            <a:ext cx="10014977" cy="6170634"/>
          </a:xfrm>
          <a:prstGeom prst="round1Rect">
            <a:avLst>
              <a:gd name="adj" fmla="val 3140"/>
            </a:avLst>
          </a:prstGeom>
          <a:gradFill>
            <a:gsLst>
              <a:gs pos="0">
                <a:srgbClr val="E9EEF3"/>
              </a:gs>
              <a:gs pos="75000">
                <a:srgbClr val="F2F5F8"/>
              </a:gs>
            </a:gsLst>
            <a:lin ang="3000000" scaled="0"/>
          </a:gradFill>
          <a:ln>
            <a:noFill/>
          </a:ln>
          <a:effectLst>
            <a:outerShdw blurRad="825500" dist="317500" dir="8100000" algn="t" rotWithShape="0">
              <a:schemeClr val="accent5">
                <a:lumMod val="50000"/>
                <a:alpha val="5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solidFill>
                <a:prstClr val="white"/>
              </a:solidFill>
            </a:endParaRPr>
          </a:p>
        </p:txBody>
      </p:sp>
      <p:sp>
        <p:nvSpPr>
          <p:cNvPr id="71" name="Rectangle: Single Corner Rounded 70">
            <a:extLst>
              <a:ext uri="{FF2B5EF4-FFF2-40B4-BE49-F238E27FC236}">
                <a16:creationId xmlns:a16="http://schemas.microsoft.com/office/drawing/2014/main" id="{16285E8E-54DA-45A3-8859-F2AC5B9C6A4C}"/>
              </a:ext>
            </a:extLst>
          </p:cNvPr>
          <p:cNvSpPr/>
          <p:nvPr userDrawn="1"/>
        </p:nvSpPr>
        <p:spPr bwMode="gray">
          <a:xfrm flipV="1">
            <a:off x="-6349" y="0"/>
            <a:ext cx="8121650" cy="3764215"/>
          </a:xfrm>
          <a:prstGeom prst="round1Rect">
            <a:avLst>
              <a:gd name="adj" fmla="val 5394"/>
            </a:avLst>
          </a:prstGeom>
          <a:gradFill>
            <a:gsLst>
              <a:gs pos="100000">
                <a:srgbClr val="F2F2F4"/>
              </a:gs>
              <a:gs pos="37000">
                <a:schemeClr val="bg1">
                  <a:lumMod val="0"/>
                  <a:lumOff val="100000"/>
                </a:schemeClr>
              </a:gs>
            </a:gsLst>
            <a:lin ang="8100000" scaled="1"/>
          </a:gradFill>
          <a:ln>
            <a:noFill/>
          </a:ln>
          <a:effectLst>
            <a:outerShdw blurRad="838200" dist="406400" dir="7440000" sx="96000" sy="96000" algn="t" rotWithShape="0">
              <a:schemeClr val="accent5">
                <a:lumMod val="50000"/>
                <a:alpha val="5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solidFill>
                <a:prstClr val="white"/>
              </a:solidFill>
            </a:endParaRPr>
          </a:p>
        </p:txBody>
      </p:sp>
      <p:sp>
        <p:nvSpPr>
          <p:cNvPr id="42" name="TextBox 41">
            <a:extLst>
              <a:ext uri="{FF2B5EF4-FFF2-40B4-BE49-F238E27FC236}">
                <a16:creationId xmlns:a16="http://schemas.microsoft.com/office/drawing/2014/main" id="{0C078D3F-27AE-4E4F-A5C5-A25241137A81}"/>
              </a:ext>
            </a:extLst>
          </p:cNvPr>
          <p:cNvSpPr txBox="1"/>
          <p:nvPr userDrawn="1"/>
        </p:nvSpPr>
        <p:spPr bwMode="gray">
          <a:xfrm>
            <a:off x="495300" y="2348891"/>
            <a:ext cx="3941592" cy="81400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Follow us on:</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For more information, visit us at:</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www.qualcomm.com &amp; www.qualcomm.com/blog</a:t>
            </a:r>
          </a:p>
        </p:txBody>
      </p:sp>
      <p:sp>
        <p:nvSpPr>
          <p:cNvPr id="43" name="TextBox 42">
            <a:extLst>
              <a:ext uri="{FF2B5EF4-FFF2-40B4-BE49-F238E27FC236}">
                <a16:creationId xmlns:a16="http://schemas.microsoft.com/office/drawing/2014/main" id="{1CA64EC1-A159-47CC-BBC8-86849D0369FF}"/>
              </a:ext>
            </a:extLst>
          </p:cNvPr>
          <p:cNvSpPr txBox="1"/>
          <p:nvPr userDrawn="1"/>
        </p:nvSpPr>
        <p:spPr bwMode="gray">
          <a:xfrm>
            <a:off x="495300" y="1288543"/>
            <a:ext cx="3940004" cy="736355"/>
          </a:xfrm>
          <a:prstGeom prst="rect">
            <a:avLst/>
          </a:prstGeom>
          <a:noFill/>
        </p:spPr>
        <p:txBody>
          <a:bodyPr wrap="square" lIns="0" tIns="0" rIns="0" bIns="0" rtlCol="0">
            <a:spAutoFit/>
          </a:bodyPr>
          <a:lstStyle/>
          <a:p>
            <a:pPr marL="0" marR="0" lvl="0" indent="0" algn="l" defTabSz="914400" rtl="0" eaLnBrk="1" fontAlgn="auto" latinLnBrk="0" hangingPunct="1">
              <a:lnSpc>
                <a:spcPct val="87000"/>
              </a:lnSpc>
              <a:spcBef>
                <a:spcPts val="0"/>
              </a:spcBef>
              <a:spcAft>
                <a:spcPts val="0"/>
              </a:spcAft>
              <a:buClrTx/>
              <a:buSzTx/>
              <a:buFontTx/>
              <a:buNone/>
              <a:tabLst/>
              <a:defRPr/>
            </a:pPr>
            <a:r>
              <a:rPr kumimoji="0" lang="en-US" sz="55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Thank you</a:t>
            </a:r>
          </a:p>
        </p:txBody>
      </p:sp>
      <p:grpSp>
        <p:nvGrpSpPr>
          <p:cNvPr id="2" name="Group 1">
            <a:extLst>
              <a:ext uri="{FF2B5EF4-FFF2-40B4-BE49-F238E27FC236}">
                <a16:creationId xmlns:a16="http://schemas.microsoft.com/office/drawing/2014/main" id="{0D34E480-EAB6-49A9-8C1E-32BB255B6712}"/>
              </a:ext>
            </a:extLst>
          </p:cNvPr>
          <p:cNvGrpSpPr/>
          <p:nvPr userDrawn="1"/>
        </p:nvGrpSpPr>
        <p:grpSpPr>
          <a:xfrm>
            <a:off x="1631429" y="2378044"/>
            <a:ext cx="937502" cy="166848"/>
            <a:chOff x="1631429" y="2378044"/>
            <a:chExt cx="937502" cy="166848"/>
          </a:xfrm>
          <a:solidFill>
            <a:schemeClr val="tx1"/>
          </a:solidFill>
        </p:grpSpPr>
        <p:sp>
          <p:nvSpPr>
            <p:cNvPr id="45" name="Freeform 12">
              <a:extLst>
                <a:ext uri="{FF2B5EF4-FFF2-40B4-BE49-F238E27FC236}">
                  <a16:creationId xmlns:a16="http://schemas.microsoft.com/office/drawing/2014/main" id="{A627BAD2-8D69-4928-B16D-595E55F96BC6}"/>
                </a:ext>
              </a:extLst>
            </p:cNvPr>
            <p:cNvSpPr>
              <a:spLocks noChangeAspect="1"/>
            </p:cNvSpPr>
            <p:nvPr/>
          </p:nvSpPr>
          <p:spPr bwMode="gray">
            <a:xfrm>
              <a:off x="1815836" y="2378661"/>
              <a:ext cx="204261" cy="165982"/>
            </a:xfrm>
            <a:custGeom>
              <a:avLst/>
              <a:gdLst>
                <a:gd name="T0" fmla="*/ 800 w 800"/>
                <a:gd name="T1" fmla="*/ 77 h 650"/>
                <a:gd name="T2" fmla="*/ 706 w 800"/>
                <a:gd name="T3" fmla="*/ 103 h 650"/>
                <a:gd name="T4" fmla="*/ 778 w 800"/>
                <a:gd name="T5" fmla="*/ 12 h 650"/>
                <a:gd name="T6" fmla="*/ 674 w 800"/>
                <a:gd name="T7" fmla="*/ 52 h 650"/>
                <a:gd name="T8" fmla="*/ 554 w 800"/>
                <a:gd name="T9" fmla="*/ 0 h 650"/>
                <a:gd name="T10" fmla="*/ 390 w 800"/>
                <a:gd name="T11" fmla="*/ 164 h 650"/>
                <a:gd name="T12" fmla="*/ 394 w 800"/>
                <a:gd name="T13" fmla="*/ 201 h 650"/>
                <a:gd name="T14" fmla="*/ 56 w 800"/>
                <a:gd name="T15" fmla="*/ 30 h 650"/>
                <a:gd name="T16" fmla="*/ 33 w 800"/>
                <a:gd name="T17" fmla="*/ 112 h 650"/>
                <a:gd name="T18" fmla="*/ 106 w 800"/>
                <a:gd name="T19" fmla="*/ 249 h 650"/>
                <a:gd name="T20" fmla="*/ 32 w 800"/>
                <a:gd name="T21" fmla="*/ 229 h 650"/>
                <a:gd name="T22" fmla="*/ 32 w 800"/>
                <a:gd name="T23" fmla="*/ 231 h 650"/>
                <a:gd name="T24" fmla="*/ 164 w 800"/>
                <a:gd name="T25" fmla="*/ 392 h 650"/>
                <a:gd name="T26" fmla="*/ 121 w 800"/>
                <a:gd name="T27" fmla="*/ 397 h 650"/>
                <a:gd name="T28" fmla="*/ 90 w 800"/>
                <a:gd name="T29" fmla="*/ 394 h 650"/>
                <a:gd name="T30" fmla="*/ 243 w 800"/>
                <a:gd name="T31" fmla="*/ 508 h 650"/>
                <a:gd name="T32" fmla="*/ 39 w 800"/>
                <a:gd name="T33" fmla="*/ 579 h 650"/>
                <a:gd name="T34" fmla="*/ 0 w 800"/>
                <a:gd name="T35" fmla="*/ 576 h 650"/>
                <a:gd name="T36" fmla="*/ 252 w 800"/>
                <a:gd name="T37" fmla="*/ 650 h 650"/>
                <a:gd name="T38" fmla="*/ 719 w 800"/>
                <a:gd name="T39" fmla="*/ 183 h 650"/>
                <a:gd name="T40" fmla="*/ 718 w 800"/>
                <a:gd name="T41" fmla="*/ 162 h 650"/>
                <a:gd name="T42" fmla="*/ 800 w 800"/>
                <a:gd name="T43" fmla="*/ 7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0" h="650">
                  <a:moveTo>
                    <a:pt x="800" y="77"/>
                  </a:moveTo>
                  <a:cubicBezTo>
                    <a:pt x="771" y="90"/>
                    <a:pt x="739" y="99"/>
                    <a:pt x="706" y="103"/>
                  </a:cubicBezTo>
                  <a:cubicBezTo>
                    <a:pt x="740" y="82"/>
                    <a:pt x="766" y="50"/>
                    <a:pt x="778" y="12"/>
                  </a:cubicBezTo>
                  <a:cubicBezTo>
                    <a:pt x="746" y="31"/>
                    <a:pt x="711" y="44"/>
                    <a:pt x="674" y="52"/>
                  </a:cubicBezTo>
                  <a:cubicBezTo>
                    <a:pt x="644" y="20"/>
                    <a:pt x="601" y="0"/>
                    <a:pt x="554" y="0"/>
                  </a:cubicBezTo>
                  <a:cubicBezTo>
                    <a:pt x="463" y="0"/>
                    <a:pt x="390" y="73"/>
                    <a:pt x="390" y="164"/>
                  </a:cubicBezTo>
                  <a:cubicBezTo>
                    <a:pt x="390" y="177"/>
                    <a:pt x="391" y="189"/>
                    <a:pt x="394" y="201"/>
                  </a:cubicBezTo>
                  <a:cubicBezTo>
                    <a:pt x="258" y="195"/>
                    <a:pt x="137" y="129"/>
                    <a:pt x="56" y="30"/>
                  </a:cubicBezTo>
                  <a:cubicBezTo>
                    <a:pt x="42" y="54"/>
                    <a:pt x="33" y="82"/>
                    <a:pt x="33" y="112"/>
                  </a:cubicBezTo>
                  <a:cubicBezTo>
                    <a:pt x="33" y="169"/>
                    <a:pt x="62" y="220"/>
                    <a:pt x="106" y="249"/>
                  </a:cubicBezTo>
                  <a:cubicBezTo>
                    <a:pt x="80" y="248"/>
                    <a:pt x="54" y="241"/>
                    <a:pt x="32" y="229"/>
                  </a:cubicBezTo>
                  <a:cubicBezTo>
                    <a:pt x="32" y="229"/>
                    <a:pt x="32" y="230"/>
                    <a:pt x="32" y="231"/>
                  </a:cubicBezTo>
                  <a:cubicBezTo>
                    <a:pt x="32" y="310"/>
                    <a:pt x="89" y="376"/>
                    <a:pt x="164" y="392"/>
                  </a:cubicBezTo>
                  <a:cubicBezTo>
                    <a:pt x="150" y="395"/>
                    <a:pt x="136" y="397"/>
                    <a:pt x="121" y="397"/>
                  </a:cubicBezTo>
                  <a:cubicBezTo>
                    <a:pt x="110" y="397"/>
                    <a:pt x="100" y="396"/>
                    <a:pt x="90" y="394"/>
                  </a:cubicBezTo>
                  <a:cubicBezTo>
                    <a:pt x="111" y="460"/>
                    <a:pt x="171" y="507"/>
                    <a:pt x="243" y="508"/>
                  </a:cubicBezTo>
                  <a:cubicBezTo>
                    <a:pt x="187" y="552"/>
                    <a:pt x="116" y="579"/>
                    <a:pt x="39" y="579"/>
                  </a:cubicBezTo>
                  <a:cubicBezTo>
                    <a:pt x="26" y="579"/>
                    <a:pt x="13" y="578"/>
                    <a:pt x="0" y="576"/>
                  </a:cubicBezTo>
                  <a:cubicBezTo>
                    <a:pt x="73" y="623"/>
                    <a:pt x="159" y="650"/>
                    <a:pt x="252" y="650"/>
                  </a:cubicBezTo>
                  <a:cubicBezTo>
                    <a:pt x="553" y="650"/>
                    <a:pt x="719" y="400"/>
                    <a:pt x="719" y="183"/>
                  </a:cubicBezTo>
                  <a:cubicBezTo>
                    <a:pt x="719" y="176"/>
                    <a:pt x="718" y="169"/>
                    <a:pt x="718" y="162"/>
                  </a:cubicBezTo>
                  <a:cubicBezTo>
                    <a:pt x="750" y="139"/>
                    <a:pt x="778" y="110"/>
                    <a:pt x="800" y="77"/>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nvGrpSpPr>
            <p:cNvPr id="46" name="Group 5">
              <a:extLst>
                <a:ext uri="{FF2B5EF4-FFF2-40B4-BE49-F238E27FC236}">
                  <a16:creationId xmlns:a16="http://schemas.microsoft.com/office/drawing/2014/main" id="{0162444D-2A2A-46E3-9507-C0CB7E7AA354}"/>
                </a:ext>
              </a:extLst>
            </p:cNvPr>
            <p:cNvGrpSpPr>
              <a:grpSpLocks noChangeAspect="1"/>
            </p:cNvGrpSpPr>
            <p:nvPr/>
          </p:nvGrpSpPr>
          <p:grpSpPr bwMode="gray">
            <a:xfrm>
              <a:off x="2127148" y="2378659"/>
              <a:ext cx="166513" cy="164554"/>
              <a:chOff x="3331" y="1656"/>
              <a:chExt cx="1020" cy="1008"/>
            </a:xfrm>
            <a:grpFill/>
          </p:grpSpPr>
          <p:sp>
            <p:nvSpPr>
              <p:cNvPr id="48" name="Freeform 6">
                <a:extLst>
                  <a:ext uri="{FF2B5EF4-FFF2-40B4-BE49-F238E27FC236}">
                    <a16:creationId xmlns:a16="http://schemas.microsoft.com/office/drawing/2014/main" id="{77DD6462-B80E-4A66-A3F2-2A93DA872171}"/>
                  </a:ext>
                </a:extLst>
              </p:cNvPr>
              <p:cNvSpPr>
                <a:spLocks noEditPoints="1"/>
              </p:cNvSpPr>
              <p:nvPr/>
            </p:nvSpPr>
            <p:spPr bwMode="gray">
              <a:xfrm>
                <a:off x="3331" y="1656"/>
                <a:ext cx="232" cy="1008"/>
              </a:xfrm>
              <a:custGeom>
                <a:avLst/>
                <a:gdLst>
                  <a:gd name="T0" fmla="*/ 98 w 98"/>
                  <a:gd name="T1" fmla="*/ 46 h 427"/>
                  <a:gd name="T2" fmla="*/ 48 w 98"/>
                  <a:gd name="T3" fmla="*/ 92 h 427"/>
                  <a:gd name="T4" fmla="*/ 0 w 98"/>
                  <a:gd name="T5" fmla="*/ 46 h 427"/>
                  <a:gd name="T6" fmla="*/ 49 w 98"/>
                  <a:gd name="T7" fmla="*/ 0 h 427"/>
                  <a:gd name="T8" fmla="*/ 98 w 98"/>
                  <a:gd name="T9" fmla="*/ 46 h 427"/>
                  <a:gd name="T10" fmla="*/ 2 w 98"/>
                  <a:gd name="T11" fmla="*/ 427 h 427"/>
                  <a:gd name="T12" fmla="*/ 2 w 98"/>
                  <a:gd name="T13" fmla="*/ 129 h 427"/>
                  <a:gd name="T14" fmla="*/ 95 w 98"/>
                  <a:gd name="T15" fmla="*/ 129 h 427"/>
                  <a:gd name="T16" fmla="*/ 95 w 98"/>
                  <a:gd name="T17" fmla="*/ 427 h 427"/>
                  <a:gd name="T18" fmla="*/ 2 w 98"/>
                  <a:gd name="T19" fmla="*/ 427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427">
                    <a:moveTo>
                      <a:pt x="98" y="46"/>
                    </a:moveTo>
                    <a:cubicBezTo>
                      <a:pt x="98" y="72"/>
                      <a:pt x="79" y="92"/>
                      <a:pt x="48" y="92"/>
                    </a:cubicBezTo>
                    <a:cubicBezTo>
                      <a:pt x="18" y="92"/>
                      <a:pt x="0" y="72"/>
                      <a:pt x="0" y="46"/>
                    </a:cubicBezTo>
                    <a:cubicBezTo>
                      <a:pt x="0" y="20"/>
                      <a:pt x="19" y="0"/>
                      <a:pt x="49" y="0"/>
                    </a:cubicBezTo>
                    <a:cubicBezTo>
                      <a:pt x="79" y="0"/>
                      <a:pt x="97" y="20"/>
                      <a:pt x="98" y="46"/>
                    </a:cubicBezTo>
                    <a:close/>
                    <a:moveTo>
                      <a:pt x="2" y="427"/>
                    </a:moveTo>
                    <a:cubicBezTo>
                      <a:pt x="2" y="129"/>
                      <a:pt x="2" y="129"/>
                      <a:pt x="2" y="129"/>
                    </a:cubicBezTo>
                    <a:cubicBezTo>
                      <a:pt x="95" y="129"/>
                      <a:pt x="95" y="129"/>
                      <a:pt x="95" y="129"/>
                    </a:cubicBezTo>
                    <a:cubicBezTo>
                      <a:pt x="95" y="427"/>
                      <a:pt x="95" y="427"/>
                      <a:pt x="95" y="427"/>
                    </a:cubicBezTo>
                    <a:lnTo>
                      <a:pt x="2" y="4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sp>
            <p:nvSpPr>
              <p:cNvPr id="49" name="Freeform 7">
                <a:extLst>
                  <a:ext uri="{FF2B5EF4-FFF2-40B4-BE49-F238E27FC236}">
                    <a16:creationId xmlns:a16="http://schemas.microsoft.com/office/drawing/2014/main" id="{3438D5A0-89DE-45B0-9C57-B125F96DE5CC}"/>
                  </a:ext>
                </a:extLst>
              </p:cNvPr>
              <p:cNvSpPr>
                <a:spLocks/>
              </p:cNvSpPr>
              <p:nvPr/>
            </p:nvSpPr>
            <p:spPr bwMode="gray">
              <a:xfrm>
                <a:off x="3681" y="1944"/>
                <a:ext cx="670" cy="720"/>
              </a:xfrm>
              <a:custGeom>
                <a:avLst/>
                <a:gdLst>
                  <a:gd name="T0" fmla="*/ 2 w 284"/>
                  <a:gd name="T1" fmla="*/ 102 h 305"/>
                  <a:gd name="T2" fmla="*/ 0 w 284"/>
                  <a:gd name="T3" fmla="*/ 7 h 305"/>
                  <a:gd name="T4" fmla="*/ 80 w 284"/>
                  <a:gd name="T5" fmla="*/ 7 h 305"/>
                  <a:gd name="T6" fmla="*/ 84 w 284"/>
                  <a:gd name="T7" fmla="*/ 48 h 305"/>
                  <a:gd name="T8" fmla="*/ 86 w 284"/>
                  <a:gd name="T9" fmla="*/ 48 h 305"/>
                  <a:gd name="T10" fmla="*/ 178 w 284"/>
                  <a:gd name="T11" fmla="*/ 0 h 305"/>
                  <a:gd name="T12" fmla="*/ 284 w 284"/>
                  <a:gd name="T13" fmla="*/ 129 h 305"/>
                  <a:gd name="T14" fmla="*/ 284 w 284"/>
                  <a:gd name="T15" fmla="*/ 305 h 305"/>
                  <a:gd name="T16" fmla="*/ 192 w 284"/>
                  <a:gd name="T17" fmla="*/ 305 h 305"/>
                  <a:gd name="T18" fmla="*/ 192 w 284"/>
                  <a:gd name="T19" fmla="*/ 140 h 305"/>
                  <a:gd name="T20" fmla="*/ 145 w 284"/>
                  <a:gd name="T21" fmla="*/ 75 h 305"/>
                  <a:gd name="T22" fmla="*/ 98 w 284"/>
                  <a:gd name="T23" fmla="*/ 110 h 305"/>
                  <a:gd name="T24" fmla="*/ 94 w 284"/>
                  <a:gd name="T25" fmla="*/ 133 h 305"/>
                  <a:gd name="T26" fmla="*/ 94 w 284"/>
                  <a:gd name="T27" fmla="*/ 305 h 305"/>
                  <a:gd name="T28" fmla="*/ 2 w 284"/>
                  <a:gd name="T29" fmla="*/ 305 h 305"/>
                  <a:gd name="T30" fmla="*/ 2 w 284"/>
                  <a:gd name="T31" fmla="*/ 10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305">
                    <a:moveTo>
                      <a:pt x="2" y="102"/>
                    </a:moveTo>
                    <a:cubicBezTo>
                      <a:pt x="2" y="65"/>
                      <a:pt x="1" y="34"/>
                      <a:pt x="0" y="7"/>
                    </a:cubicBezTo>
                    <a:cubicBezTo>
                      <a:pt x="80" y="7"/>
                      <a:pt x="80" y="7"/>
                      <a:pt x="80" y="7"/>
                    </a:cubicBezTo>
                    <a:cubicBezTo>
                      <a:pt x="84" y="48"/>
                      <a:pt x="84" y="48"/>
                      <a:pt x="84" y="48"/>
                    </a:cubicBezTo>
                    <a:cubicBezTo>
                      <a:pt x="86" y="48"/>
                      <a:pt x="86" y="48"/>
                      <a:pt x="86" y="48"/>
                    </a:cubicBezTo>
                    <a:cubicBezTo>
                      <a:pt x="98" y="29"/>
                      <a:pt x="128" y="0"/>
                      <a:pt x="178" y="0"/>
                    </a:cubicBezTo>
                    <a:cubicBezTo>
                      <a:pt x="239" y="0"/>
                      <a:pt x="284" y="41"/>
                      <a:pt x="284" y="129"/>
                    </a:cubicBezTo>
                    <a:cubicBezTo>
                      <a:pt x="284" y="305"/>
                      <a:pt x="284" y="305"/>
                      <a:pt x="284" y="305"/>
                    </a:cubicBezTo>
                    <a:cubicBezTo>
                      <a:pt x="192" y="305"/>
                      <a:pt x="192" y="305"/>
                      <a:pt x="192" y="305"/>
                    </a:cubicBezTo>
                    <a:cubicBezTo>
                      <a:pt x="192" y="140"/>
                      <a:pt x="192" y="140"/>
                      <a:pt x="192" y="140"/>
                    </a:cubicBezTo>
                    <a:cubicBezTo>
                      <a:pt x="192" y="101"/>
                      <a:pt x="178" y="75"/>
                      <a:pt x="145" y="75"/>
                    </a:cubicBezTo>
                    <a:cubicBezTo>
                      <a:pt x="119" y="75"/>
                      <a:pt x="104" y="93"/>
                      <a:pt x="98" y="110"/>
                    </a:cubicBezTo>
                    <a:cubicBezTo>
                      <a:pt x="95" y="116"/>
                      <a:pt x="94" y="124"/>
                      <a:pt x="94" y="133"/>
                    </a:cubicBezTo>
                    <a:cubicBezTo>
                      <a:pt x="94" y="305"/>
                      <a:pt x="94" y="305"/>
                      <a:pt x="94" y="305"/>
                    </a:cubicBezTo>
                    <a:cubicBezTo>
                      <a:pt x="2" y="305"/>
                      <a:pt x="2" y="305"/>
                      <a:pt x="2" y="305"/>
                    </a:cubicBezTo>
                    <a:lnTo>
                      <a:pt x="2"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sp>
          <p:nvSpPr>
            <p:cNvPr id="47" name="Freeform 5">
              <a:extLst>
                <a:ext uri="{FF2B5EF4-FFF2-40B4-BE49-F238E27FC236}">
                  <a16:creationId xmlns:a16="http://schemas.microsoft.com/office/drawing/2014/main" id="{9B2BAAC6-7CCD-4529-8455-659FC8953183}"/>
                </a:ext>
              </a:extLst>
            </p:cNvPr>
            <p:cNvSpPr>
              <a:spLocks/>
            </p:cNvSpPr>
            <p:nvPr/>
          </p:nvSpPr>
          <p:spPr bwMode="gray">
            <a:xfrm>
              <a:off x="1631429" y="2378044"/>
              <a:ext cx="77357" cy="166848"/>
            </a:xfrm>
            <a:custGeom>
              <a:avLst/>
              <a:gdLst>
                <a:gd name="T0" fmla="*/ 60 w 90"/>
                <a:gd name="T1" fmla="*/ 193 h 193"/>
                <a:gd name="T2" fmla="*/ 20 w 90"/>
                <a:gd name="T3" fmla="*/ 193 h 193"/>
                <a:gd name="T4" fmla="*/ 20 w 90"/>
                <a:gd name="T5" fmla="*/ 97 h 193"/>
                <a:gd name="T6" fmla="*/ 0 w 90"/>
                <a:gd name="T7" fmla="*/ 97 h 193"/>
                <a:gd name="T8" fmla="*/ 0 w 90"/>
                <a:gd name="T9" fmla="*/ 63 h 193"/>
                <a:gd name="T10" fmla="*/ 20 w 90"/>
                <a:gd name="T11" fmla="*/ 63 h 193"/>
                <a:gd name="T12" fmla="*/ 20 w 90"/>
                <a:gd name="T13" fmla="*/ 44 h 193"/>
                <a:gd name="T14" fmla="*/ 63 w 90"/>
                <a:gd name="T15" fmla="*/ 0 h 193"/>
                <a:gd name="T16" fmla="*/ 89 w 90"/>
                <a:gd name="T17" fmla="*/ 0 h 193"/>
                <a:gd name="T18" fmla="*/ 89 w 90"/>
                <a:gd name="T19" fmla="*/ 34 h 193"/>
                <a:gd name="T20" fmla="*/ 73 w 90"/>
                <a:gd name="T21" fmla="*/ 34 h 193"/>
                <a:gd name="T22" fmla="*/ 60 w 90"/>
                <a:gd name="T23" fmla="*/ 47 h 193"/>
                <a:gd name="T24" fmla="*/ 60 w 90"/>
                <a:gd name="T25" fmla="*/ 63 h 193"/>
                <a:gd name="T26" fmla="*/ 90 w 90"/>
                <a:gd name="T27" fmla="*/ 63 h 193"/>
                <a:gd name="T28" fmla="*/ 86 w 90"/>
                <a:gd name="T29" fmla="*/ 97 h 193"/>
                <a:gd name="T30" fmla="*/ 60 w 90"/>
                <a:gd name="T31" fmla="*/ 97 h 193"/>
                <a:gd name="T32" fmla="*/ 60 w 90"/>
                <a:gd name="T33" fmla="*/ 193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 h="193">
                  <a:moveTo>
                    <a:pt x="60" y="193"/>
                  </a:moveTo>
                  <a:cubicBezTo>
                    <a:pt x="20" y="193"/>
                    <a:pt x="20" y="193"/>
                    <a:pt x="20" y="193"/>
                  </a:cubicBezTo>
                  <a:cubicBezTo>
                    <a:pt x="20" y="97"/>
                    <a:pt x="20" y="97"/>
                    <a:pt x="20" y="97"/>
                  </a:cubicBezTo>
                  <a:cubicBezTo>
                    <a:pt x="0" y="97"/>
                    <a:pt x="0" y="97"/>
                    <a:pt x="0" y="97"/>
                  </a:cubicBezTo>
                  <a:cubicBezTo>
                    <a:pt x="0" y="63"/>
                    <a:pt x="0" y="63"/>
                    <a:pt x="0" y="63"/>
                  </a:cubicBezTo>
                  <a:cubicBezTo>
                    <a:pt x="20" y="63"/>
                    <a:pt x="20" y="63"/>
                    <a:pt x="20" y="63"/>
                  </a:cubicBezTo>
                  <a:cubicBezTo>
                    <a:pt x="20" y="44"/>
                    <a:pt x="20" y="44"/>
                    <a:pt x="20" y="44"/>
                  </a:cubicBezTo>
                  <a:cubicBezTo>
                    <a:pt x="20" y="16"/>
                    <a:pt x="31" y="0"/>
                    <a:pt x="63" y="0"/>
                  </a:cubicBezTo>
                  <a:cubicBezTo>
                    <a:pt x="89" y="0"/>
                    <a:pt x="89" y="0"/>
                    <a:pt x="89" y="0"/>
                  </a:cubicBezTo>
                  <a:cubicBezTo>
                    <a:pt x="89" y="34"/>
                    <a:pt x="89" y="34"/>
                    <a:pt x="89" y="34"/>
                  </a:cubicBezTo>
                  <a:cubicBezTo>
                    <a:pt x="73" y="34"/>
                    <a:pt x="73" y="34"/>
                    <a:pt x="73" y="34"/>
                  </a:cubicBezTo>
                  <a:cubicBezTo>
                    <a:pt x="60" y="34"/>
                    <a:pt x="60" y="38"/>
                    <a:pt x="60" y="47"/>
                  </a:cubicBezTo>
                  <a:cubicBezTo>
                    <a:pt x="60" y="63"/>
                    <a:pt x="60" y="63"/>
                    <a:pt x="60" y="63"/>
                  </a:cubicBezTo>
                  <a:cubicBezTo>
                    <a:pt x="90" y="63"/>
                    <a:pt x="90" y="63"/>
                    <a:pt x="90" y="63"/>
                  </a:cubicBezTo>
                  <a:cubicBezTo>
                    <a:pt x="86" y="97"/>
                    <a:pt x="86" y="97"/>
                    <a:pt x="86" y="97"/>
                  </a:cubicBezTo>
                  <a:cubicBezTo>
                    <a:pt x="60" y="97"/>
                    <a:pt x="60" y="97"/>
                    <a:pt x="60" y="97"/>
                  </a:cubicBezTo>
                  <a:lnTo>
                    <a:pt x="60" y="193"/>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nvGrpSpPr>
            <p:cNvPr id="3" name="Group 4">
              <a:extLst>
                <a:ext uri="{FF2B5EF4-FFF2-40B4-BE49-F238E27FC236}">
                  <a16:creationId xmlns:a16="http://schemas.microsoft.com/office/drawing/2014/main" id="{7D1419D0-EDA2-4BE4-B5CF-E8CF803AFAA0}"/>
                </a:ext>
              </a:extLst>
            </p:cNvPr>
            <p:cNvGrpSpPr>
              <a:grpSpLocks noChangeAspect="1"/>
            </p:cNvGrpSpPr>
            <p:nvPr userDrawn="1"/>
          </p:nvGrpSpPr>
          <p:grpSpPr bwMode="auto">
            <a:xfrm>
              <a:off x="2404478" y="2378640"/>
              <a:ext cx="164453" cy="164592"/>
              <a:chOff x="2653" y="972"/>
              <a:chExt cx="2372" cy="2374"/>
            </a:xfrm>
            <a:grpFill/>
          </p:grpSpPr>
          <p:sp>
            <p:nvSpPr>
              <p:cNvPr id="5" name="Freeform 5">
                <a:extLst>
                  <a:ext uri="{FF2B5EF4-FFF2-40B4-BE49-F238E27FC236}">
                    <a16:creationId xmlns:a16="http://schemas.microsoft.com/office/drawing/2014/main" id="{5780A924-66A9-4B4B-8EF8-9AF0152AD302}"/>
                  </a:ext>
                </a:extLst>
              </p:cNvPr>
              <p:cNvSpPr>
                <a:spLocks noEditPoints="1"/>
              </p:cNvSpPr>
              <p:nvPr userDrawn="1"/>
            </p:nvSpPr>
            <p:spPr bwMode="auto">
              <a:xfrm>
                <a:off x="2653" y="972"/>
                <a:ext cx="2372" cy="2374"/>
              </a:xfrm>
              <a:custGeom>
                <a:avLst/>
                <a:gdLst>
                  <a:gd name="T0" fmla="*/ 1008 w 2016"/>
                  <a:gd name="T1" fmla="*/ 182 h 2016"/>
                  <a:gd name="T2" fmla="*/ 1415 w 2016"/>
                  <a:gd name="T3" fmla="*/ 188 h 2016"/>
                  <a:gd name="T4" fmla="*/ 1602 w 2016"/>
                  <a:gd name="T5" fmla="*/ 222 h 2016"/>
                  <a:gd name="T6" fmla="*/ 1718 w 2016"/>
                  <a:gd name="T7" fmla="*/ 298 h 2016"/>
                  <a:gd name="T8" fmla="*/ 1794 w 2016"/>
                  <a:gd name="T9" fmla="*/ 414 h 2016"/>
                  <a:gd name="T10" fmla="*/ 1828 w 2016"/>
                  <a:gd name="T11" fmla="*/ 601 h 2016"/>
                  <a:gd name="T12" fmla="*/ 1834 w 2016"/>
                  <a:gd name="T13" fmla="*/ 1008 h 2016"/>
                  <a:gd name="T14" fmla="*/ 1828 w 2016"/>
                  <a:gd name="T15" fmla="*/ 1415 h 2016"/>
                  <a:gd name="T16" fmla="*/ 1794 w 2016"/>
                  <a:gd name="T17" fmla="*/ 1602 h 2016"/>
                  <a:gd name="T18" fmla="*/ 1718 w 2016"/>
                  <a:gd name="T19" fmla="*/ 1718 h 2016"/>
                  <a:gd name="T20" fmla="*/ 1602 w 2016"/>
                  <a:gd name="T21" fmla="*/ 1794 h 2016"/>
                  <a:gd name="T22" fmla="*/ 1415 w 2016"/>
                  <a:gd name="T23" fmla="*/ 1828 h 2016"/>
                  <a:gd name="T24" fmla="*/ 1008 w 2016"/>
                  <a:gd name="T25" fmla="*/ 1834 h 2016"/>
                  <a:gd name="T26" fmla="*/ 601 w 2016"/>
                  <a:gd name="T27" fmla="*/ 1828 h 2016"/>
                  <a:gd name="T28" fmla="*/ 414 w 2016"/>
                  <a:gd name="T29" fmla="*/ 1794 h 2016"/>
                  <a:gd name="T30" fmla="*/ 298 w 2016"/>
                  <a:gd name="T31" fmla="*/ 1718 h 2016"/>
                  <a:gd name="T32" fmla="*/ 222 w 2016"/>
                  <a:gd name="T33" fmla="*/ 1602 h 2016"/>
                  <a:gd name="T34" fmla="*/ 188 w 2016"/>
                  <a:gd name="T35" fmla="*/ 1415 h 2016"/>
                  <a:gd name="T36" fmla="*/ 182 w 2016"/>
                  <a:gd name="T37" fmla="*/ 1008 h 2016"/>
                  <a:gd name="T38" fmla="*/ 188 w 2016"/>
                  <a:gd name="T39" fmla="*/ 601 h 2016"/>
                  <a:gd name="T40" fmla="*/ 222 w 2016"/>
                  <a:gd name="T41" fmla="*/ 414 h 2016"/>
                  <a:gd name="T42" fmla="*/ 298 w 2016"/>
                  <a:gd name="T43" fmla="*/ 298 h 2016"/>
                  <a:gd name="T44" fmla="*/ 414 w 2016"/>
                  <a:gd name="T45" fmla="*/ 222 h 2016"/>
                  <a:gd name="T46" fmla="*/ 601 w 2016"/>
                  <a:gd name="T47" fmla="*/ 188 h 2016"/>
                  <a:gd name="T48" fmla="*/ 1008 w 2016"/>
                  <a:gd name="T49" fmla="*/ 182 h 2016"/>
                  <a:gd name="T50" fmla="*/ 1008 w 2016"/>
                  <a:gd name="T51" fmla="*/ 0 h 2016"/>
                  <a:gd name="T52" fmla="*/ 593 w 2016"/>
                  <a:gd name="T53" fmla="*/ 6 h 2016"/>
                  <a:gd name="T54" fmla="*/ 348 w 2016"/>
                  <a:gd name="T55" fmla="*/ 53 h 2016"/>
                  <a:gd name="T56" fmla="*/ 169 w 2016"/>
                  <a:gd name="T57" fmla="*/ 169 h 2016"/>
                  <a:gd name="T58" fmla="*/ 53 w 2016"/>
                  <a:gd name="T59" fmla="*/ 348 h 2016"/>
                  <a:gd name="T60" fmla="*/ 6 w 2016"/>
                  <a:gd name="T61" fmla="*/ 593 h 2016"/>
                  <a:gd name="T62" fmla="*/ 0 w 2016"/>
                  <a:gd name="T63" fmla="*/ 1008 h 2016"/>
                  <a:gd name="T64" fmla="*/ 6 w 2016"/>
                  <a:gd name="T65" fmla="*/ 1423 h 2016"/>
                  <a:gd name="T66" fmla="*/ 53 w 2016"/>
                  <a:gd name="T67" fmla="*/ 1668 h 2016"/>
                  <a:gd name="T68" fmla="*/ 169 w 2016"/>
                  <a:gd name="T69" fmla="*/ 1847 h 2016"/>
                  <a:gd name="T70" fmla="*/ 348 w 2016"/>
                  <a:gd name="T71" fmla="*/ 1963 h 2016"/>
                  <a:gd name="T72" fmla="*/ 593 w 2016"/>
                  <a:gd name="T73" fmla="*/ 2010 h 2016"/>
                  <a:gd name="T74" fmla="*/ 1008 w 2016"/>
                  <a:gd name="T75" fmla="*/ 2016 h 2016"/>
                  <a:gd name="T76" fmla="*/ 1423 w 2016"/>
                  <a:gd name="T77" fmla="*/ 2010 h 2016"/>
                  <a:gd name="T78" fmla="*/ 1668 w 2016"/>
                  <a:gd name="T79" fmla="*/ 1963 h 2016"/>
                  <a:gd name="T80" fmla="*/ 1847 w 2016"/>
                  <a:gd name="T81" fmla="*/ 1847 h 2016"/>
                  <a:gd name="T82" fmla="*/ 1963 w 2016"/>
                  <a:gd name="T83" fmla="*/ 1668 h 2016"/>
                  <a:gd name="T84" fmla="*/ 2010 w 2016"/>
                  <a:gd name="T85" fmla="*/ 1423 h 2016"/>
                  <a:gd name="T86" fmla="*/ 2016 w 2016"/>
                  <a:gd name="T87" fmla="*/ 1008 h 2016"/>
                  <a:gd name="T88" fmla="*/ 2010 w 2016"/>
                  <a:gd name="T89" fmla="*/ 593 h 2016"/>
                  <a:gd name="T90" fmla="*/ 1963 w 2016"/>
                  <a:gd name="T91" fmla="*/ 348 h 2016"/>
                  <a:gd name="T92" fmla="*/ 1847 w 2016"/>
                  <a:gd name="T93" fmla="*/ 169 h 2016"/>
                  <a:gd name="T94" fmla="*/ 1668 w 2016"/>
                  <a:gd name="T95" fmla="*/ 53 h 2016"/>
                  <a:gd name="T96" fmla="*/ 1423 w 2016"/>
                  <a:gd name="T97" fmla="*/ 6 h 2016"/>
                  <a:gd name="T98" fmla="*/ 1008 w 2016"/>
                  <a:gd name="T99" fmla="*/ 0 h 2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016" h="2016">
                    <a:moveTo>
                      <a:pt x="1008" y="182"/>
                    </a:moveTo>
                    <a:cubicBezTo>
                      <a:pt x="1277" y="182"/>
                      <a:pt x="1309" y="183"/>
                      <a:pt x="1415" y="188"/>
                    </a:cubicBezTo>
                    <a:cubicBezTo>
                      <a:pt x="1513" y="192"/>
                      <a:pt x="1567" y="209"/>
                      <a:pt x="1602" y="222"/>
                    </a:cubicBezTo>
                    <a:cubicBezTo>
                      <a:pt x="1649" y="241"/>
                      <a:pt x="1683" y="263"/>
                      <a:pt x="1718" y="298"/>
                    </a:cubicBezTo>
                    <a:cubicBezTo>
                      <a:pt x="1753" y="333"/>
                      <a:pt x="1775" y="367"/>
                      <a:pt x="1794" y="414"/>
                    </a:cubicBezTo>
                    <a:cubicBezTo>
                      <a:pt x="1807" y="449"/>
                      <a:pt x="1824" y="503"/>
                      <a:pt x="1828" y="601"/>
                    </a:cubicBezTo>
                    <a:cubicBezTo>
                      <a:pt x="1833" y="707"/>
                      <a:pt x="1834" y="739"/>
                      <a:pt x="1834" y="1008"/>
                    </a:cubicBezTo>
                    <a:cubicBezTo>
                      <a:pt x="1834" y="1277"/>
                      <a:pt x="1833" y="1309"/>
                      <a:pt x="1828" y="1415"/>
                    </a:cubicBezTo>
                    <a:cubicBezTo>
                      <a:pt x="1824" y="1513"/>
                      <a:pt x="1807" y="1567"/>
                      <a:pt x="1794" y="1602"/>
                    </a:cubicBezTo>
                    <a:cubicBezTo>
                      <a:pt x="1775" y="1649"/>
                      <a:pt x="1753" y="1683"/>
                      <a:pt x="1718" y="1718"/>
                    </a:cubicBezTo>
                    <a:cubicBezTo>
                      <a:pt x="1683" y="1753"/>
                      <a:pt x="1649" y="1775"/>
                      <a:pt x="1602" y="1794"/>
                    </a:cubicBezTo>
                    <a:cubicBezTo>
                      <a:pt x="1567" y="1807"/>
                      <a:pt x="1513" y="1824"/>
                      <a:pt x="1415" y="1828"/>
                    </a:cubicBezTo>
                    <a:cubicBezTo>
                      <a:pt x="1309" y="1833"/>
                      <a:pt x="1277" y="1834"/>
                      <a:pt x="1008" y="1834"/>
                    </a:cubicBezTo>
                    <a:cubicBezTo>
                      <a:pt x="739" y="1834"/>
                      <a:pt x="707" y="1833"/>
                      <a:pt x="601" y="1828"/>
                    </a:cubicBezTo>
                    <a:cubicBezTo>
                      <a:pt x="503" y="1824"/>
                      <a:pt x="449" y="1807"/>
                      <a:pt x="414" y="1794"/>
                    </a:cubicBezTo>
                    <a:cubicBezTo>
                      <a:pt x="367" y="1775"/>
                      <a:pt x="333" y="1753"/>
                      <a:pt x="298" y="1718"/>
                    </a:cubicBezTo>
                    <a:cubicBezTo>
                      <a:pt x="263" y="1683"/>
                      <a:pt x="241" y="1649"/>
                      <a:pt x="222" y="1602"/>
                    </a:cubicBezTo>
                    <a:cubicBezTo>
                      <a:pt x="209" y="1567"/>
                      <a:pt x="192" y="1513"/>
                      <a:pt x="188" y="1415"/>
                    </a:cubicBezTo>
                    <a:cubicBezTo>
                      <a:pt x="183" y="1309"/>
                      <a:pt x="182" y="1277"/>
                      <a:pt x="182" y="1008"/>
                    </a:cubicBezTo>
                    <a:cubicBezTo>
                      <a:pt x="182" y="739"/>
                      <a:pt x="183" y="707"/>
                      <a:pt x="188" y="601"/>
                    </a:cubicBezTo>
                    <a:cubicBezTo>
                      <a:pt x="192" y="503"/>
                      <a:pt x="209" y="449"/>
                      <a:pt x="222" y="414"/>
                    </a:cubicBezTo>
                    <a:cubicBezTo>
                      <a:pt x="241" y="367"/>
                      <a:pt x="263" y="333"/>
                      <a:pt x="298" y="298"/>
                    </a:cubicBezTo>
                    <a:cubicBezTo>
                      <a:pt x="333" y="263"/>
                      <a:pt x="367" y="241"/>
                      <a:pt x="414" y="222"/>
                    </a:cubicBezTo>
                    <a:cubicBezTo>
                      <a:pt x="449" y="209"/>
                      <a:pt x="503" y="192"/>
                      <a:pt x="601" y="188"/>
                    </a:cubicBezTo>
                    <a:cubicBezTo>
                      <a:pt x="707" y="183"/>
                      <a:pt x="739" y="182"/>
                      <a:pt x="1008" y="182"/>
                    </a:cubicBezTo>
                    <a:moveTo>
                      <a:pt x="1008" y="0"/>
                    </a:moveTo>
                    <a:cubicBezTo>
                      <a:pt x="734" y="0"/>
                      <a:pt x="700" y="1"/>
                      <a:pt x="593" y="6"/>
                    </a:cubicBezTo>
                    <a:cubicBezTo>
                      <a:pt x="485" y="11"/>
                      <a:pt x="412" y="28"/>
                      <a:pt x="348" y="53"/>
                    </a:cubicBezTo>
                    <a:cubicBezTo>
                      <a:pt x="282" y="79"/>
                      <a:pt x="225" y="113"/>
                      <a:pt x="169" y="169"/>
                    </a:cubicBezTo>
                    <a:cubicBezTo>
                      <a:pt x="113" y="225"/>
                      <a:pt x="79" y="282"/>
                      <a:pt x="53" y="348"/>
                    </a:cubicBezTo>
                    <a:cubicBezTo>
                      <a:pt x="28" y="412"/>
                      <a:pt x="11" y="485"/>
                      <a:pt x="6" y="593"/>
                    </a:cubicBezTo>
                    <a:cubicBezTo>
                      <a:pt x="1" y="700"/>
                      <a:pt x="0" y="734"/>
                      <a:pt x="0" y="1008"/>
                    </a:cubicBezTo>
                    <a:cubicBezTo>
                      <a:pt x="0" y="1282"/>
                      <a:pt x="1" y="1316"/>
                      <a:pt x="6" y="1423"/>
                    </a:cubicBezTo>
                    <a:cubicBezTo>
                      <a:pt x="11" y="1531"/>
                      <a:pt x="28" y="1604"/>
                      <a:pt x="53" y="1668"/>
                    </a:cubicBezTo>
                    <a:cubicBezTo>
                      <a:pt x="79" y="1734"/>
                      <a:pt x="113" y="1791"/>
                      <a:pt x="169" y="1847"/>
                    </a:cubicBezTo>
                    <a:cubicBezTo>
                      <a:pt x="225" y="1903"/>
                      <a:pt x="282" y="1937"/>
                      <a:pt x="348" y="1963"/>
                    </a:cubicBezTo>
                    <a:cubicBezTo>
                      <a:pt x="412" y="1988"/>
                      <a:pt x="485" y="2005"/>
                      <a:pt x="593" y="2010"/>
                    </a:cubicBezTo>
                    <a:cubicBezTo>
                      <a:pt x="700" y="2015"/>
                      <a:pt x="734" y="2016"/>
                      <a:pt x="1008" y="2016"/>
                    </a:cubicBezTo>
                    <a:cubicBezTo>
                      <a:pt x="1282" y="2016"/>
                      <a:pt x="1316" y="2015"/>
                      <a:pt x="1423" y="2010"/>
                    </a:cubicBezTo>
                    <a:cubicBezTo>
                      <a:pt x="1531" y="2005"/>
                      <a:pt x="1604" y="1988"/>
                      <a:pt x="1668" y="1963"/>
                    </a:cubicBezTo>
                    <a:cubicBezTo>
                      <a:pt x="1734" y="1937"/>
                      <a:pt x="1791" y="1903"/>
                      <a:pt x="1847" y="1847"/>
                    </a:cubicBezTo>
                    <a:cubicBezTo>
                      <a:pt x="1903" y="1791"/>
                      <a:pt x="1937" y="1734"/>
                      <a:pt x="1963" y="1668"/>
                    </a:cubicBezTo>
                    <a:cubicBezTo>
                      <a:pt x="1988" y="1604"/>
                      <a:pt x="2005" y="1531"/>
                      <a:pt x="2010" y="1423"/>
                    </a:cubicBezTo>
                    <a:cubicBezTo>
                      <a:pt x="2015" y="1316"/>
                      <a:pt x="2016" y="1282"/>
                      <a:pt x="2016" y="1008"/>
                    </a:cubicBezTo>
                    <a:cubicBezTo>
                      <a:pt x="2016" y="734"/>
                      <a:pt x="2015" y="700"/>
                      <a:pt x="2010" y="593"/>
                    </a:cubicBezTo>
                    <a:cubicBezTo>
                      <a:pt x="2005" y="485"/>
                      <a:pt x="1988" y="412"/>
                      <a:pt x="1963" y="348"/>
                    </a:cubicBezTo>
                    <a:cubicBezTo>
                      <a:pt x="1937" y="282"/>
                      <a:pt x="1903" y="225"/>
                      <a:pt x="1847" y="169"/>
                    </a:cubicBezTo>
                    <a:cubicBezTo>
                      <a:pt x="1791" y="113"/>
                      <a:pt x="1734" y="79"/>
                      <a:pt x="1668" y="53"/>
                    </a:cubicBezTo>
                    <a:cubicBezTo>
                      <a:pt x="1604" y="28"/>
                      <a:pt x="1531" y="11"/>
                      <a:pt x="1423" y="6"/>
                    </a:cubicBezTo>
                    <a:cubicBezTo>
                      <a:pt x="1316" y="1"/>
                      <a:pt x="1282" y="0"/>
                      <a:pt x="100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 name="Freeform 6">
                <a:extLst>
                  <a:ext uri="{FF2B5EF4-FFF2-40B4-BE49-F238E27FC236}">
                    <a16:creationId xmlns:a16="http://schemas.microsoft.com/office/drawing/2014/main" id="{D6509037-CA2E-4F8D-9C40-B353AE3F57F3}"/>
                  </a:ext>
                </a:extLst>
              </p:cNvPr>
              <p:cNvSpPr>
                <a:spLocks noEditPoints="1"/>
              </p:cNvSpPr>
              <p:nvPr userDrawn="1"/>
            </p:nvSpPr>
            <p:spPr bwMode="auto">
              <a:xfrm>
                <a:off x="3231" y="1550"/>
                <a:ext cx="1216" cy="1218"/>
              </a:xfrm>
              <a:custGeom>
                <a:avLst/>
                <a:gdLst>
                  <a:gd name="T0" fmla="*/ 517 w 1034"/>
                  <a:gd name="T1" fmla="*/ 0 h 1034"/>
                  <a:gd name="T2" fmla="*/ 0 w 1034"/>
                  <a:gd name="T3" fmla="*/ 517 h 1034"/>
                  <a:gd name="T4" fmla="*/ 517 w 1034"/>
                  <a:gd name="T5" fmla="*/ 1034 h 1034"/>
                  <a:gd name="T6" fmla="*/ 1034 w 1034"/>
                  <a:gd name="T7" fmla="*/ 517 h 1034"/>
                  <a:gd name="T8" fmla="*/ 517 w 1034"/>
                  <a:gd name="T9" fmla="*/ 0 h 1034"/>
                  <a:gd name="T10" fmla="*/ 517 w 1034"/>
                  <a:gd name="T11" fmla="*/ 853 h 1034"/>
                  <a:gd name="T12" fmla="*/ 181 w 1034"/>
                  <a:gd name="T13" fmla="*/ 517 h 1034"/>
                  <a:gd name="T14" fmla="*/ 517 w 1034"/>
                  <a:gd name="T15" fmla="*/ 181 h 1034"/>
                  <a:gd name="T16" fmla="*/ 853 w 1034"/>
                  <a:gd name="T17" fmla="*/ 517 h 1034"/>
                  <a:gd name="T18" fmla="*/ 517 w 1034"/>
                  <a:gd name="T19" fmla="*/ 853 h 1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34" h="1034">
                    <a:moveTo>
                      <a:pt x="517" y="0"/>
                    </a:moveTo>
                    <a:cubicBezTo>
                      <a:pt x="231" y="0"/>
                      <a:pt x="0" y="231"/>
                      <a:pt x="0" y="517"/>
                    </a:cubicBezTo>
                    <a:cubicBezTo>
                      <a:pt x="0" y="803"/>
                      <a:pt x="231" y="1034"/>
                      <a:pt x="517" y="1034"/>
                    </a:cubicBezTo>
                    <a:cubicBezTo>
                      <a:pt x="803" y="1034"/>
                      <a:pt x="1034" y="803"/>
                      <a:pt x="1034" y="517"/>
                    </a:cubicBezTo>
                    <a:cubicBezTo>
                      <a:pt x="1034" y="231"/>
                      <a:pt x="803" y="0"/>
                      <a:pt x="517" y="0"/>
                    </a:cubicBezTo>
                    <a:close/>
                    <a:moveTo>
                      <a:pt x="517" y="853"/>
                    </a:moveTo>
                    <a:cubicBezTo>
                      <a:pt x="331" y="853"/>
                      <a:pt x="181" y="703"/>
                      <a:pt x="181" y="517"/>
                    </a:cubicBezTo>
                    <a:cubicBezTo>
                      <a:pt x="181" y="331"/>
                      <a:pt x="331" y="181"/>
                      <a:pt x="517" y="181"/>
                    </a:cubicBezTo>
                    <a:cubicBezTo>
                      <a:pt x="703" y="181"/>
                      <a:pt x="853" y="331"/>
                      <a:pt x="853" y="517"/>
                    </a:cubicBezTo>
                    <a:cubicBezTo>
                      <a:pt x="853" y="703"/>
                      <a:pt x="703" y="853"/>
                      <a:pt x="517" y="8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Oval 7">
                <a:extLst>
                  <a:ext uri="{FF2B5EF4-FFF2-40B4-BE49-F238E27FC236}">
                    <a16:creationId xmlns:a16="http://schemas.microsoft.com/office/drawing/2014/main" id="{E28D7259-70EB-41B3-8D9D-8BF01022AEF5}"/>
                  </a:ext>
                </a:extLst>
              </p:cNvPr>
              <p:cNvSpPr>
                <a:spLocks noChangeArrowheads="1"/>
              </p:cNvSpPr>
              <p:nvPr userDrawn="1"/>
            </p:nvSpPr>
            <p:spPr bwMode="auto">
              <a:xfrm>
                <a:off x="4329" y="1383"/>
                <a:ext cx="285" cy="28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20" name="Freeform 5">
            <a:extLst>
              <a:ext uri="{FF2B5EF4-FFF2-40B4-BE49-F238E27FC236}">
                <a16:creationId xmlns:a16="http://schemas.microsoft.com/office/drawing/2014/main" id="{E2E91C86-8B49-46ED-A62F-A8C2EF68819B}"/>
              </a:ext>
            </a:extLst>
          </p:cNvPr>
          <p:cNvSpPr>
            <a:spLocks noChangeAspect="1" noEditPoints="1"/>
          </p:cNvSpPr>
          <p:nvPr userDrawn="1"/>
        </p:nvSpPr>
        <p:spPr bwMode="black">
          <a:xfrm>
            <a:off x="495300"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19" name="TextBox 18">
            <a:extLst>
              <a:ext uri="{FF2B5EF4-FFF2-40B4-BE49-F238E27FC236}">
                <a16:creationId xmlns:a16="http://schemas.microsoft.com/office/drawing/2014/main" id="{5E8823C2-8350-3C47-9A24-929AEF1D3BEE}"/>
              </a:ext>
            </a:extLst>
          </p:cNvPr>
          <p:cNvSpPr txBox="1"/>
          <p:nvPr userDrawn="1"/>
        </p:nvSpPr>
        <p:spPr>
          <a:xfrm>
            <a:off x="6583680" y="6534114"/>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
        <p:nvSpPr>
          <p:cNvPr id="21" name="TextBox 20">
            <a:extLst>
              <a:ext uri="{FF2B5EF4-FFF2-40B4-BE49-F238E27FC236}">
                <a16:creationId xmlns:a16="http://schemas.microsoft.com/office/drawing/2014/main" id="{F14C39CB-0BFC-5F47-981E-D7A2A1319734}"/>
              </a:ext>
            </a:extLst>
          </p:cNvPr>
          <p:cNvSpPr txBox="1"/>
          <p:nvPr userDrawn="1"/>
        </p:nvSpPr>
        <p:spPr bwMode="gray">
          <a:xfrm>
            <a:off x="494974" y="4086843"/>
            <a:ext cx="3162626"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tx2"/>
                </a:solidFill>
                <a:effectLst/>
                <a:uLnTx/>
                <a:uFillTx/>
                <a:latin typeface="Microsoft Sans Serif" panose="020B0604020202020204" pitchFamily="34" charset="0"/>
                <a:ea typeface="+mn-ea"/>
                <a:cs typeface="+mn-cs"/>
              </a:rPr>
              <a:t>All data and information contained in or disclosed by this document is confidential and proprietary information of Qualcomm Technologies, Inc. and/or its affiliated companies and all rights therein are expressly reserved. By accepting this material the recipient agrees that this material and the information contained therein will not be used, copied, reproduced in whole or in part, nor its contents revealed in any manner to others without the express written permission of Qualcomm Technologies, Inc. Nothing in these materials is an offer to sell any of the components or devices referenced herein.</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tx2"/>
                </a:solidFill>
                <a:effectLst/>
                <a:uLnTx/>
                <a:uFillTx/>
                <a:latin typeface="Microsoft Sans Serif" panose="020B0604020202020204" pitchFamily="34" charset="0"/>
                <a:ea typeface="+mn-ea"/>
                <a:cs typeface="+mn-cs"/>
              </a:rPr>
              <a:t>©2018-2021 Qualcomm Technologies, Inc. and/or its affiliated companies. All Rights Reserved.</a:t>
            </a:r>
          </a:p>
        </p:txBody>
      </p:sp>
      <p:sp>
        <p:nvSpPr>
          <p:cNvPr id="22" name="TextBox 21">
            <a:extLst>
              <a:ext uri="{FF2B5EF4-FFF2-40B4-BE49-F238E27FC236}">
                <a16:creationId xmlns:a16="http://schemas.microsoft.com/office/drawing/2014/main" id="{14E378EA-12C7-3F44-9356-8DF425F0DD6E}"/>
              </a:ext>
            </a:extLst>
          </p:cNvPr>
          <p:cNvSpPr txBox="1"/>
          <p:nvPr userDrawn="1"/>
        </p:nvSpPr>
        <p:spPr bwMode="gray">
          <a:xfrm>
            <a:off x="3921760" y="4086843"/>
            <a:ext cx="4066541"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tx2"/>
                </a:solidFill>
                <a:effectLst/>
                <a:uLnTx/>
                <a:uFillTx/>
                <a:latin typeface="Microsoft Sans Serif" panose="020B0604020202020204" pitchFamily="34" charset="0"/>
                <a:ea typeface="+mn-ea"/>
                <a:cs typeface="+mn-cs"/>
              </a:rPr>
              <a:t>Qualcomm is a trademark of Qualcomm Incorporated, registered in the United States and other countries. Other products and brand names may be trademarks or registered trademarks of their respective owners.</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tx2"/>
                </a:solidFill>
                <a:effectLst/>
                <a:uLnTx/>
                <a:uFillTx/>
                <a:latin typeface="Microsoft Sans Serif" panose="020B0604020202020204" pitchFamily="34" charset="0"/>
                <a:ea typeface="+mn-ea"/>
                <a:cs typeface="+mn-cs"/>
              </a:rPr>
              <a:t>References in this presentation to “Qualcomm” may mean Qualcomm Incorporated, Qualcomm Technologies, Inc., and/or other subsidiaries or business units within the Qualcomm corporate structure, as applicable. Qualcomm Incorporated includes our licensing business, QTL, and the vast majority of our patent portfolio. Qualcomm Technologies, Inc., a subsidiary of Qualcomm Incorporated, operates, along with its subsidiaries, substantially all of our engineering, research and development functions, and substantially all of our products and services businesses, including our QCT semiconductor business.</a:t>
            </a:r>
          </a:p>
        </p:txBody>
      </p:sp>
    </p:spTree>
    <p:extLst>
      <p:ext uri="{BB962C8B-B14F-4D97-AF65-F5344CB8AC3E}">
        <p14:creationId xmlns:p14="http://schemas.microsoft.com/office/powerpoint/2010/main" val="1655722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preserve="1" userDrawn="1">
  <p:cSld name="Thank You Gun Metal">
    <p:bg bwMode="gray">
      <p:bgPr>
        <a:solidFill>
          <a:schemeClr val="accent5"/>
        </a:solidFill>
        <a:effectLst/>
      </p:bgPr>
    </p:bg>
    <p:spTree>
      <p:nvGrpSpPr>
        <p:cNvPr id="1" name=""/>
        <p:cNvGrpSpPr/>
        <p:nvPr/>
      </p:nvGrpSpPr>
      <p:grpSpPr>
        <a:xfrm>
          <a:off x="0" y="0"/>
          <a:ext cx="0" cy="0"/>
          <a:chOff x="0" y="0"/>
          <a:chExt cx="0" cy="0"/>
        </a:xfrm>
      </p:grpSpPr>
      <p:sp>
        <p:nvSpPr>
          <p:cNvPr id="65" name="Rectangle: Single Corner Rounded 64">
            <a:extLst>
              <a:ext uri="{FF2B5EF4-FFF2-40B4-BE49-F238E27FC236}">
                <a16:creationId xmlns:a16="http://schemas.microsoft.com/office/drawing/2014/main" id="{CF1E7CE3-7A17-4382-8BA4-A6EF494BF310}"/>
              </a:ext>
            </a:extLst>
          </p:cNvPr>
          <p:cNvSpPr/>
          <p:nvPr userDrawn="1"/>
        </p:nvSpPr>
        <p:spPr bwMode="gray">
          <a:xfrm flipV="1">
            <a:off x="1588" y="0"/>
            <a:ext cx="10014977" cy="6170634"/>
          </a:xfrm>
          <a:prstGeom prst="round1Rect">
            <a:avLst>
              <a:gd name="adj" fmla="val 3140"/>
            </a:avLst>
          </a:prstGeom>
          <a:gradFill>
            <a:gsLst>
              <a:gs pos="0">
                <a:srgbClr val="7F8699"/>
              </a:gs>
              <a:gs pos="75000">
                <a:schemeClr val="accent6"/>
              </a:gs>
            </a:gsLst>
            <a:lin ang="3000000" scaled="0"/>
          </a:gradFill>
          <a:ln>
            <a:noFill/>
          </a:ln>
          <a:effectLst>
            <a:outerShdw blurRad="825500" dist="317500" dir="8100000" algn="t" rotWithShape="0">
              <a:schemeClr val="accent5">
                <a:lumMod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solidFill>
                <a:prstClr val="white"/>
              </a:solidFill>
            </a:endParaRPr>
          </a:p>
        </p:txBody>
      </p:sp>
      <p:sp>
        <p:nvSpPr>
          <p:cNvPr id="71" name="Rectangle: Single Corner Rounded 70">
            <a:extLst>
              <a:ext uri="{FF2B5EF4-FFF2-40B4-BE49-F238E27FC236}">
                <a16:creationId xmlns:a16="http://schemas.microsoft.com/office/drawing/2014/main" id="{16285E8E-54DA-45A3-8859-F2AC5B9C6A4C}"/>
              </a:ext>
            </a:extLst>
          </p:cNvPr>
          <p:cNvSpPr/>
          <p:nvPr userDrawn="1"/>
        </p:nvSpPr>
        <p:spPr bwMode="gray">
          <a:xfrm flipV="1">
            <a:off x="-6349" y="0"/>
            <a:ext cx="8121650" cy="3764215"/>
          </a:xfrm>
          <a:prstGeom prst="round1Rect">
            <a:avLst>
              <a:gd name="adj" fmla="val 5394"/>
            </a:avLst>
          </a:prstGeom>
          <a:solidFill>
            <a:srgbClr val="FFFFFF"/>
          </a:solidFill>
          <a:ln>
            <a:noFill/>
          </a:ln>
          <a:effectLst>
            <a:outerShdw blurRad="571500" dist="406400" dir="7440000" sx="96000" sy="96000" algn="t" rotWithShape="0">
              <a:schemeClr val="accent5">
                <a:lumMod val="50000"/>
                <a:alpha val="9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solidFill>
                <a:prstClr val="white"/>
              </a:solidFill>
            </a:endParaRPr>
          </a:p>
        </p:txBody>
      </p:sp>
      <p:sp>
        <p:nvSpPr>
          <p:cNvPr id="42" name="TextBox 41">
            <a:extLst>
              <a:ext uri="{FF2B5EF4-FFF2-40B4-BE49-F238E27FC236}">
                <a16:creationId xmlns:a16="http://schemas.microsoft.com/office/drawing/2014/main" id="{0C078D3F-27AE-4E4F-A5C5-A25241137A81}"/>
              </a:ext>
            </a:extLst>
          </p:cNvPr>
          <p:cNvSpPr txBox="1"/>
          <p:nvPr userDrawn="1"/>
        </p:nvSpPr>
        <p:spPr bwMode="gray">
          <a:xfrm>
            <a:off x="495300" y="2348891"/>
            <a:ext cx="3941592" cy="81400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Follow us on:</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For more information, visit us at:</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www.qualcomm.com &amp; www.qualcomm.com/blog</a:t>
            </a:r>
          </a:p>
        </p:txBody>
      </p:sp>
      <p:sp>
        <p:nvSpPr>
          <p:cNvPr id="43" name="TextBox 42">
            <a:extLst>
              <a:ext uri="{FF2B5EF4-FFF2-40B4-BE49-F238E27FC236}">
                <a16:creationId xmlns:a16="http://schemas.microsoft.com/office/drawing/2014/main" id="{1CA64EC1-A159-47CC-BBC8-86849D0369FF}"/>
              </a:ext>
            </a:extLst>
          </p:cNvPr>
          <p:cNvSpPr txBox="1"/>
          <p:nvPr userDrawn="1"/>
        </p:nvSpPr>
        <p:spPr bwMode="gray">
          <a:xfrm>
            <a:off x="495300" y="1288543"/>
            <a:ext cx="3940004" cy="736355"/>
          </a:xfrm>
          <a:prstGeom prst="rect">
            <a:avLst/>
          </a:prstGeom>
          <a:noFill/>
        </p:spPr>
        <p:txBody>
          <a:bodyPr wrap="square" lIns="0" tIns="0" rIns="0" bIns="0" rtlCol="0">
            <a:spAutoFit/>
          </a:bodyPr>
          <a:lstStyle/>
          <a:p>
            <a:pPr marL="0" marR="0" lvl="0" indent="0" algn="l" defTabSz="914400" rtl="0" eaLnBrk="1" fontAlgn="auto" latinLnBrk="0" hangingPunct="1">
              <a:lnSpc>
                <a:spcPct val="87000"/>
              </a:lnSpc>
              <a:spcBef>
                <a:spcPts val="0"/>
              </a:spcBef>
              <a:spcAft>
                <a:spcPts val="200"/>
              </a:spcAft>
              <a:buClrTx/>
              <a:buSzTx/>
              <a:buFontTx/>
              <a:buNone/>
              <a:tabLst/>
              <a:defRPr/>
            </a:pPr>
            <a:r>
              <a:rPr kumimoji="0" lang="en-US" sz="55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Thank you</a:t>
            </a:r>
          </a:p>
        </p:txBody>
      </p:sp>
      <p:grpSp>
        <p:nvGrpSpPr>
          <p:cNvPr id="2" name="Group 1">
            <a:extLst>
              <a:ext uri="{FF2B5EF4-FFF2-40B4-BE49-F238E27FC236}">
                <a16:creationId xmlns:a16="http://schemas.microsoft.com/office/drawing/2014/main" id="{79A6BEB5-8828-4004-B9AF-04585E1C8091}"/>
              </a:ext>
            </a:extLst>
          </p:cNvPr>
          <p:cNvGrpSpPr/>
          <p:nvPr userDrawn="1"/>
        </p:nvGrpSpPr>
        <p:grpSpPr>
          <a:xfrm>
            <a:off x="1631429" y="2378044"/>
            <a:ext cx="937502" cy="166848"/>
            <a:chOff x="1631429" y="2378044"/>
            <a:chExt cx="937502" cy="166848"/>
          </a:xfrm>
          <a:solidFill>
            <a:schemeClr val="tx1"/>
          </a:solidFill>
        </p:grpSpPr>
        <p:sp>
          <p:nvSpPr>
            <p:cNvPr id="45" name="Freeform 12">
              <a:extLst>
                <a:ext uri="{FF2B5EF4-FFF2-40B4-BE49-F238E27FC236}">
                  <a16:creationId xmlns:a16="http://schemas.microsoft.com/office/drawing/2014/main" id="{A627BAD2-8D69-4928-B16D-595E55F96BC6}"/>
                </a:ext>
              </a:extLst>
            </p:cNvPr>
            <p:cNvSpPr>
              <a:spLocks noChangeAspect="1"/>
            </p:cNvSpPr>
            <p:nvPr/>
          </p:nvSpPr>
          <p:spPr bwMode="gray">
            <a:xfrm>
              <a:off x="1815836" y="2378661"/>
              <a:ext cx="204261" cy="165982"/>
            </a:xfrm>
            <a:custGeom>
              <a:avLst/>
              <a:gdLst>
                <a:gd name="T0" fmla="*/ 800 w 800"/>
                <a:gd name="T1" fmla="*/ 77 h 650"/>
                <a:gd name="T2" fmla="*/ 706 w 800"/>
                <a:gd name="T3" fmla="*/ 103 h 650"/>
                <a:gd name="T4" fmla="*/ 778 w 800"/>
                <a:gd name="T5" fmla="*/ 12 h 650"/>
                <a:gd name="T6" fmla="*/ 674 w 800"/>
                <a:gd name="T7" fmla="*/ 52 h 650"/>
                <a:gd name="T8" fmla="*/ 554 w 800"/>
                <a:gd name="T9" fmla="*/ 0 h 650"/>
                <a:gd name="T10" fmla="*/ 390 w 800"/>
                <a:gd name="T11" fmla="*/ 164 h 650"/>
                <a:gd name="T12" fmla="*/ 394 w 800"/>
                <a:gd name="T13" fmla="*/ 201 h 650"/>
                <a:gd name="T14" fmla="*/ 56 w 800"/>
                <a:gd name="T15" fmla="*/ 30 h 650"/>
                <a:gd name="T16" fmla="*/ 33 w 800"/>
                <a:gd name="T17" fmla="*/ 112 h 650"/>
                <a:gd name="T18" fmla="*/ 106 w 800"/>
                <a:gd name="T19" fmla="*/ 249 h 650"/>
                <a:gd name="T20" fmla="*/ 32 w 800"/>
                <a:gd name="T21" fmla="*/ 229 h 650"/>
                <a:gd name="T22" fmla="*/ 32 w 800"/>
                <a:gd name="T23" fmla="*/ 231 h 650"/>
                <a:gd name="T24" fmla="*/ 164 w 800"/>
                <a:gd name="T25" fmla="*/ 392 h 650"/>
                <a:gd name="T26" fmla="*/ 121 w 800"/>
                <a:gd name="T27" fmla="*/ 397 h 650"/>
                <a:gd name="T28" fmla="*/ 90 w 800"/>
                <a:gd name="T29" fmla="*/ 394 h 650"/>
                <a:gd name="T30" fmla="*/ 243 w 800"/>
                <a:gd name="T31" fmla="*/ 508 h 650"/>
                <a:gd name="T32" fmla="*/ 39 w 800"/>
                <a:gd name="T33" fmla="*/ 579 h 650"/>
                <a:gd name="T34" fmla="*/ 0 w 800"/>
                <a:gd name="T35" fmla="*/ 576 h 650"/>
                <a:gd name="T36" fmla="*/ 252 w 800"/>
                <a:gd name="T37" fmla="*/ 650 h 650"/>
                <a:gd name="T38" fmla="*/ 719 w 800"/>
                <a:gd name="T39" fmla="*/ 183 h 650"/>
                <a:gd name="T40" fmla="*/ 718 w 800"/>
                <a:gd name="T41" fmla="*/ 162 h 650"/>
                <a:gd name="T42" fmla="*/ 800 w 800"/>
                <a:gd name="T43" fmla="*/ 7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0" h="650">
                  <a:moveTo>
                    <a:pt x="800" y="77"/>
                  </a:moveTo>
                  <a:cubicBezTo>
                    <a:pt x="771" y="90"/>
                    <a:pt x="739" y="99"/>
                    <a:pt x="706" y="103"/>
                  </a:cubicBezTo>
                  <a:cubicBezTo>
                    <a:pt x="740" y="82"/>
                    <a:pt x="766" y="50"/>
                    <a:pt x="778" y="12"/>
                  </a:cubicBezTo>
                  <a:cubicBezTo>
                    <a:pt x="746" y="31"/>
                    <a:pt x="711" y="44"/>
                    <a:pt x="674" y="52"/>
                  </a:cubicBezTo>
                  <a:cubicBezTo>
                    <a:pt x="644" y="20"/>
                    <a:pt x="601" y="0"/>
                    <a:pt x="554" y="0"/>
                  </a:cubicBezTo>
                  <a:cubicBezTo>
                    <a:pt x="463" y="0"/>
                    <a:pt x="390" y="73"/>
                    <a:pt x="390" y="164"/>
                  </a:cubicBezTo>
                  <a:cubicBezTo>
                    <a:pt x="390" y="177"/>
                    <a:pt x="391" y="189"/>
                    <a:pt x="394" y="201"/>
                  </a:cubicBezTo>
                  <a:cubicBezTo>
                    <a:pt x="258" y="195"/>
                    <a:pt x="137" y="129"/>
                    <a:pt x="56" y="30"/>
                  </a:cubicBezTo>
                  <a:cubicBezTo>
                    <a:pt x="42" y="54"/>
                    <a:pt x="33" y="82"/>
                    <a:pt x="33" y="112"/>
                  </a:cubicBezTo>
                  <a:cubicBezTo>
                    <a:pt x="33" y="169"/>
                    <a:pt x="62" y="220"/>
                    <a:pt x="106" y="249"/>
                  </a:cubicBezTo>
                  <a:cubicBezTo>
                    <a:pt x="80" y="248"/>
                    <a:pt x="54" y="241"/>
                    <a:pt x="32" y="229"/>
                  </a:cubicBezTo>
                  <a:cubicBezTo>
                    <a:pt x="32" y="229"/>
                    <a:pt x="32" y="230"/>
                    <a:pt x="32" y="231"/>
                  </a:cubicBezTo>
                  <a:cubicBezTo>
                    <a:pt x="32" y="310"/>
                    <a:pt x="89" y="376"/>
                    <a:pt x="164" y="392"/>
                  </a:cubicBezTo>
                  <a:cubicBezTo>
                    <a:pt x="150" y="395"/>
                    <a:pt x="136" y="397"/>
                    <a:pt x="121" y="397"/>
                  </a:cubicBezTo>
                  <a:cubicBezTo>
                    <a:pt x="110" y="397"/>
                    <a:pt x="100" y="396"/>
                    <a:pt x="90" y="394"/>
                  </a:cubicBezTo>
                  <a:cubicBezTo>
                    <a:pt x="111" y="460"/>
                    <a:pt x="171" y="507"/>
                    <a:pt x="243" y="508"/>
                  </a:cubicBezTo>
                  <a:cubicBezTo>
                    <a:pt x="187" y="552"/>
                    <a:pt x="116" y="579"/>
                    <a:pt x="39" y="579"/>
                  </a:cubicBezTo>
                  <a:cubicBezTo>
                    <a:pt x="26" y="579"/>
                    <a:pt x="13" y="578"/>
                    <a:pt x="0" y="576"/>
                  </a:cubicBezTo>
                  <a:cubicBezTo>
                    <a:pt x="73" y="623"/>
                    <a:pt x="159" y="650"/>
                    <a:pt x="252" y="650"/>
                  </a:cubicBezTo>
                  <a:cubicBezTo>
                    <a:pt x="553" y="650"/>
                    <a:pt x="719" y="400"/>
                    <a:pt x="719" y="183"/>
                  </a:cubicBezTo>
                  <a:cubicBezTo>
                    <a:pt x="719" y="176"/>
                    <a:pt x="718" y="169"/>
                    <a:pt x="718" y="162"/>
                  </a:cubicBezTo>
                  <a:cubicBezTo>
                    <a:pt x="750" y="139"/>
                    <a:pt x="778" y="110"/>
                    <a:pt x="800" y="77"/>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nvGrpSpPr>
            <p:cNvPr id="46" name="Group 5">
              <a:extLst>
                <a:ext uri="{FF2B5EF4-FFF2-40B4-BE49-F238E27FC236}">
                  <a16:creationId xmlns:a16="http://schemas.microsoft.com/office/drawing/2014/main" id="{0162444D-2A2A-46E3-9507-C0CB7E7AA354}"/>
                </a:ext>
              </a:extLst>
            </p:cNvPr>
            <p:cNvGrpSpPr>
              <a:grpSpLocks noChangeAspect="1"/>
            </p:cNvGrpSpPr>
            <p:nvPr/>
          </p:nvGrpSpPr>
          <p:grpSpPr bwMode="gray">
            <a:xfrm>
              <a:off x="2127148" y="2378659"/>
              <a:ext cx="166513" cy="164554"/>
              <a:chOff x="3331" y="1656"/>
              <a:chExt cx="1020" cy="1008"/>
            </a:xfrm>
            <a:grpFill/>
          </p:grpSpPr>
          <p:sp>
            <p:nvSpPr>
              <p:cNvPr id="48" name="Freeform 6">
                <a:extLst>
                  <a:ext uri="{FF2B5EF4-FFF2-40B4-BE49-F238E27FC236}">
                    <a16:creationId xmlns:a16="http://schemas.microsoft.com/office/drawing/2014/main" id="{77DD6462-B80E-4A66-A3F2-2A93DA872171}"/>
                  </a:ext>
                </a:extLst>
              </p:cNvPr>
              <p:cNvSpPr>
                <a:spLocks noEditPoints="1"/>
              </p:cNvSpPr>
              <p:nvPr/>
            </p:nvSpPr>
            <p:spPr bwMode="gray">
              <a:xfrm>
                <a:off x="3331" y="1656"/>
                <a:ext cx="232" cy="1008"/>
              </a:xfrm>
              <a:custGeom>
                <a:avLst/>
                <a:gdLst>
                  <a:gd name="T0" fmla="*/ 98 w 98"/>
                  <a:gd name="T1" fmla="*/ 46 h 427"/>
                  <a:gd name="T2" fmla="*/ 48 w 98"/>
                  <a:gd name="T3" fmla="*/ 92 h 427"/>
                  <a:gd name="T4" fmla="*/ 0 w 98"/>
                  <a:gd name="T5" fmla="*/ 46 h 427"/>
                  <a:gd name="T6" fmla="*/ 49 w 98"/>
                  <a:gd name="T7" fmla="*/ 0 h 427"/>
                  <a:gd name="T8" fmla="*/ 98 w 98"/>
                  <a:gd name="T9" fmla="*/ 46 h 427"/>
                  <a:gd name="T10" fmla="*/ 2 w 98"/>
                  <a:gd name="T11" fmla="*/ 427 h 427"/>
                  <a:gd name="T12" fmla="*/ 2 w 98"/>
                  <a:gd name="T13" fmla="*/ 129 h 427"/>
                  <a:gd name="T14" fmla="*/ 95 w 98"/>
                  <a:gd name="T15" fmla="*/ 129 h 427"/>
                  <a:gd name="T16" fmla="*/ 95 w 98"/>
                  <a:gd name="T17" fmla="*/ 427 h 427"/>
                  <a:gd name="T18" fmla="*/ 2 w 98"/>
                  <a:gd name="T19" fmla="*/ 427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427">
                    <a:moveTo>
                      <a:pt x="98" y="46"/>
                    </a:moveTo>
                    <a:cubicBezTo>
                      <a:pt x="98" y="72"/>
                      <a:pt x="79" y="92"/>
                      <a:pt x="48" y="92"/>
                    </a:cubicBezTo>
                    <a:cubicBezTo>
                      <a:pt x="18" y="92"/>
                      <a:pt x="0" y="72"/>
                      <a:pt x="0" y="46"/>
                    </a:cubicBezTo>
                    <a:cubicBezTo>
                      <a:pt x="0" y="20"/>
                      <a:pt x="19" y="0"/>
                      <a:pt x="49" y="0"/>
                    </a:cubicBezTo>
                    <a:cubicBezTo>
                      <a:pt x="79" y="0"/>
                      <a:pt x="97" y="20"/>
                      <a:pt x="98" y="46"/>
                    </a:cubicBezTo>
                    <a:close/>
                    <a:moveTo>
                      <a:pt x="2" y="427"/>
                    </a:moveTo>
                    <a:cubicBezTo>
                      <a:pt x="2" y="129"/>
                      <a:pt x="2" y="129"/>
                      <a:pt x="2" y="129"/>
                    </a:cubicBezTo>
                    <a:cubicBezTo>
                      <a:pt x="95" y="129"/>
                      <a:pt x="95" y="129"/>
                      <a:pt x="95" y="129"/>
                    </a:cubicBezTo>
                    <a:cubicBezTo>
                      <a:pt x="95" y="427"/>
                      <a:pt x="95" y="427"/>
                      <a:pt x="95" y="427"/>
                    </a:cubicBezTo>
                    <a:lnTo>
                      <a:pt x="2" y="4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sp>
            <p:nvSpPr>
              <p:cNvPr id="49" name="Freeform 7">
                <a:extLst>
                  <a:ext uri="{FF2B5EF4-FFF2-40B4-BE49-F238E27FC236}">
                    <a16:creationId xmlns:a16="http://schemas.microsoft.com/office/drawing/2014/main" id="{3438D5A0-89DE-45B0-9C57-B125F96DE5CC}"/>
                  </a:ext>
                </a:extLst>
              </p:cNvPr>
              <p:cNvSpPr>
                <a:spLocks/>
              </p:cNvSpPr>
              <p:nvPr/>
            </p:nvSpPr>
            <p:spPr bwMode="gray">
              <a:xfrm>
                <a:off x="3681" y="1944"/>
                <a:ext cx="670" cy="720"/>
              </a:xfrm>
              <a:custGeom>
                <a:avLst/>
                <a:gdLst>
                  <a:gd name="T0" fmla="*/ 2 w 284"/>
                  <a:gd name="T1" fmla="*/ 102 h 305"/>
                  <a:gd name="T2" fmla="*/ 0 w 284"/>
                  <a:gd name="T3" fmla="*/ 7 h 305"/>
                  <a:gd name="T4" fmla="*/ 80 w 284"/>
                  <a:gd name="T5" fmla="*/ 7 h 305"/>
                  <a:gd name="T6" fmla="*/ 84 w 284"/>
                  <a:gd name="T7" fmla="*/ 48 h 305"/>
                  <a:gd name="T8" fmla="*/ 86 w 284"/>
                  <a:gd name="T9" fmla="*/ 48 h 305"/>
                  <a:gd name="T10" fmla="*/ 178 w 284"/>
                  <a:gd name="T11" fmla="*/ 0 h 305"/>
                  <a:gd name="T12" fmla="*/ 284 w 284"/>
                  <a:gd name="T13" fmla="*/ 129 h 305"/>
                  <a:gd name="T14" fmla="*/ 284 w 284"/>
                  <a:gd name="T15" fmla="*/ 305 h 305"/>
                  <a:gd name="T16" fmla="*/ 192 w 284"/>
                  <a:gd name="T17" fmla="*/ 305 h 305"/>
                  <a:gd name="T18" fmla="*/ 192 w 284"/>
                  <a:gd name="T19" fmla="*/ 140 h 305"/>
                  <a:gd name="T20" fmla="*/ 145 w 284"/>
                  <a:gd name="T21" fmla="*/ 75 h 305"/>
                  <a:gd name="T22" fmla="*/ 98 w 284"/>
                  <a:gd name="T23" fmla="*/ 110 h 305"/>
                  <a:gd name="T24" fmla="*/ 94 w 284"/>
                  <a:gd name="T25" fmla="*/ 133 h 305"/>
                  <a:gd name="T26" fmla="*/ 94 w 284"/>
                  <a:gd name="T27" fmla="*/ 305 h 305"/>
                  <a:gd name="T28" fmla="*/ 2 w 284"/>
                  <a:gd name="T29" fmla="*/ 305 h 305"/>
                  <a:gd name="T30" fmla="*/ 2 w 284"/>
                  <a:gd name="T31" fmla="*/ 10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305">
                    <a:moveTo>
                      <a:pt x="2" y="102"/>
                    </a:moveTo>
                    <a:cubicBezTo>
                      <a:pt x="2" y="65"/>
                      <a:pt x="1" y="34"/>
                      <a:pt x="0" y="7"/>
                    </a:cubicBezTo>
                    <a:cubicBezTo>
                      <a:pt x="80" y="7"/>
                      <a:pt x="80" y="7"/>
                      <a:pt x="80" y="7"/>
                    </a:cubicBezTo>
                    <a:cubicBezTo>
                      <a:pt x="84" y="48"/>
                      <a:pt x="84" y="48"/>
                      <a:pt x="84" y="48"/>
                    </a:cubicBezTo>
                    <a:cubicBezTo>
                      <a:pt x="86" y="48"/>
                      <a:pt x="86" y="48"/>
                      <a:pt x="86" y="48"/>
                    </a:cubicBezTo>
                    <a:cubicBezTo>
                      <a:pt x="98" y="29"/>
                      <a:pt x="128" y="0"/>
                      <a:pt x="178" y="0"/>
                    </a:cubicBezTo>
                    <a:cubicBezTo>
                      <a:pt x="239" y="0"/>
                      <a:pt x="284" y="41"/>
                      <a:pt x="284" y="129"/>
                    </a:cubicBezTo>
                    <a:cubicBezTo>
                      <a:pt x="284" y="305"/>
                      <a:pt x="284" y="305"/>
                      <a:pt x="284" y="305"/>
                    </a:cubicBezTo>
                    <a:cubicBezTo>
                      <a:pt x="192" y="305"/>
                      <a:pt x="192" y="305"/>
                      <a:pt x="192" y="305"/>
                    </a:cubicBezTo>
                    <a:cubicBezTo>
                      <a:pt x="192" y="140"/>
                      <a:pt x="192" y="140"/>
                      <a:pt x="192" y="140"/>
                    </a:cubicBezTo>
                    <a:cubicBezTo>
                      <a:pt x="192" y="101"/>
                      <a:pt x="178" y="75"/>
                      <a:pt x="145" y="75"/>
                    </a:cubicBezTo>
                    <a:cubicBezTo>
                      <a:pt x="119" y="75"/>
                      <a:pt x="104" y="93"/>
                      <a:pt x="98" y="110"/>
                    </a:cubicBezTo>
                    <a:cubicBezTo>
                      <a:pt x="95" y="116"/>
                      <a:pt x="94" y="124"/>
                      <a:pt x="94" y="133"/>
                    </a:cubicBezTo>
                    <a:cubicBezTo>
                      <a:pt x="94" y="305"/>
                      <a:pt x="94" y="305"/>
                      <a:pt x="94" y="305"/>
                    </a:cubicBezTo>
                    <a:cubicBezTo>
                      <a:pt x="2" y="305"/>
                      <a:pt x="2" y="305"/>
                      <a:pt x="2" y="305"/>
                    </a:cubicBezTo>
                    <a:lnTo>
                      <a:pt x="2"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sp>
          <p:nvSpPr>
            <p:cNvPr id="47" name="Freeform 5">
              <a:extLst>
                <a:ext uri="{FF2B5EF4-FFF2-40B4-BE49-F238E27FC236}">
                  <a16:creationId xmlns:a16="http://schemas.microsoft.com/office/drawing/2014/main" id="{9B2BAAC6-7CCD-4529-8455-659FC8953183}"/>
                </a:ext>
              </a:extLst>
            </p:cNvPr>
            <p:cNvSpPr>
              <a:spLocks/>
            </p:cNvSpPr>
            <p:nvPr/>
          </p:nvSpPr>
          <p:spPr bwMode="gray">
            <a:xfrm>
              <a:off x="1631429" y="2378044"/>
              <a:ext cx="77357" cy="166848"/>
            </a:xfrm>
            <a:custGeom>
              <a:avLst/>
              <a:gdLst>
                <a:gd name="T0" fmla="*/ 60 w 90"/>
                <a:gd name="T1" fmla="*/ 193 h 193"/>
                <a:gd name="T2" fmla="*/ 20 w 90"/>
                <a:gd name="T3" fmla="*/ 193 h 193"/>
                <a:gd name="T4" fmla="*/ 20 w 90"/>
                <a:gd name="T5" fmla="*/ 97 h 193"/>
                <a:gd name="T6" fmla="*/ 0 w 90"/>
                <a:gd name="T7" fmla="*/ 97 h 193"/>
                <a:gd name="T8" fmla="*/ 0 w 90"/>
                <a:gd name="T9" fmla="*/ 63 h 193"/>
                <a:gd name="T10" fmla="*/ 20 w 90"/>
                <a:gd name="T11" fmla="*/ 63 h 193"/>
                <a:gd name="T12" fmla="*/ 20 w 90"/>
                <a:gd name="T13" fmla="*/ 44 h 193"/>
                <a:gd name="T14" fmla="*/ 63 w 90"/>
                <a:gd name="T15" fmla="*/ 0 h 193"/>
                <a:gd name="T16" fmla="*/ 89 w 90"/>
                <a:gd name="T17" fmla="*/ 0 h 193"/>
                <a:gd name="T18" fmla="*/ 89 w 90"/>
                <a:gd name="T19" fmla="*/ 34 h 193"/>
                <a:gd name="T20" fmla="*/ 73 w 90"/>
                <a:gd name="T21" fmla="*/ 34 h 193"/>
                <a:gd name="T22" fmla="*/ 60 w 90"/>
                <a:gd name="T23" fmla="*/ 47 h 193"/>
                <a:gd name="T24" fmla="*/ 60 w 90"/>
                <a:gd name="T25" fmla="*/ 63 h 193"/>
                <a:gd name="T26" fmla="*/ 90 w 90"/>
                <a:gd name="T27" fmla="*/ 63 h 193"/>
                <a:gd name="T28" fmla="*/ 86 w 90"/>
                <a:gd name="T29" fmla="*/ 97 h 193"/>
                <a:gd name="T30" fmla="*/ 60 w 90"/>
                <a:gd name="T31" fmla="*/ 97 h 193"/>
                <a:gd name="T32" fmla="*/ 60 w 90"/>
                <a:gd name="T33" fmla="*/ 193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 h="193">
                  <a:moveTo>
                    <a:pt x="60" y="193"/>
                  </a:moveTo>
                  <a:cubicBezTo>
                    <a:pt x="20" y="193"/>
                    <a:pt x="20" y="193"/>
                    <a:pt x="20" y="193"/>
                  </a:cubicBezTo>
                  <a:cubicBezTo>
                    <a:pt x="20" y="97"/>
                    <a:pt x="20" y="97"/>
                    <a:pt x="20" y="97"/>
                  </a:cubicBezTo>
                  <a:cubicBezTo>
                    <a:pt x="0" y="97"/>
                    <a:pt x="0" y="97"/>
                    <a:pt x="0" y="97"/>
                  </a:cubicBezTo>
                  <a:cubicBezTo>
                    <a:pt x="0" y="63"/>
                    <a:pt x="0" y="63"/>
                    <a:pt x="0" y="63"/>
                  </a:cubicBezTo>
                  <a:cubicBezTo>
                    <a:pt x="20" y="63"/>
                    <a:pt x="20" y="63"/>
                    <a:pt x="20" y="63"/>
                  </a:cubicBezTo>
                  <a:cubicBezTo>
                    <a:pt x="20" y="44"/>
                    <a:pt x="20" y="44"/>
                    <a:pt x="20" y="44"/>
                  </a:cubicBezTo>
                  <a:cubicBezTo>
                    <a:pt x="20" y="16"/>
                    <a:pt x="31" y="0"/>
                    <a:pt x="63" y="0"/>
                  </a:cubicBezTo>
                  <a:cubicBezTo>
                    <a:pt x="89" y="0"/>
                    <a:pt x="89" y="0"/>
                    <a:pt x="89" y="0"/>
                  </a:cubicBezTo>
                  <a:cubicBezTo>
                    <a:pt x="89" y="34"/>
                    <a:pt x="89" y="34"/>
                    <a:pt x="89" y="34"/>
                  </a:cubicBezTo>
                  <a:cubicBezTo>
                    <a:pt x="73" y="34"/>
                    <a:pt x="73" y="34"/>
                    <a:pt x="73" y="34"/>
                  </a:cubicBezTo>
                  <a:cubicBezTo>
                    <a:pt x="60" y="34"/>
                    <a:pt x="60" y="38"/>
                    <a:pt x="60" y="47"/>
                  </a:cubicBezTo>
                  <a:cubicBezTo>
                    <a:pt x="60" y="63"/>
                    <a:pt x="60" y="63"/>
                    <a:pt x="60" y="63"/>
                  </a:cubicBezTo>
                  <a:cubicBezTo>
                    <a:pt x="90" y="63"/>
                    <a:pt x="90" y="63"/>
                    <a:pt x="90" y="63"/>
                  </a:cubicBezTo>
                  <a:cubicBezTo>
                    <a:pt x="86" y="97"/>
                    <a:pt x="86" y="97"/>
                    <a:pt x="86" y="97"/>
                  </a:cubicBezTo>
                  <a:cubicBezTo>
                    <a:pt x="60" y="97"/>
                    <a:pt x="60" y="97"/>
                    <a:pt x="60" y="97"/>
                  </a:cubicBezTo>
                  <a:lnTo>
                    <a:pt x="60" y="193"/>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nvGrpSpPr>
            <p:cNvPr id="17" name="Group 4">
              <a:extLst>
                <a:ext uri="{FF2B5EF4-FFF2-40B4-BE49-F238E27FC236}">
                  <a16:creationId xmlns:a16="http://schemas.microsoft.com/office/drawing/2014/main" id="{D8FD671B-A7A9-44EA-B894-802CF3A30BAA}"/>
                </a:ext>
              </a:extLst>
            </p:cNvPr>
            <p:cNvGrpSpPr>
              <a:grpSpLocks noChangeAspect="1"/>
            </p:cNvGrpSpPr>
            <p:nvPr userDrawn="1"/>
          </p:nvGrpSpPr>
          <p:grpSpPr bwMode="auto">
            <a:xfrm>
              <a:off x="2404478" y="2378640"/>
              <a:ext cx="164453" cy="164592"/>
              <a:chOff x="2653" y="972"/>
              <a:chExt cx="2372" cy="2374"/>
            </a:xfrm>
            <a:grpFill/>
          </p:grpSpPr>
          <p:sp>
            <p:nvSpPr>
              <p:cNvPr id="18" name="Freeform 5">
                <a:extLst>
                  <a:ext uri="{FF2B5EF4-FFF2-40B4-BE49-F238E27FC236}">
                    <a16:creationId xmlns:a16="http://schemas.microsoft.com/office/drawing/2014/main" id="{9546B527-AC3D-4F1E-9D19-C6E8FE6419D6}"/>
                  </a:ext>
                </a:extLst>
              </p:cNvPr>
              <p:cNvSpPr>
                <a:spLocks noEditPoints="1"/>
              </p:cNvSpPr>
              <p:nvPr userDrawn="1"/>
            </p:nvSpPr>
            <p:spPr bwMode="auto">
              <a:xfrm>
                <a:off x="2653" y="972"/>
                <a:ext cx="2372" cy="2374"/>
              </a:xfrm>
              <a:custGeom>
                <a:avLst/>
                <a:gdLst>
                  <a:gd name="T0" fmla="*/ 1008 w 2016"/>
                  <a:gd name="T1" fmla="*/ 182 h 2016"/>
                  <a:gd name="T2" fmla="*/ 1415 w 2016"/>
                  <a:gd name="T3" fmla="*/ 188 h 2016"/>
                  <a:gd name="T4" fmla="*/ 1602 w 2016"/>
                  <a:gd name="T5" fmla="*/ 222 h 2016"/>
                  <a:gd name="T6" fmla="*/ 1718 w 2016"/>
                  <a:gd name="T7" fmla="*/ 298 h 2016"/>
                  <a:gd name="T8" fmla="*/ 1794 w 2016"/>
                  <a:gd name="T9" fmla="*/ 414 h 2016"/>
                  <a:gd name="T10" fmla="*/ 1828 w 2016"/>
                  <a:gd name="T11" fmla="*/ 601 h 2016"/>
                  <a:gd name="T12" fmla="*/ 1834 w 2016"/>
                  <a:gd name="T13" fmla="*/ 1008 h 2016"/>
                  <a:gd name="T14" fmla="*/ 1828 w 2016"/>
                  <a:gd name="T15" fmla="*/ 1415 h 2016"/>
                  <a:gd name="T16" fmla="*/ 1794 w 2016"/>
                  <a:gd name="T17" fmla="*/ 1602 h 2016"/>
                  <a:gd name="T18" fmla="*/ 1718 w 2016"/>
                  <a:gd name="T19" fmla="*/ 1718 h 2016"/>
                  <a:gd name="T20" fmla="*/ 1602 w 2016"/>
                  <a:gd name="T21" fmla="*/ 1794 h 2016"/>
                  <a:gd name="T22" fmla="*/ 1415 w 2016"/>
                  <a:gd name="T23" fmla="*/ 1828 h 2016"/>
                  <a:gd name="T24" fmla="*/ 1008 w 2016"/>
                  <a:gd name="T25" fmla="*/ 1834 h 2016"/>
                  <a:gd name="T26" fmla="*/ 601 w 2016"/>
                  <a:gd name="T27" fmla="*/ 1828 h 2016"/>
                  <a:gd name="T28" fmla="*/ 414 w 2016"/>
                  <a:gd name="T29" fmla="*/ 1794 h 2016"/>
                  <a:gd name="T30" fmla="*/ 298 w 2016"/>
                  <a:gd name="T31" fmla="*/ 1718 h 2016"/>
                  <a:gd name="T32" fmla="*/ 222 w 2016"/>
                  <a:gd name="T33" fmla="*/ 1602 h 2016"/>
                  <a:gd name="T34" fmla="*/ 188 w 2016"/>
                  <a:gd name="T35" fmla="*/ 1415 h 2016"/>
                  <a:gd name="T36" fmla="*/ 182 w 2016"/>
                  <a:gd name="T37" fmla="*/ 1008 h 2016"/>
                  <a:gd name="T38" fmla="*/ 188 w 2016"/>
                  <a:gd name="T39" fmla="*/ 601 h 2016"/>
                  <a:gd name="T40" fmla="*/ 222 w 2016"/>
                  <a:gd name="T41" fmla="*/ 414 h 2016"/>
                  <a:gd name="T42" fmla="*/ 298 w 2016"/>
                  <a:gd name="T43" fmla="*/ 298 h 2016"/>
                  <a:gd name="T44" fmla="*/ 414 w 2016"/>
                  <a:gd name="T45" fmla="*/ 222 h 2016"/>
                  <a:gd name="T46" fmla="*/ 601 w 2016"/>
                  <a:gd name="T47" fmla="*/ 188 h 2016"/>
                  <a:gd name="T48" fmla="*/ 1008 w 2016"/>
                  <a:gd name="T49" fmla="*/ 182 h 2016"/>
                  <a:gd name="T50" fmla="*/ 1008 w 2016"/>
                  <a:gd name="T51" fmla="*/ 0 h 2016"/>
                  <a:gd name="T52" fmla="*/ 593 w 2016"/>
                  <a:gd name="T53" fmla="*/ 6 h 2016"/>
                  <a:gd name="T54" fmla="*/ 348 w 2016"/>
                  <a:gd name="T55" fmla="*/ 53 h 2016"/>
                  <a:gd name="T56" fmla="*/ 169 w 2016"/>
                  <a:gd name="T57" fmla="*/ 169 h 2016"/>
                  <a:gd name="T58" fmla="*/ 53 w 2016"/>
                  <a:gd name="T59" fmla="*/ 348 h 2016"/>
                  <a:gd name="T60" fmla="*/ 6 w 2016"/>
                  <a:gd name="T61" fmla="*/ 593 h 2016"/>
                  <a:gd name="T62" fmla="*/ 0 w 2016"/>
                  <a:gd name="T63" fmla="*/ 1008 h 2016"/>
                  <a:gd name="T64" fmla="*/ 6 w 2016"/>
                  <a:gd name="T65" fmla="*/ 1423 h 2016"/>
                  <a:gd name="T66" fmla="*/ 53 w 2016"/>
                  <a:gd name="T67" fmla="*/ 1668 h 2016"/>
                  <a:gd name="T68" fmla="*/ 169 w 2016"/>
                  <a:gd name="T69" fmla="*/ 1847 h 2016"/>
                  <a:gd name="T70" fmla="*/ 348 w 2016"/>
                  <a:gd name="T71" fmla="*/ 1963 h 2016"/>
                  <a:gd name="T72" fmla="*/ 593 w 2016"/>
                  <a:gd name="T73" fmla="*/ 2010 h 2016"/>
                  <a:gd name="T74" fmla="*/ 1008 w 2016"/>
                  <a:gd name="T75" fmla="*/ 2016 h 2016"/>
                  <a:gd name="T76" fmla="*/ 1423 w 2016"/>
                  <a:gd name="T77" fmla="*/ 2010 h 2016"/>
                  <a:gd name="T78" fmla="*/ 1668 w 2016"/>
                  <a:gd name="T79" fmla="*/ 1963 h 2016"/>
                  <a:gd name="T80" fmla="*/ 1847 w 2016"/>
                  <a:gd name="T81" fmla="*/ 1847 h 2016"/>
                  <a:gd name="T82" fmla="*/ 1963 w 2016"/>
                  <a:gd name="T83" fmla="*/ 1668 h 2016"/>
                  <a:gd name="T84" fmla="*/ 2010 w 2016"/>
                  <a:gd name="T85" fmla="*/ 1423 h 2016"/>
                  <a:gd name="T86" fmla="*/ 2016 w 2016"/>
                  <a:gd name="T87" fmla="*/ 1008 h 2016"/>
                  <a:gd name="T88" fmla="*/ 2010 w 2016"/>
                  <a:gd name="T89" fmla="*/ 593 h 2016"/>
                  <a:gd name="T90" fmla="*/ 1963 w 2016"/>
                  <a:gd name="T91" fmla="*/ 348 h 2016"/>
                  <a:gd name="T92" fmla="*/ 1847 w 2016"/>
                  <a:gd name="T93" fmla="*/ 169 h 2016"/>
                  <a:gd name="T94" fmla="*/ 1668 w 2016"/>
                  <a:gd name="T95" fmla="*/ 53 h 2016"/>
                  <a:gd name="T96" fmla="*/ 1423 w 2016"/>
                  <a:gd name="T97" fmla="*/ 6 h 2016"/>
                  <a:gd name="T98" fmla="*/ 1008 w 2016"/>
                  <a:gd name="T99" fmla="*/ 0 h 2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016" h="2016">
                    <a:moveTo>
                      <a:pt x="1008" y="182"/>
                    </a:moveTo>
                    <a:cubicBezTo>
                      <a:pt x="1277" y="182"/>
                      <a:pt x="1309" y="183"/>
                      <a:pt x="1415" y="188"/>
                    </a:cubicBezTo>
                    <a:cubicBezTo>
                      <a:pt x="1513" y="192"/>
                      <a:pt x="1567" y="209"/>
                      <a:pt x="1602" y="222"/>
                    </a:cubicBezTo>
                    <a:cubicBezTo>
                      <a:pt x="1649" y="241"/>
                      <a:pt x="1683" y="263"/>
                      <a:pt x="1718" y="298"/>
                    </a:cubicBezTo>
                    <a:cubicBezTo>
                      <a:pt x="1753" y="333"/>
                      <a:pt x="1775" y="367"/>
                      <a:pt x="1794" y="414"/>
                    </a:cubicBezTo>
                    <a:cubicBezTo>
                      <a:pt x="1807" y="449"/>
                      <a:pt x="1824" y="503"/>
                      <a:pt x="1828" y="601"/>
                    </a:cubicBezTo>
                    <a:cubicBezTo>
                      <a:pt x="1833" y="707"/>
                      <a:pt x="1834" y="739"/>
                      <a:pt x="1834" y="1008"/>
                    </a:cubicBezTo>
                    <a:cubicBezTo>
                      <a:pt x="1834" y="1277"/>
                      <a:pt x="1833" y="1309"/>
                      <a:pt x="1828" y="1415"/>
                    </a:cubicBezTo>
                    <a:cubicBezTo>
                      <a:pt x="1824" y="1513"/>
                      <a:pt x="1807" y="1567"/>
                      <a:pt x="1794" y="1602"/>
                    </a:cubicBezTo>
                    <a:cubicBezTo>
                      <a:pt x="1775" y="1649"/>
                      <a:pt x="1753" y="1683"/>
                      <a:pt x="1718" y="1718"/>
                    </a:cubicBezTo>
                    <a:cubicBezTo>
                      <a:pt x="1683" y="1753"/>
                      <a:pt x="1649" y="1775"/>
                      <a:pt x="1602" y="1794"/>
                    </a:cubicBezTo>
                    <a:cubicBezTo>
                      <a:pt x="1567" y="1807"/>
                      <a:pt x="1513" y="1824"/>
                      <a:pt x="1415" y="1828"/>
                    </a:cubicBezTo>
                    <a:cubicBezTo>
                      <a:pt x="1309" y="1833"/>
                      <a:pt x="1277" y="1834"/>
                      <a:pt x="1008" y="1834"/>
                    </a:cubicBezTo>
                    <a:cubicBezTo>
                      <a:pt x="739" y="1834"/>
                      <a:pt x="707" y="1833"/>
                      <a:pt x="601" y="1828"/>
                    </a:cubicBezTo>
                    <a:cubicBezTo>
                      <a:pt x="503" y="1824"/>
                      <a:pt x="449" y="1807"/>
                      <a:pt x="414" y="1794"/>
                    </a:cubicBezTo>
                    <a:cubicBezTo>
                      <a:pt x="367" y="1775"/>
                      <a:pt x="333" y="1753"/>
                      <a:pt x="298" y="1718"/>
                    </a:cubicBezTo>
                    <a:cubicBezTo>
                      <a:pt x="263" y="1683"/>
                      <a:pt x="241" y="1649"/>
                      <a:pt x="222" y="1602"/>
                    </a:cubicBezTo>
                    <a:cubicBezTo>
                      <a:pt x="209" y="1567"/>
                      <a:pt x="192" y="1513"/>
                      <a:pt x="188" y="1415"/>
                    </a:cubicBezTo>
                    <a:cubicBezTo>
                      <a:pt x="183" y="1309"/>
                      <a:pt x="182" y="1277"/>
                      <a:pt x="182" y="1008"/>
                    </a:cubicBezTo>
                    <a:cubicBezTo>
                      <a:pt x="182" y="739"/>
                      <a:pt x="183" y="707"/>
                      <a:pt x="188" y="601"/>
                    </a:cubicBezTo>
                    <a:cubicBezTo>
                      <a:pt x="192" y="503"/>
                      <a:pt x="209" y="449"/>
                      <a:pt x="222" y="414"/>
                    </a:cubicBezTo>
                    <a:cubicBezTo>
                      <a:pt x="241" y="367"/>
                      <a:pt x="263" y="333"/>
                      <a:pt x="298" y="298"/>
                    </a:cubicBezTo>
                    <a:cubicBezTo>
                      <a:pt x="333" y="263"/>
                      <a:pt x="367" y="241"/>
                      <a:pt x="414" y="222"/>
                    </a:cubicBezTo>
                    <a:cubicBezTo>
                      <a:pt x="449" y="209"/>
                      <a:pt x="503" y="192"/>
                      <a:pt x="601" y="188"/>
                    </a:cubicBezTo>
                    <a:cubicBezTo>
                      <a:pt x="707" y="183"/>
                      <a:pt x="739" y="182"/>
                      <a:pt x="1008" y="182"/>
                    </a:cubicBezTo>
                    <a:moveTo>
                      <a:pt x="1008" y="0"/>
                    </a:moveTo>
                    <a:cubicBezTo>
                      <a:pt x="734" y="0"/>
                      <a:pt x="700" y="1"/>
                      <a:pt x="593" y="6"/>
                    </a:cubicBezTo>
                    <a:cubicBezTo>
                      <a:pt x="485" y="11"/>
                      <a:pt x="412" y="28"/>
                      <a:pt x="348" y="53"/>
                    </a:cubicBezTo>
                    <a:cubicBezTo>
                      <a:pt x="282" y="79"/>
                      <a:pt x="225" y="113"/>
                      <a:pt x="169" y="169"/>
                    </a:cubicBezTo>
                    <a:cubicBezTo>
                      <a:pt x="113" y="225"/>
                      <a:pt x="79" y="282"/>
                      <a:pt x="53" y="348"/>
                    </a:cubicBezTo>
                    <a:cubicBezTo>
                      <a:pt x="28" y="412"/>
                      <a:pt x="11" y="485"/>
                      <a:pt x="6" y="593"/>
                    </a:cubicBezTo>
                    <a:cubicBezTo>
                      <a:pt x="1" y="700"/>
                      <a:pt x="0" y="734"/>
                      <a:pt x="0" y="1008"/>
                    </a:cubicBezTo>
                    <a:cubicBezTo>
                      <a:pt x="0" y="1282"/>
                      <a:pt x="1" y="1316"/>
                      <a:pt x="6" y="1423"/>
                    </a:cubicBezTo>
                    <a:cubicBezTo>
                      <a:pt x="11" y="1531"/>
                      <a:pt x="28" y="1604"/>
                      <a:pt x="53" y="1668"/>
                    </a:cubicBezTo>
                    <a:cubicBezTo>
                      <a:pt x="79" y="1734"/>
                      <a:pt x="113" y="1791"/>
                      <a:pt x="169" y="1847"/>
                    </a:cubicBezTo>
                    <a:cubicBezTo>
                      <a:pt x="225" y="1903"/>
                      <a:pt x="282" y="1937"/>
                      <a:pt x="348" y="1963"/>
                    </a:cubicBezTo>
                    <a:cubicBezTo>
                      <a:pt x="412" y="1988"/>
                      <a:pt x="485" y="2005"/>
                      <a:pt x="593" y="2010"/>
                    </a:cubicBezTo>
                    <a:cubicBezTo>
                      <a:pt x="700" y="2015"/>
                      <a:pt x="734" y="2016"/>
                      <a:pt x="1008" y="2016"/>
                    </a:cubicBezTo>
                    <a:cubicBezTo>
                      <a:pt x="1282" y="2016"/>
                      <a:pt x="1316" y="2015"/>
                      <a:pt x="1423" y="2010"/>
                    </a:cubicBezTo>
                    <a:cubicBezTo>
                      <a:pt x="1531" y="2005"/>
                      <a:pt x="1604" y="1988"/>
                      <a:pt x="1668" y="1963"/>
                    </a:cubicBezTo>
                    <a:cubicBezTo>
                      <a:pt x="1734" y="1937"/>
                      <a:pt x="1791" y="1903"/>
                      <a:pt x="1847" y="1847"/>
                    </a:cubicBezTo>
                    <a:cubicBezTo>
                      <a:pt x="1903" y="1791"/>
                      <a:pt x="1937" y="1734"/>
                      <a:pt x="1963" y="1668"/>
                    </a:cubicBezTo>
                    <a:cubicBezTo>
                      <a:pt x="1988" y="1604"/>
                      <a:pt x="2005" y="1531"/>
                      <a:pt x="2010" y="1423"/>
                    </a:cubicBezTo>
                    <a:cubicBezTo>
                      <a:pt x="2015" y="1316"/>
                      <a:pt x="2016" y="1282"/>
                      <a:pt x="2016" y="1008"/>
                    </a:cubicBezTo>
                    <a:cubicBezTo>
                      <a:pt x="2016" y="734"/>
                      <a:pt x="2015" y="700"/>
                      <a:pt x="2010" y="593"/>
                    </a:cubicBezTo>
                    <a:cubicBezTo>
                      <a:pt x="2005" y="485"/>
                      <a:pt x="1988" y="412"/>
                      <a:pt x="1963" y="348"/>
                    </a:cubicBezTo>
                    <a:cubicBezTo>
                      <a:pt x="1937" y="282"/>
                      <a:pt x="1903" y="225"/>
                      <a:pt x="1847" y="169"/>
                    </a:cubicBezTo>
                    <a:cubicBezTo>
                      <a:pt x="1791" y="113"/>
                      <a:pt x="1734" y="79"/>
                      <a:pt x="1668" y="53"/>
                    </a:cubicBezTo>
                    <a:cubicBezTo>
                      <a:pt x="1604" y="28"/>
                      <a:pt x="1531" y="11"/>
                      <a:pt x="1423" y="6"/>
                    </a:cubicBezTo>
                    <a:cubicBezTo>
                      <a:pt x="1316" y="1"/>
                      <a:pt x="1282" y="0"/>
                      <a:pt x="100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6">
                <a:extLst>
                  <a:ext uri="{FF2B5EF4-FFF2-40B4-BE49-F238E27FC236}">
                    <a16:creationId xmlns:a16="http://schemas.microsoft.com/office/drawing/2014/main" id="{837051C1-FC16-4391-BB91-B927651695A8}"/>
                  </a:ext>
                </a:extLst>
              </p:cNvPr>
              <p:cNvSpPr>
                <a:spLocks noEditPoints="1"/>
              </p:cNvSpPr>
              <p:nvPr userDrawn="1"/>
            </p:nvSpPr>
            <p:spPr bwMode="auto">
              <a:xfrm>
                <a:off x="3231" y="1550"/>
                <a:ext cx="1216" cy="1218"/>
              </a:xfrm>
              <a:custGeom>
                <a:avLst/>
                <a:gdLst>
                  <a:gd name="T0" fmla="*/ 517 w 1034"/>
                  <a:gd name="T1" fmla="*/ 0 h 1034"/>
                  <a:gd name="T2" fmla="*/ 0 w 1034"/>
                  <a:gd name="T3" fmla="*/ 517 h 1034"/>
                  <a:gd name="T4" fmla="*/ 517 w 1034"/>
                  <a:gd name="T5" fmla="*/ 1034 h 1034"/>
                  <a:gd name="T6" fmla="*/ 1034 w 1034"/>
                  <a:gd name="T7" fmla="*/ 517 h 1034"/>
                  <a:gd name="T8" fmla="*/ 517 w 1034"/>
                  <a:gd name="T9" fmla="*/ 0 h 1034"/>
                  <a:gd name="T10" fmla="*/ 517 w 1034"/>
                  <a:gd name="T11" fmla="*/ 853 h 1034"/>
                  <a:gd name="T12" fmla="*/ 181 w 1034"/>
                  <a:gd name="T13" fmla="*/ 517 h 1034"/>
                  <a:gd name="T14" fmla="*/ 517 w 1034"/>
                  <a:gd name="T15" fmla="*/ 181 h 1034"/>
                  <a:gd name="T16" fmla="*/ 853 w 1034"/>
                  <a:gd name="T17" fmla="*/ 517 h 1034"/>
                  <a:gd name="T18" fmla="*/ 517 w 1034"/>
                  <a:gd name="T19" fmla="*/ 853 h 1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34" h="1034">
                    <a:moveTo>
                      <a:pt x="517" y="0"/>
                    </a:moveTo>
                    <a:cubicBezTo>
                      <a:pt x="231" y="0"/>
                      <a:pt x="0" y="231"/>
                      <a:pt x="0" y="517"/>
                    </a:cubicBezTo>
                    <a:cubicBezTo>
                      <a:pt x="0" y="803"/>
                      <a:pt x="231" y="1034"/>
                      <a:pt x="517" y="1034"/>
                    </a:cubicBezTo>
                    <a:cubicBezTo>
                      <a:pt x="803" y="1034"/>
                      <a:pt x="1034" y="803"/>
                      <a:pt x="1034" y="517"/>
                    </a:cubicBezTo>
                    <a:cubicBezTo>
                      <a:pt x="1034" y="231"/>
                      <a:pt x="803" y="0"/>
                      <a:pt x="517" y="0"/>
                    </a:cubicBezTo>
                    <a:close/>
                    <a:moveTo>
                      <a:pt x="517" y="853"/>
                    </a:moveTo>
                    <a:cubicBezTo>
                      <a:pt x="331" y="853"/>
                      <a:pt x="181" y="703"/>
                      <a:pt x="181" y="517"/>
                    </a:cubicBezTo>
                    <a:cubicBezTo>
                      <a:pt x="181" y="331"/>
                      <a:pt x="331" y="181"/>
                      <a:pt x="517" y="181"/>
                    </a:cubicBezTo>
                    <a:cubicBezTo>
                      <a:pt x="703" y="181"/>
                      <a:pt x="853" y="331"/>
                      <a:pt x="853" y="517"/>
                    </a:cubicBezTo>
                    <a:cubicBezTo>
                      <a:pt x="853" y="703"/>
                      <a:pt x="703" y="853"/>
                      <a:pt x="517" y="8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Oval 7">
                <a:extLst>
                  <a:ext uri="{FF2B5EF4-FFF2-40B4-BE49-F238E27FC236}">
                    <a16:creationId xmlns:a16="http://schemas.microsoft.com/office/drawing/2014/main" id="{1AB6C857-0B37-4B3F-883A-DCD51CFDB7A6}"/>
                  </a:ext>
                </a:extLst>
              </p:cNvPr>
              <p:cNvSpPr>
                <a:spLocks noChangeArrowheads="1"/>
              </p:cNvSpPr>
              <p:nvPr userDrawn="1"/>
            </p:nvSpPr>
            <p:spPr bwMode="auto">
              <a:xfrm>
                <a:off x="4329" y="1383"/>
                <a:ext cx="285" cy="28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22" name="Freeform 5">
            <a:extLst>
              <a:ext uri="{FF2B5EF4-FFF2-40B4-BE49-F238E27FC236}">
                <a16:creationId xmlns:a16="http://schemas.microsoft.com/office/drawing/2014/main" id="{B102D1B2-402E-4344-9A6D-E9948DE266A1}"/>
              </a:ext>
            </a:extLst>
          </p:cNvPr>
          <p:cNvSpPr>
            <a:spLocks noChangeAspect="1" noEditPoints="1"/>
          </p:cNvSpPr>
          <p:nvPr userDrawn="1"/>
        </p:nvSpPr>
        <p:spPr bwMode="black">
          <a:xfrm>
            <a:off x="495300"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21" name="TextBox 20">
            <a:extLst>
              <a:ext uri="{FF2B5EF4-FFF2-40B4-BE49-F238E27FC236}">
                <a16:creationId xmlns:a16="http://schemas.microsoft.com/office/drawing/2014/main" id="{B957D6E8-8F33-A84D-AA88-77EBE2019A74}"/>
              </a:ext>
            </a:extLst>
          </p:cNvPr>
          <p:cNvSpPr txBox="1"/>
          <p:nvPr userDrawn="1"/>
        </p:nvSpPr>
        <p:spPr>
          <a:xfrm>
            <a:off x="6583680" y="6534114"/>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40000"/>
                    <a:lumOff val="60000"/>
                  </a:schemeClr>
                </a:solidFill>
              </a:rPr>
              <a:t>Confidential – Qualcomm Technologies, Inc. and/or its affiliated companies – May Contain Trade Secrets</a:t>
            </a:r>
          </a:p>
        </p:txBody>
      </p:sp>
      <p:sp>
        <p:nvSpPr>
          <p:cNvPr id="23" name="TextBox 22">
            <a:extLst>
              <a:ext uri="{FF2B5EF4-FFF2-40B4-BE49-F238E27FC236}">
                <a16:creationId xmlns:a16="http://schemas.microsoft.com/office/drawing/2014/main" id="{07DD3A58-9DE5-E540-8E2E-177D1AA2B570}"/>
              </a:ext>
            </a:extLst>
          </p:cNvPr>
          <p:cNvSpPr txBox="1"/>
          <p:nvPr userDrawn="1"/>
        </p:nvSpPr>
        <p:spPr bwMode="gray">
          <a:xfrm>
            <a:off x="494974" y="4086843"/>
            <a:ext cx="3162626"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accent6">
                    <a:lumMod val="40000"/>
                    <a:lumOff val="60000"/>
                  </a:schemeClr>
                </a:solidFill>
                <a:effectLst/>
                <a:uLnTx/>
                <a:uFillTx/>
                <a:latin typeface="Microsoft Sans Serif" panose="020B0604020202020204" pitchFamily="34" charset="0"/>
                <a:ea typeface="+mn-ea"/>
                <a:cs typeface="+mn-cs"/>
              </a:rPr>
              <a:t>All data and information contained in or disclosed by this document is confidential and proprietary information of Qualcomm Technologies, Inc. and/or its affiliated companies and all rights therein are expressly reserved. By accepting this material the recipient agrees that this material and the information contained therein will not be used, copied, reproduced in whole or in part, nor its contents revealed in any manner to others without the express written permission of Qualcomm Technologies, Inc. Nothing in these materials is an offer to sell any of the components or devices referenced herein.</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accent6">
                    <a:lumMod val="40000"/>
                    <a:lumOff val="60000"/>
                  </a:schemeClr>
                </a:solidFill>
                <a:effectLst/>
                <a:uLnTx/>
                <a:uFillTx/>
                <a:latin typeface="Microsoft Sans Serif" panose="020B0604020202020204" pitchFamily="34" charset="0"/>
                <a:ea typeface="+mn-ea"/>
                <a:cs typeface="+mn-cs"/>
              </a:rPr>
              <a:t>©2018-2021 Qualcomm Technologies, Inc. and/or its affiliated companies. All Rights Reserved.</a:t>
            </a:r>
          </a:p>
        </p:txBody>
      </p:sp>
      <p:sp>
        <p:nvSpPr>
          <p:cNvPr id="26" name="TextBox 25">
            <a:extLst>
              <a:ext uri="{FF2B5EF4-FFF2-40B4-BE49-F238E27FC236}">
                <a16:creationId xmlns:a16="http://schemas.microsoft.com/office/drawing/2014/main" id="{AB7438C5-198E-D240-B63C-7F932FC15A49}"/>
              </a:ext>
            </a:extLst>
          </p:cNvPr>
          <p:cNvSpPr txBox="1"/>
          <p:nvPr userDrawn="1"/>
        </p:nvSpPr>
        <p:spPr bwMode="gray">
          <a:xfrm>
            <a:off x="3921760" y="4086843"/>
            <a:ext cx="4066541"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accent6">
                    <a:lumMod val="40000"/>
                    <a:lumOff val="60000"/>
                  </a:schemeClr>
                </a:solidFill>
                <a:effectLst/>
                <a:uLnTx/>
                <a:uFillTx/>
                <a:latin typeface="Microsoft Sans Serif" panose="020B0604020202020204" pitchFamily="34" charset="0"/>
                <a:ea typeface="+mn-ea"/>
                <a:cs typeface="+mn-cs"/>
              </a:rPr>
              <a:t>Qualcomm is a trademark of Qualcomm Incorporated, registered in the United States and other countries. Other products and brand names may be trademarks or registered trademarks of their respective owners.</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accent6">
                    <a:lumMod val="40000"/>
                    <a:lumOff val="60000"/>
                  </a:schemeClr>
                </a:solidFill>
                <a:effectLst/>
                <a:uLnTx/>
                <a:uFillTx/>
                <a:latin typeface="Microsoft Sans Serif" panose="020B0604020202020204" pitchFamily="34" charset="0"/>
                <a:ea typeface="+mn-ea"/>
                <a:cs typeface="+mn-cs"/>
              </a:rPr>
              <a:t>References in this presentation to “Qualcomm” may mean Qualcomm Incorporated, Qualcomm Technologies, Inc., and/or other subsidiaries or business units within the Qualcomm corporate structure, as applicable. Qualcomm Incorporated includes our licensing business, QTL, and the vast majority of our patent portfolio. Qualcomm Technologies, Inc., a subsidiary of Qualcomm Incorporated, operates, along with its subsidiaries, substantially all of our engineering, research and development functions, and substantially all of our products and services businesses, including our QCT semiconductor business.</a:t>
            </a:r>
          </a:p>
        </p:txBody>
      </p:sp>
    </p:spTree>
    <p:extLst>
      <p:ext uri="{BB962C8B-B14F-4D97-AF65-F5344CB8AC3E}">
        <p14:creationId xmlns:p14="http://schemas.microsoft.com/office/powerpoint/2010/main" val="844372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2.xml><?xml version="1.0" encoding="utf-8"?>
<p:sldLayout xmlns:a="http://schemas.openxmlformats.org/drawingml/2006/main" xmlns:r="http://schemas.openxmlformats.org/officeDocument/2006/relationships" xmlns:p="http://schemas.openxmlformats.org/presentationml/2006/main" showMasterSp="0" preserve="1" userDrawn="1">
  <p:cSld name="Thank You Midnight">
    <p:bg bwMode="gray">
      <p:bgPr>
        <a:solidFill>
          <a:schemeClr val="tx2"/>
        </a:solidFill>
        <a:effectLst/>
      </p:bgPr>
    </p:bg>
    <p:spTree>
      <p:nvGrpSpPr>
        <p:cNvPr id="1" name=""/>
        <p:cNvGrpSpPr/>
        <p:nvPr/>
      </p:nvGrpSpPr>
      <p:grpSpPr>
        <a:xfrm>
          <a:off x="0" y="0"/>
          <a:ext cx="0" cy="0"/>
          <a:chOff x="0" y="0"/>
          <a:chExt cx="0" cy="0"/>
        </a:xfrm>
      </p:grpSpPr>
      <p:sp>
        <p:nvSpPr>
          <p:cNvPr id="65" name="Rectangle: Single Corner Rounded 64">
            <a:extLst>
              <a:ext uri="{FF2B5EF4-FFF2-40B4-BE49-F238E27FC236}">
                <a16:creationId xmlns:a16="http://schemas.microsoft.com/office/drawing/2014/main" id="{CF1E7CE3-7A17-4382-8BA4-A6EF494BF310}"/>
              </a:ext>
            </a:extLst>
          </p:cNvPr>
          <p:cNvSpPr/>
          <p:nvPr userDrawn="1"/>
        </p:nvSpPr>
        <p:spPr bwMode="gray">
          <a:xfrm flipV="1">
            <a:off x="1588" y="0"/>
            <a:ext cx="10014977" cy="6170634"/>
          </a:xfrm>
          <a:prstGeom prst="round1Rect">
            <a:avLst>
              <a:gd name="adj" fmla="val 3140"/>
            </a:avLst>
          </a:prstGeom>
          <a:gradFill>
            <a:gsLst>
              <a:gs pos="0">
                <a:srgbClr val="404C64"/>
              </a:gs>
              <a:gs pos="75000">
                <a:srgbClr val="4F5E79"/>
              </a:gs>
            </a:gsLst>
            <a:lin ang="3000000" scaled="0"/>
          </a:gradFill>
          <a:ln>
            <a:noFill/>
          </a:ln>
          <a:effectLst>
            <a:outerShdw blurRad="825500" dist="317500" dir="8100000" algn="t" rotWithShape="0">
              <a:srgbClr val="151B25"/>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solidFill>
                <a:prstClr val="white"/>
              </a:solidFill>
            </a:endParaRPr>
          </a:p>
        </p:txBody>
      </p:sp>
      <p:sp>
        <p:nvSpPr>
          <p:cNvPr id="71" name="Rectangle: Single Corner Rounded 70">
            <a:extLst>
              <a:ext uri="{FF2B5EF4-FFF2-40B4-BE49-F238E27FC236}">
                <a16:creationId xmlns:a16="http://schemas.microsoft.com/office/drawing/2014/main" id="{16285E8E-54DA-45A3-8859-F2AC5B9C6A4C}"/>
              </a:ext>
            </a:extLst>
          </p:cNvPr>
          <p:cNvSpPr/>
          <p:nvPr userDrawn="1"/>
        </p:nvSpPr>
        <p:spPr bwMode="gray">
          <a:xfrm flipV="1">
            <a:off x="-6349" y="0"/>
            <a:ext cx="8121650" cy="3764215"/>
          </a:xfrm>
          <a:prstGeom prst="round1Rect">
            <a:avLst>
              <a:gd name="adj" fmla="val 5394"/>
            </a:avLst>
          </a:prstGeom>
          <a:gradFill>
            <a:gsLst>
              <a:gs pos="100000">
                <a:srgbClr val="F2F2F4"/>
              </a:gs>
              <a:gs pos="37000">
                <a:schemeClr val="bg1">
                  <a:lumMod val="0"/>
                  <a:lumOff val="100000"/>
                </a:schemeClr>
              </a:gs>
            </a:gsLst>
            <a:lin ang="8100000" scaled="1"/>
          </a:gradFill>
          <a:ln>
            <a:noFill/>
          </a:ln>
          <a:effectLst>
            <a:outerShdw blurRad="571500" dist="406400" dir="7440000" sx="96000" sy="96000" algn="t" rotWithShape="0">
              <a:schemeClr val="accent5">
                <a:lumMod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solidFill>
                <a:prstClr val="white"/>
              </a:solidFill>
            </a:endParaRPr>
          </a:p>
        </p:txBody>
      </p:sp>
      <p:sp>
        <p:nvSpPr>
          <p:cNvPr id="42" name="TextBox 41">
            <a:extLst>
              <a:ext uri="{FF2B5EF4-FFF2-40B4-BE49-F238E27FC236}">
                <a16:creationId xmlns:a16="http://schemas.microsoft.com/office/drawing/2014/main" id="{0C078D3F-27AE-4E4F-A5C5-A25241137A81}"/>
              </a:ext>
            </a:extLst>
          </p:cNvPr>
          <p:cNvSpPr txBox="1"/>
          <p:nvPr userDrawn="1"/>
        </p:nvSpPr>
        <p:spPr bwMode="gray">
          <a:xfrm>
            <a:off x="495300" y="2348891"/>
            <a:ext cx="3941592" cy="81400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Follow us on:</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For more information, visit us at:</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www.qualcomm.com &amp; www.qualcomm.com/blog</a:t>
            </a:r>
          </a:p>
        </p:txBody>
      </p:sp>
      <p:sp>
        <p:nvSpPr>
          <p:cNvPr id="43" name="TextBox 42">
            <a:extLst>
              <a:ext uri="{FF2B5EF4-FFF2-40B4-BE49-F238E27FC236}">
                <a16:creationId xmlns:a16="http://schemas.microsoft.com/office/drawing/2014/main" id="{1CA64EC1-A159-47CC-BBC8-86849D0369FF}"/>
              </a:ext>
            </a:extLst>
          </p:cNvPr>
          <p:cNvSpPr txBox="1"/>
          <p:nvPr userDrawn="1"/>
        </p:nvSpPr>
        <p:spPr bwMode="gray">
          <a:xfrm>
            <a:off x="495300" y="1288543"/>
            <a:ext cx="3940004" cy="736355"/>
          </a:xfrm>
          <a:prstGeom prst="rect">
            <a:avLst/>
          </a:prstGeom>
          <a:noFill/>
        </p:spPr>
        <p:txBody>
          <a:bodyPr wrap="square" lIns="0" tIns="0" rIns="0" bIns="0" rtlCol="0">
            <a:spAutoFit/>
          </a:bodyPr>
          <a:lstStyle/>
          <a:p>
            <a:pPr marL="0" marR="0" lvl="0" indent="0" algn="l" defTabSz="914400" rtl="0" eaLnBrk="1" fontAlgn="auto" latinLnBrk="0" hangingPunct="1">
              <a:lnSpc>
                <a:spcPct val="87000"/>
              </a:lnSpc>
              <a:spcBef>
                <a:spcPts val="0"/>
              </a:spcBef>
              <a:spcAft>
                <a:spcPts val="0"/>
              </a:spcAft>
              <a:buClrTx/>
              <a:buSzTx/>
              <a:buFontTx/>
              <a:buNone/>
              <a:tabLst/>
              <a:defRPr/>
            </a:pPr>
            <a:r>
              <a:rPr kumimoji="0" lang="en-US" sz="55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Thank you</a:t>
            </a:r>
          </a:p>
        </p:txBody>
      </p:sp>
      <p:grpSp>
        <p:nvGrpSpPr>
          <p:cNvPr id="2" name="Group 1">
            <a:extLst>
              <a:ext uri="{FF2B5EF4-FFF2-40B4-BE49-F238E27FC236}">
                <a16:creationId xmlns:a16="http://schemas.microsoft.com/office/drawing/2014/main" id="{79A6BEB5-8828-4004-B9AF-04585E1C8091}"/>
              </a:ext>
            </a:extLst>
          </p:cNvPr>
          <p:cNvGrpSpPr/>
          <p:nvPr userDrawn="1"/>
        </p:nvGrpSpPr>
        <p:grpSpPr>
          <a:xfrm>
            <a:off x="1631429" y="2378044"/>
            <a:ext cx="937502" cy="166848"/>
            <a:chOff x="1631429" y="2378044"/>
            <a:chExt cx="937502" cy="166848"/>
          </a:xfrm>
          <a:solidFill>
            <a:schemeClr val="tx1"/>
          </a:solidFill>
        </p:grpSpPr>
        <p:sp>
          <p:nvSpPr>
            <p:cNvPr id="45" name="Freeform 12">
              <a:extLst>
                <a:ext uri="{FF2B5EF4-FFF2-40B4-BE49-F238E27FC236}">
                  <a16:creationId xmlns:a16="http://schemas.microsoft.com/office/drawing/2014/main" id="{A627BAD2-8D69-4928-B16D-595E55F96BC6}"/>
                </a:ext>
              </a:extLst>
            </p:cNvPr>
            <p:cNvSpPr>
              <a:spLocks noChangeAspect="1"/>
            </p:cNvSpPr>
            <p:nvPr/>
          </p:nvSpPr>
          <p:spPr bwMode="gray">
            <a:xfrm>
              <a:off x="1815836" y="2378661"/>
              <a:ext cx="204261" cy="165982"/>
            </a:xfrm>
            <a:custGeom>
              <a:avLst/>
              <a:gdLst>
                <a:gd name="T0" fmla="*/ 800 w 800"/>
                <a:gd name="T1" fmla="*/ 77 h 650"/>
                <a:gd name="T2" fmla="*/ 706 w 800"/>
                <a:gd name="T3" fmla="*/ 103 h 650"/>
                <a:gd name="T4" fmla="*/ 778 w 800"/>
                <a:gd name="T5" fmla="*/ 12 h 650"/>
                <a:gd name="T6" fmla="*/ 674 w 800"/>
                <a:gd name="T7" fmla="*/ 52 h 650"/>
                <a:gd name="T8" fmla="*/ 554 w 800"/>
                <a:gd name="T9" fmla="*/ 0 h 650"/>
                <a:gd name="T10" fmla="*/ 390 w 800"/>
                <a:gd name="T11" fmla="*/ 164 h 650"/>
                <a:gd name="T12" fmla="*/ 394 w 800"/>
                <a:gd name="T13" fmla="*/ 201 h 650"/>
                <a:gd name="T14" fmla="*/ 56 w 800"/>
                <a:gd name="T15" fmla="*/ 30 h 650"/>
                <a:gd name="T16" fmla="*/ 33 w 800"/>
                <a:gd name="T17" fmla="*/ 112 h 650"/>
                <a:gd name="T18" fmla="*/ 106 w 800"/>
                <a:gd name="T19" fmla="*/ 249 h 650"/>
                <a:gd name="T20" fmla="*/ 32 w 800"/>
                <a:gd name="T21" fmla="*/ 229 h 650"/>
                <a:gd name="T22" fmla="*/ 32 w 800"/>
                <a:gd name="T23" fmla="*/ 231 h 650"/>
                <a:gd name="T24" fmla="*/ 164 w 800"/>
                <a:gd name="T25" fmla="*/ 392 h 650"/>
                <a:gd name="T26" fmla="*/ 121 w 800"/>
                <a:gd name="T27" fmla="*/ 397 h 650"/>
                <a:gd name="T28" fmla="*/ 90 w 800"/>
                <a:gd name="T29" fmla="*/ 394 h 650"/>
                <a:gd name="T30" fmla="*/ 243 w 800"/>
                <a:gd name="T31" fmla="*/ 508 h 650"/>
                <a:gd name="T32" fmla="*/ 39 w 800"/>
                <a:gd name="T33" fmla="*/ 579 h 650"/>
                <a:gd name="T34" fmla="*/ 0 w 800"/>
                <a:gd name="T35" fmla="*/ 576 h 650"/>
                <a:gd name="T36" fmla="*/ 252 w 800"/>
                <a:gd name="T37" fmla="*/ 650 h 650"/>
                <a:gd name="T38" fmla="*/ 719 w 800"/>
                <a:gd name="T39" fmla="*/ 183 h 650"/>
                <a:gd name="T40" fmla="*/ 718 w 800"/>
                <a:gd name="T41" fmla="*/ 162 h 650"/>
                <a:gd name="T42" fmla="*/ 800 w 800"/>
                <a:gd name="T43" fmla="*/ 7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0" h="650">
                  <a:moveTo>
                    <a:pt x="800" y="77"/>
                  </a:moveTo>
                  <a:cubicBezTo>
                    <a:pt x="771" y="90"/>
                    <a:pt x="739" y="99"/>
                    <a:pt x="706" y="103"/>
                  </a:cubicBezTo>
                  <a:cubicBezTo>
                    <a:pt x="740" y="82"/>
                    <a:pt x="766" y="50"/>
                    <a:pt x="778" y="12"/>
                  </a:cubicBezTo>
                  <a:cubicBezTo>
                    <a:pt x="746" y="31"/>
                    <a:pt x="711" y="44"/>
                    <a:pt x="674" y="52"/>
                  </a:cubicBezTo>
                  <a:cubicBezTo>
                    <a:pt x="644" y="20"/>
                    <a:pt x="601" y="0"/>
                    <a:pt x="554" y="0"/>
                  </a:cubicBezTo>
                  <a:cubicBezTo>
                    <a:pt x="463" y="0"/>
                    <a:pt x="390" y="73"/>
                    <a:pt x="390" y="164"/>
                  </a:cubicBezTo>
                  <a:cubicBezTo>
                    <a:pt x="390" y="177"/>
                    <a:pt x="391" y="189"/>
                    <a:pt x="394" y="201"/>
                  </a:cubicBezTo>
                  <a:cubicBezTo>
                    <a:pt x="258" y="195"/>
                    <a:pt x="137" y="129"/>
                    <a:pt x="56" y="30"/>
                  </a:cubicBezTo>
                  <a:cubicBezTo>
                    <a:pt x="42" y="54"/>
                    <a:pt x="33" y="82"/>
                    <a:pt x="33" y="112"/>
                  </a:cubicBezTo>
                  <a:cubicBezTo>
                    <a:pt x="33" y="169"/>
                    <a:pt x="62" y="220"/>
                    <a:pt x="106" y="249"/>
                  </a:cubicBezTo>
                  <a:cubicBezTo>
                    <a:pt x="80" y="248"/>
                    <a:pt x="54" y="241"/>
                    <a:pt x="32" y="229"/>
                  </a:cubicBezTo>
                  <a:cubicBezTo>
                    <a:pt x="32" y="229"/>
                    <a:pt x="32" y="230"/>
                    <a:pt x="32" y="231"/>
                  </a:cubicBezTo>
                  <a:cubicBezTo>
                    <a:pt x="32" y="310"/>
                    <a:pt x="89" y="376"/>
                    <a:pt x="164" y="392"/>
                  </a:cubicBezTo>
                  <a:cubicBezTo>
                    <a:pt x="150" y="395"/>
                    <a:pt x="136" y="397"/>
                    <a:pt x="121" y="397"/>
                  </a:cubicBezTo>
                  <a:cubicBezTo>
                    <a:pt x="110" y="397"/>
                    <a:pt x="100" y="396"/>
                    <a:pt x="90" y="394"/>
                  </a:cubicBezTo>
                  <a:cubicBezTo>
                    <a:pt x="111" y="460"/>
                    <a:pt x="171" y="507"/>
                    <a:pt x="243" y="508"/>
                  </a:cubicBezTo>
                  <a:cubicBezTo>
                    <a:pt x="187" y="552"/>
                    <a:pt x="116" y="579"/>
                    <a:pt x="39" y="579"/>
                  </a:cubicBezTo>
                  <a:cubicBezTo>
                    <a:pt x="26" y="579"/>
                    <a:pt x="13" y="578"/>
                    <a:pt x="0" y="576"/>
                  </a:cubicBezTo>
                  <a:cubicBezTo>
                    <a:pt x="73" y="623"/>
                    <a:pt x="159" y="650"/>
                    <a:pt x="252" y="650"/>
                  </a:cubicBezTo>
                  <a:cubicBezTo>
                    <a:pt x="553" y="650"/>
                    <a:pt x="719" y="400"/>
                    <a:pt x="719" y="183"/>
                  </a:cubicBezTo>
                  <a:cubicBezTo>
                    <a:pt x="719" y="176"/>
                    <a:pt x="718" y="169"/>
                    <a:pt x="718" y="162"/>
                  </a:cubicBezTo>
                  <a:cubicBezTo>
                    <a:pt x="750" y="139"/>
                    <a:pt x="778" y="110"/>
                    <a:pt x="800" y="77"/>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nvGrpSpPr>
            <p:cNvPr id="46" name="Group 5">
              <a:extLst>
                <a:ext uri="{FF2B5EF4-FFF2-40B4-BE49-F238E27FC236}">
                  <a16:creationId xmlns:a16="http://schemas.microsoft.com/office/drawing/2014/main" id="{0162444D-2A2A-46E3-9507-C0CB7E7AA354}"/>
                </a:ext>
              </a:extLst>
            </p:cNvPr>
            <p:cNvGrpSpPr>
              <a:grpSpLocks noChangeAspect="1"/>
            </p:cNvGrpSpPr>
            <p:nvPr/>
          </p:nvGrpSpPr>
          <p:grpSpPr bwMode="gray">
            <a:xfrm>
              <a:off x="2127148" y="2378659"/>
              <a:ext cx="166513" cy="164554"/>
              <a:chOff x="3331" y="1656"/>
              <a:chExt cx="1020" cy="1008"/>
            </a:xfrm>
            <a:grpFill/>
          </p:grpSpPr>
          <p:sp>
            <p:nvSpPr>
              <p:cNvPr id="48" name="Freeform 6">
                <a:extLst>
                  <a:ext uri="{FF2B5EF4-FFF2-40B4-BE49-F238E27FC236}">
                    <a16:creationId xmlns:a16="http://schemas.microsoft.com/office/drawing/2014/main" id="{77DD6462-B80E-4A66-A3F2-2A93DA872171}"/>
                  </a:ext>
                </a:extLst>
              </p:cNvPr>
              <p:cNvSpPr>
                <a:spLocks noEditPoints="1"/>
              </p:cNvSpPr>
              <p:nvPr/>
            </p:nvSpPr>
            <p:spPr bwMode="gray">
              <a:xfrm>
                <a:off x="3331" y="1656"/>
                <a:ext cx="232" cy="1008"/>
              </a:xfrm>
              <a:custGeom>
                <a:avLst/>
                <a:gdLst>
                  <a:gd name="T0" fmla="*/ 98 w 98"/>
                  <a:gd name="T1" fmla="*/ 46 h 427"/>
                  <a:gd name="T2" fmla="*/ 48 w 98"/>
                  <a:gd name="T3" fmla="*/ 92 h 427"/>
                  <a:gd name="T4" fmla="*/ 0 w 98"/>
                  <a:gd name="T5" fmla="*/ 46 h 427"/>
                  <a:gd name="T6" fmla="*/ 49 w 98"/>
                  <a:gd name="T7" fmla="*/ 0 h 427"/>
                  <a:gd name="T8" fmla="*/ 98 w 98"/>
                  <a:gd name="T9" fmla="*/ 46 h 427"/>
                  <a:gd name="T10" fmla="*/ 2 w 98"/>
                  <a:gd name="T11" fmla="*/ 427 h 427"/>
                  <a:gd name="T12" fmla="*/ 2 w 98"/>
                  <a:gd name="T13" fmla="*/ 129 h 427"/>
                  <a:gd name="T14" fmla="*/ 95 w 98"/>
                  <a:gd name="T15" fmla="*/ 129 h 427"/>
                  <a:gd name="T16" fmla="*/ 95 w 98"/>
                  <a:gd name="T17" fmla="*/ 427 h 427"/>
                  <a:gd name="T18" fmla="*/ 2 w 98"/>
                  <a:gd name="T19" fmla="*/ 427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427">
                    <a:moveTo>
                      <a:pt x="98" y="46"/>
                    </a:moveTo>
                    <a:cubicBezTo>
                      <a:pt x="98" y="72"/>
                      <a:pt x="79" y="92"/>
                      <a:pt x="48" y="92"/>
                    </a:cubicBezTo>
                    <a:cubicBezTo>
                      <a:pt x="18" y="92"/>
                      <a:pt x="0" y="72"/>
                      <a:pt x="0" y="46"/>
                    </a:cubicBezTo>
                    <a:cubicBezTo>
                      <a:pt x="0" y="20"/>
                      <a:pt x="19" y="0"/>
                      <a:pt x="49" y="0"/>
                    </a:cubicBezTo>
                    <a:cubicBezTo>
                      <a:pt x="79" y="0"/>
                      <a:pt x="97" y="20"/>
                      <a:pt x="98" y="46"/>
                    </a:cubicBezTo>
                    <a:close/>
                    <a:moveTo>
                      <a:pt x="2" y="427"/>
                    </a:moveTo>
                    <a:cubicBezTo>
                      <a:pt x="2" y="129"/>
                      <a:pt x="2" y="129"/>
                      <a:pt x="2" y="129"/>
                    </a:cubicBezTo>
                    <a:cubicBezTo>
                      <a:pt x="95" y="129"/>
                      <a:pt x="95" y="129"/>
                      <a:pt x="95" y="129"/>
                    </a:cubicBezTo>
                    <a:cubicBezTo>
                      <a:pt x="95" y="427"/>
                      <a:pt x="95" y="427"/>
                      <a:pt x="95" y="427"/>
                    </a:cubicBezTo>
                    <a:lnTo>
                      <a:pt x="2" y="4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sp>
            <p:nvSpPr>
              <p:cNvPr id="49" name="Freeform 7">
                <a:extLst>
                  <a:ext uri="{FF2B5EF4-FFF2-40B4-BE49-F238E27FC236}">
                    <a16:creationId xmlns:a16="http://schemas.microsoft.com/office/drawing/2014/main" id="{3438D5A0-89DE-45B0-9C57-B125F96DE5CC}"/>
                  </a:ext>
                </a:extLst>
              </p:cNvPr>
              <p:cNvSpPr>
                <a:spLocks/>
              </p:cNvSpPr>
              <p:nvPr/>
            </p:nvSpPr>
            <p:spPr bwMode="gray">
              <a:xfrm>
                <a:off x="3681" y="1944"/>
                <a:ext cx="670" cy="720"/>
              </a:xfrm>
              <a:custGeom>
                <a:avLst/>
                <a:gdLst>
                  <a:gd name="T0" fmla="*/ 2 w 284"/>
                  <a:gd name="T1" fmla="*/ 102 h 305"/>
                  <a:gd name="T2" fmla="*/ 0 w 284"/>
                  <a:gd name="T3" fmla="*/ 7 h 305"/>
                  <a:gd name="T4" fmla="*/ 80 w 284"/>
                  <a:gd name="T5" fmla="*/ 7 h 305"/>
                  <a:gd name="T6" fmla="*/ 84 w 284"/>
                  <a:gd name="T7" fmla="*/ 48 h 305"/>
                  <a:gd name="T8" fmla="*/ 86 w 284"/>
                  <a:gd name="T9" fmla="*/ 48 h 305"/>
                  <a:gd name="T10" fmla="*/ 178 w 284"/>
                  <a:gd name="T11" fmla="*/ 0 h 305"/>
                  <a:gd name="T12" fmla="*/ 284 w 284"/>
                  <a:gd name="T13" fmla="*/ 129 h 305"/>
                  <a:gd name="T14" fmla="*/ 284 w 284"/>
                  <a:gd name="T15" fmla="*/ 305 h 305"/>
                  <a:gd name="T16" fmla="*/ 192 w 284"/>
                  <a:gd name="T17" fmla="*/ 305 h 305"/>
                  <a:gd name="T18" fmla="*/ 192 w 284"/>
                  <a:gd name="T19" fmla="*/ 140 h 305"/>
                  <a:gd name="T20" fmla="*/ 145 w 284"/>
                  <a:gd name="T21" fmla="*/ 75 h 305"/>
                  <a:gd name="T22" fmla="*/ 98 w 284"/>
                  <a:gd name="T23" fmla="*/ 110 h 305"/>
                  <a:gd name="T24" fmla="*/ 94 w 284"/>
                  <a:gd name="T25" fmla="*/ 133 h 305"/>
                  <a:gd name="T26" fmla="*/ 94 w 284"/>
                  <a:gd name="T27" fmla="*/ 305 h 305"/>
                  <a:gd name="T28" fmla="*/ 2 w 284"/>
                  <a:gd name="T29" fmla="*/ 305 h 305"/>
                  <a:gd name="T30" fmla="*/ 2 w 284"/>
                  <a:gd name="T31" fmla="*/ 10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305">
                    <a:moveTo>
                      <a:pt x="2" y="102"/>
                    </a:moveTo>
                    <a:cubicBezTo>
                      <a:pt x="2" y="65"/>
                      <a:pt x="1" y="34"/>
                      <a:pt x="0" y="7"/>
                    </a:cubicBezTo>
                    <a:cubicBezTo>
                      <a:pt x="80" y="7"/>
                      <a:pt x="80" y="7"/>
                      <a:pt x="80" y="7"/>
                    </a:cubicBezTo>
                    <a:cubicBezTo>
                      <a:pt x="84" y="48"/>
                      <a:pt x="84" y="48"/>
                      <a:pt x="84" y="48"/>
                    </a:cubicBezTo>
                    <a:cubicBezTo>
                      <a:pt x="86" y="48"/>
                      <a:pt x="86" y="48"/>
                      <a:pt x="86" y="48"/>
                    </a:cubicBezTo>
                    <a:cubicBezTo>
                      <a:pt x="98" y="29"/>
                      <a:pt x="128" y="0"/>
                      <a:pt x="178" y="0"/>
                    </a:cubicBezTo>
                    <a:cubicBezTo>
                      <a:pt x="239" y="0"/>
                      <a:pt x="284" y="41"/>
                      <a:pt x="284" y="129"/>
                    </a:cubicBezTo>
                    <a:cubicBezTo>
                      <a:pt x="284" y="305"/>
                      <a:pt x="284" y="305"/>
                      <a:pt x="284" y="305"/>
                    </a:cubicBezTo>
                    <a:cubicBezTo>
                      <a:pt x="192" y="305"/>
                      <a:pt x="192" y="305"/>
                      <a:pt x="192" y="305"/>
                    </a:cubicBezTo>
                    <a:cubicBezTo>
                      <a:pt x="192" y="140"/>
                      <a:pt x="192" y="140"/>
                      <a:pt x="192" y="140"/>
                    </a:cubicBezTo>
                    <a:cubicBezTo>
                      <a:pt x="192" y="101"/>
                      <a:pt x="178" y="75"/>
                      <a:pt x="145" y="75"/>
                    </a:cubicBezTo>
                    <a:cubicBezTo>
                      <a:pt x="119" y="75"/>
                      <a:pt x="104" y="93"/>
                      <a:pt x="98" y="110"/>
                    </a:cubicBezTo>
                    <a:cubicBezTo>
                      <a:pt x="95" y="116"/>
                      <a:pt x="94" y="124"/>
                      <a:pt x="94" y="133"/>
                    </a:cubicBezTo>
                    <a:cubicBezTo>
                      <a:pt x="94" y="305"/>
                      <a:pt x="94" y="305"/>
                      <a:pt x="94" y="305"/>
                    </a:cubicBezTo>
                    <a:cubicBezTo>
                      <a:pt x="2" y="305"/>
                      <a:pt x="2" y="305"/>
                      <a:pt x="2" y="305"/>
                    </a:cubicBezTo>
                    <a:lnTo>
                      <a:pt x="2"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sp>
          <p:nvSpPr>
            <p:cNvPr id="47" name="Freeform 5">
              <a:extLst>
                <a:ext uri="{FF2B5EF4-FFF2-40B4-BE49-F238E27FC236}">
                  <a16:creationId xmlns:a16="http://schemas.microsoft.com/office/drawing/2014/main" id="{9B2BAAC6-7CCD-4529-8455-659FC8953183}"/>
                </a:ext>
              </a:extLst>
            </p:cNvPr>
            <p:cNvSpPr>
              <a:spLocks/>
            </p:cNvSpPr>
            <p:nvPr/>
          </p:nvSpPr>
          <p:spPr bwMode="gray">
            <a:xfrm>
              <a:off x="1631429" y="2378044"/>
              <a:ext cx="77357" cy="166848"/>
            </a:xfrm>
            <a:custGeom>
              <a:avLst/>
              <a:gdLst>
                <a:gd name="T0" fmla="*/ 60 w 90"/>
                <a:gd name="T1" fmla="*/ 193 h 193"/>
                <a:gd name="T2" fmla="*/ 20 w 90"/>
                <a:gd name="T3" fmla="*/ 193 h 193"/>
                <a:gd name="T4" fmla="*/ 20 w 90"/>
                <a:gd name="T5" fmla="*/ 97 h 193"/>
                <a:gd name="T6" fmla="*/ 0 w 90"/>
                <a:gd name="T7" fmla="*/ 97 h 193"/>
                <a:gd name="T8" fmla="*/ 0 w 90"/>
                <a:gd name="T9" fmla="*/ 63 h 193"/>
                <a:gd name="T10" fmla="*/ 20 w 90"/>
                <a:gd name="T11" fmla="*/ 63 h 193"/>
                <a:gd name="T12" fmla="*/ 20 w 90"/>
                <a:gd name="T13" fmla="*/ 44 h 193"/>
                <a:gd name="T14" fmla="*/ 63 w 90"/>
                <a:gd name="T15" fmla="*/ 0 h 193"/>
                <a:gd name="T16" fmla="*/ 89 w 90"/>
                <a:gd name="T17" fmla="*/ 0 h 193"/>
                <a:gd name="T18" fmla="*/ 89 w 90"/>
                <a:gd name="T19" fmla="*/ 34 h 193"/>
                <a:gd name="T20" fmla="*/ 73 w 90"/>
                <a:gd name="T21" fmla="*/ 34 h 193"/>
                <a:gd name="T22" fmla="*/ 60 w 90"/>
                <a:gd name="T23" fmla="*/ 47 h 193"/>
                <a:gd name="T24" fmla="*/ 60 w 90"/>
                <a:gd name="T25" fmla="*/ 63 h 193"/>
                <a:gd name="T26" fmla="*/ 90 w 90"/>
                <a:gd name="T27" fmla="*/ 63 h 193"/>
                <a:gd name="T28" fmla="*/ 86 w 90"/>
                <a:gd name="T29" fmla="*/ 97 h 193"/>
                <a:gd name="T30" fmla="*/ 60 w 90"/>
                <a:gd name="T31" fmla="*/ 97 h 193"/>
                <a:gd name="T32" fmla="*/ 60 w 90"/>
                <a:gd name="T33" fmla="*/ 193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 h="193">
                  <a:moveTo>
                    <a:pt x="60" y="193"/>
                  </a:moveTo>
                  <a:cubicBezTo>
                    <a:pt x="20" y="193"/>
                    <a:pt x="20" y="193"/>
                    <a:pt x="20" y="193"/>
                  </a:cubicBezTo>
                  <a:cubicBezTo>
                    <a:pt x="20" y="97"/>
                    <a:pt x="20" y="97"/>
                    <a:pt x="20" y="97"/>
                  </a:cubicBezTo>
                  <a:cubicBezTo>
                    <a:pt x="0" y="97"/>
                    <a:pt x="0" y="97"/>
                    <a:pt x="0" y="97"/>
                  </a:cubicBezTo>
                  <a:cubicBezTo>
                    <a:pt x="0" y="63"/>
                    <a:pt x="0" y="63"/>
                    <a:pt x="0" y="63"/>
                  </a:cubicBezTo>
                  <a:cubicBezTo>
                    <a:pt x="20" y="63"/>
                    <a:pt x="20" y="63"/>
                    <a:pt x="20" y="63"/>
                  </a:cubicBezTo>
                  <a:cubicBezTo>
                    <a:pt x="20" y="44"/>
                    <a:pt x="20" y="44"/>
                    <a:pt x="20" y="44"/>
                  </a:cubicBezTo>
                  <a:cubicBezTo>
                    <a:pt x="20" y="16"/>
                    <a:pt x="31" y="0"/>
                    <a:pt x="63" y="0"/>
                  </a:cubicBezTo>
                  <a:cubicBezTo>
                    <a:pt x="89" y="0"/>
                    <a:pt x="89" y="0"/>
                    <a:pt x="89" y="0"/>
                  </a:cubicBezTo>
                  <a:cubicBezTo>
                    <a:pt x="89" y="34"/>
                    <a:pt x="89" y="34"/>
                    <a:pt x="89" y="34"/>
                  </a:cubicBezTo>
                  <a:cubicBezTo>
                    <a:pt x="73" y="34"/>
                    <a:pt x="73" y="34"/>
                    <a:pt x="73" y="34"/>
                  </a:cubicBezTo>
                  <a:cubicBezTo>
                    <a:pt x="60" y="34"/>
                    <a:pt x="60" y="38"/>
                    <a:pt x="60" y="47"/>
                  </a:cubicBezTo>
                  <a:cubicBezTo>
                    <a:pt x="60" y="63"/>
                    <a:pt x="60" y="63"/>
                    <a:pt x="60" y="63"/>
                  </a:cubicBezTo>
                  <a:cubicBezTo>
                    <a:pt x="90" y="63"/>
                    <a:pt x="90" y="63"/>
                    <a:pt x="90" y="63"/>
                  </a:cubicBezTo>
                  <a:cubicBezTo>
                    <a:pt x="86" y="97"/>
                    <a:pt x="86" y="97"/>
                    <a:pt x="86" y="97"/>
                  </a:cubicBezTo>
                  <a:cubicBezTo>
                    <a:pt x="60" y="97"/>
                    <a:pt x="60" y="97"/>
                    <a:pt x="60" y="97"/>
                  </a:cubicBezTo>
                  <a:lnTo>
                    <a:pt x="60" y="193"/>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nvGrpSpPr>
            <p:cNvPr id="17" name="Group 4">
              <a:extLst>
                <a:ext uri="{FF2B5EF4-FFF2-40B4-BE49-F238E27FC236}">
                  <a16:creationId xmlns:a16="http://schemas.microsoft.com/office/drawing/2014/main" id="{D8FD671B-A7A9-44EA-B894-802CF3A30BAA}"/>
                </a:ext>
              </a:extLst>
            </p:cNvPr>
            <p:cNvGrpSpPr>
              <a:grpSpLocks noChangeAspect="1"/>
            </p:cNvGrpSpPr>
            <p:nvPr userDrawn="1"/>
          </p:nvGrpSpPr>
          <p:grpSpPr bwMode="auto">
            <a:xfrm>
              <a:off x="2404478" y="2378640"/>
              <a:ext cx="164453" cy="164592"/>
              <a:chOff x="2653" y="972"/>
              <a:chExt cx="2372" cy="2374"/>
            </a:xfrm>
            <a:grpFill/>
          </p:grpSpPr>
          <p:sp>
            <p:nvSpPr>
              <p:cNvPr id="18" name="Freeform 5">
                <a:extLst>
                  <a:ext uri="{FF2B5EF4-FFF2-40B4-BE49-F238E27FC236}">
                    <a16:creationId xmlns:a16="http://schemas.microsoft.com/office/drawing/2014/main" id="{9546B527-AC3D-4F1E-9D19-C6E8FE6419D6}"/>
                  </a:ext>
                </a:extLst>
              </p:cNvPr>
              <p:cNvSpPr>
                <a:spLocks noEditPoints="1"/>
              </p:cNvSpPr>
              <p:nvPr userDrawn="1"/>
            </p:nvSpPr>
            <p:spPr bwMode="auto">
              <a:xfrm>
                <a:off x="2653" y="972"/>
                <a:ext cx="2372" cy="2374"/>
              </a:xfrm>
              <a:custGeom>
                <a:avLst/>
                <a:gdLst>
                  <a:gd name="T0" fmla="*/ 1008 w 2016"/>
                  <a:gd name="T1" fmla="*/ 182 h 2016"/>
                  <a:gd name="T2" fmla="*/ 1415 w 2016"/>
                  <a:gd name="T3" fmla="*/ 188 h 2016"/>
                  <a:gd name="T4" fmla="*/ 1602 w 2016"/>
                  <a:gd name="T5" fmla="*/ 222 h 2016"/>
                  <a:gd name="T6" fmla="*/ 1718 w 2016"/>
                  <a:gd name="T7" fmla="*/ 298 h 2016"/>
                  <a:gd name="T8" fmla="*/ 1794 w 2016"/>
                  <a:gd name="T9" fmla="*/ 414 h 2016"/>
                  <a:gd name="T10" fmla="*/ 1828 w 2016"/>
                  <a:gd name="T11" fmla="*/ 601 h 2016"/>
                  <a:gd name="T12" fmla="*/ 1834 w 2016"/>
                  <a:gd name="T13" fmla="*/ 1008 h 2016"/>
                  <a:gd name="T14" fmla="*/ 1828 w 2016"/>
                  <a:gd name="T15" fmla="*/ 1415 h 2016"/>
                  <a:gd name="T16" fmla="*/ 1794 w 2016"/>
                  <a:gd name="T17" fmla="*/ 1602 h 2016"/>
                  <a:gd name="T18" fmla="*/ 1718 w 2016"/>
                  <a:gd name="T19" fmla="*/ 1718 h 2016"/>
                  <a:gd name="T20" fmla="*/ 1602 w 2016"/>
                  <a:gd name="T21" fmla="*/ 1794 h 2016"/>
                  <a:gd name="T22" fmla="*/ 1415 w 2016"/>
                  <a:gd name="T23" fmla="*/ 1828 h 2016"/>
                  <a:gd name="T24" fmla="*/ 1008 w 2016"/>
                  <a:gd name="T25" fmla="*/ 1834 h 2016"/>
                  <a:gd name="T26" fmla="*/ 601 w 2016"/>
                  <a:gd name="T27" fmla="*/ 1828 h 2016"/>
                  <a:gd name="T28" fmla="*/ 414 w 2016"/>
                  <a:gd name="T29" fmla="*/ 1794 h 2016"/>
                  <a:gd name="T30" fmla="*/ 298 w 2016"/>
                  <a:gd name="T31" fmla="*/ 1718 h 2016"/>
                  <a:gd name="T32" fmla="*/ 222 w 2016"/>
                  <a:gd name="T33" fmla="*/ 1602 h 2016"/>
                  <a:gd name="T34" fmla="*/ 188 w 2016"/>
                  <a:gd name="T35" fmla="*/ 1415 h 2016"/>
                  <a:gd name="T36" fmla="*/ 182 w 2016"/>
                  <a:gd name="T37" fmla="*/ 1008 h 2016"/>
                  <a:gd name="T38" fmla="*/ 188 w 2016"/>
                  <a:gd name="T39" fmla="*/ 601 h 2016"/>
                  <a:gd name="T40" fmla="*/ 222 w 2016"/>
                  <a:gd name="T41" fmla="*/ 414 h 2016"/>
                  <a:gd name="T42" fmla="*/ 298 w 2016"/>
                  <a:gd name="T43" fmla="*/ 298 h 2016"/>
                  <a:gd name="T44" fmla="*/ 414 w 2016"/>
                  <a:gd name="T45" fmla="*/ 222 h 2016"/>
                  <a:gd name="T46" fmla="*/ 601 w 2016"/>
                  <a:gd name="T47" fmla="*/ 188 h 2016"/>
                  <a:gd name="T48" fmla="*/ 1008 w 2016"/>
                  <a:gd name="T49" fmla="*/ 182 h 2016"/>
                  <a:gd name="T50" fmla="*/ 1008 w 2016"/>
                  <a:gd name="T51" fmla="*/ 0 h 2016"/>
                  <a:gd name="T52" fmla="*/ 593 w 2016"/>
                  <a:gd name="T53" fmla="*/ 6 h 2016"/>
                  <a:gd name="T54" fmla="*/ 348 w 2016"/>
                  <a:gd name="T55" fmla="*/ 53 h 2016"/>
                  <a:gd name="T56" fmla="*/ 169 w 2016"/>
                  <a:gd name="T57" fmla="*/ 169 h 2016"/>
                  <a:gd name="T58" fmla="*/ 53 w 2016"/>
                  <a:gd name="T59" fmla="*/ 348 h 2016"/>
                  <a:gd name="T60" fmla="*/ 6 w 2016"/>
                  <a:gd name="T61" fmla="*/ 593 h 2016"/>
                  <a:gd name="T62" fmla="*/ 0 w 2016"/>
                  <a:gd name="T63" fmla="*/ 1008 h 2016"/>
                  <a:gd name="T64" fmla="*/ 6 w 2016"/>
                  <a:gd name="T65" fmla="*/ 1423 h 2016"/>
                  <a:gd name="T66" fmla="*/ 53 w 2016"/>
                  <a:gd name="T67" fmla="*/ 1668 h 2016"/>
                  <a:gd name="T68" fmla="*/ 169 w 2016"/>
                  <a:gd name="T69" fmla="*/ 1847 h 2016"/>
                  <a:gd name="T70" fmla="*/ 348 w 2016"/>
                  <a:gd name="T71" fmla="*/ 1963 h 2016"/>
                  <a:gd name="T72" fmla="*/ 593 w 2016"/>
                  <a:gd name="T73" fmla="*/ 2010 h 2016"/>
                  <a:gd name="T74" fmla="*/ 1008 w 2016"/>
                  <a:gd name="T75" fmla="*/ 2016 h 2016"/>
                  <a:gd name="T76" fmla="*/ 1423 w 2016"/>
                  <a:gd name="T77" fmla="*/ 2010 h 2016"/>
                  <a:gd name="T78" fmla="*/ 1668 w 2016"/>
                  <a:gd name="T79" fmla="*/ 1963 h 2016"/>
                  <a:gd name="T80" fmla="*/ 1847 w 2016"/>
                  <a:gd name="T81" fmla="*/ 1847 h 2016"/>
                  <a:gd name="T82" fmla="*/ 1963 w 2016"/>
                  <a:gd name="T83" fmla="*/ 1668 h 2016"/>
                  <a:gd name="T84" fmla="*/ 2010 w 2016"/>
                  <a:gd name="T85" fmla="*/ 1423 h 2016"/>
                  <a:gd name="T86" fmla="*/ 2016 w 2016"/>
                  <a:gd name="T87" fmla="*/ 1008 h 2016"/>
                  <a:gd name="T88" fmla="*/ 2010 w 2016"/>
                  <a:gd name="T89" fmla="*/ 593 h 2016"/>
                  <a:gd name="T90" fmla="*/ 1963 w 2016"/>
                  <a:gd name="T91" fmla="*/ 348 h 2016"/>
                  <a:gd name="T92" fmla="*/ 1847 w 2016"/>
                  <a:gd name="T93" fmla="*/ 169 h 2016"/>
                  <a:gd name="T94" fmla="*/ 1668 w 2016"/>
                  <a:gd name="T95" fmla="*/ 53 h 2016"/>
                  <a:gd name="T96" fmla="*/ 1423 w 2016"/>
                  <a:gd name="T97" fmla="*/ 6 h 2016"/>
                  <a:gd name="T98" fmla="*/ 1008 w 2016"/>
                  <a:gd name="T99" fmla="*/ 0 h 2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016" h="2016">
                    <a:moveTo>
                      <a:pt x="1008" y="182"/>
                    </a:moveTo>
                    <a:cubicBezTo>
                      <a:pt x="1277" y="182"/>
                      <a:pt x="1309" y="183"/>
                      <a:pt x="1415" y="188"/>
                    </a:cubicBezTo>
                    <a:cubicBezTo>
                      <a:pt x="1513" y="192"/>
                      <a:pt x="1567" y="209"/>
                      <a:pt x="1602" y="222"/>
                    </a:cubicBezTo>
                    <a:cubicBezTo>
                      <a:pt x="1649" y="241"/>
                      <a:pt x="1683" y="263"/>
                      <a:pt x="1718" y="298"/>
                    </a:cubicBezTo>
                    <a:cubicBezTo>
                      <a:pt x="1753" y="333"/>
                      <a:pt x="1775" y="367"/>
                      <a:pt x="1794" y="414"/>
                    </a:cubicBezTo>
                    <a:cubicBezTo>
                      <a:pt x="1807" y="449"/>
                      <a:pt x="1824" y="503"/>
                      <a:pt x="1828" y="601"/>
                    </a:cubicBezTo>
                    <a:cubicBezTo>
                      <a:pt x="1833" y="707"/>
                      <a:pt x="1834" y="739"/>
                      <a:pt x="1834" y="1008"/>
                    </a:cubicBezTo>
                    <a:cubicBezTo>
                      <a:pt x="1834" y="1277"/>
                      <a:pt x="1833" y="1309"/>
                      <a:pt x="1828" y="1415"/>
                    </a:cubicBezTo>
                    <a:cubicBezTo>
                      <a:pt x="1824" y="1513"/>
                      <a:pt x="1807" y="1567"/>
                      <a:pt x="1794" y="1602"/>
                    </a:cubicBezTo>
                    <a:cubicBezTo>
                      <a:pt x="1775" y="1649"/>
                      <a:pt x="1753" y="1683"/>
                      <a:pt x="1718" y="1718"/>
                    </a:cubicBezTo>
                    <a:cubicBezTo>
                      <a:pt x="1683" y="1753"/>
                      <a:pt x="1649" y="1775"/>
                      <a:pt x="1602" y="1794"/>
                    </a:cubicBezTo>
                    <a:cubicBezTo>
                      <a:pt x="1567" y="1807"/>
                      <a:pt x="1513" y="1824"/>
                      <a:pt x="1415" y="1828"/>
                    </a:cubicBezTo>
                    <a:cubicBezTo>
                      <a:pt x="1309" y="1833"/>
                      <a:pt x="1277" y="1834"/>
                      <a:pt x="1008" y="1834"/>
                    </a:cubicBezTo>
                    <a:cubicBezTo>
                      <a:pt x="739" y="1834"/>
                      <a:pt x="707" y="1833"/>
                      <a:pt x="601" y="1828"/>
                    </a:cubicBezTo>
                    <a:cubicBezTo>
                      <a:pt x="503" y="1824"/>
                      <a:pt x="449" y="1807"/>
                      <a:pt x="414" y="1794"/>
                    </a:cubicBezTo>
                    <a:cubicBezTo>
                      <a:pt x="367" y="1775"/>
                      <a:pt x="333" y="1753"/>
                      <a:pt x="298" y="1718"/>
                    </a:cubicBezTo>
                    <a:cubicBezTo>
                      <a:pt x="263" y="1683"/>
                      <a:pt x="241" y="1649"/>
                      <a:pt x="222" y="1602"/>
                    </a:cubicBezTo>
                    <a:cubicBezTo>
                      <a:pt x="209" y="1567"/>
                      <a:pt x="192" y="1513"/>
                      <a:pt x="188" y="1415"/>
                    </a:cubicBezTo>
                    <a:cubicBezTo>
                      <a:pt x="183" y="1309"/>
                      <a:pt x="182" y="1277"/>
                      <a:pt x="182" y="1008"/>
                    </a:cubicBezTo>
                    <a:cubicBezTo>
                      <a:pt x="182" y="739"/>
                      <a:pt x="183" y="707"/>
                      <a:pt x="188" y="601"/>
                    </a:cubicBezTo>
                    <a:cubicBezTo>
                      <a:pt x="192" y="503"/>
                      <a:pt x="209" y="449"/>
                      <a:pt x="222" y="414"/>
                    </a:cubicBezTo>
                    <a:cubicBezTo>
                      <a:pt x="241" y="367"/>
                      <a:pt x="263" y="333"/>
                      <a:pt x="298" y="298"/>
                    </a:cubicBezTo>
                    <a:cubicBezTo>
                      <a:pt x="333" y="263"/>
                      <a:pt x="367" y="241"/>
                      <a:pt x="414" y="222"/>
                    </a:cubicBezTo>
                    <a:cubicBezTo>
                      <a:pt x="449" y="209"/>
                      <a:pt x="503" y="192"/>
                      <a:pt x="601" y="188"/>
                    </a:cubicBezTo>
                    <a:cubicBezTo>
                      <a:pt x="707" y="183"/>
                      <a:pt x="739" y="182"/>
                      <a:pt x="1008" y="182"/>
                    </a:cubicBezTo>
                    <a:moveTo>
                      <a:pt x="1008" y="0"/>
                    </a:moveTo>
                    <a:cubicBezTo>
                      <a:pt x="734" y="0"/>
                      <a:pt x="700" y="1"/>
                      <a:pt x="593" y="6"/>
                    </a:cubicBezTo>
                    <a:cubicBezTo>
                      <a:pt x="485" y="11"/>
                      <a:pt x="412" y="28"/>
                      <a:pt x="348" y="53"/>
                    </a:cubicBezTo>
                    <a:cubicBezTo>
                      <a:pt x="282" y="79"/>
                      <a:pt x="225" y="113"/>
                      <a:pt x="169" y="169"/>
                    </a:cubicBezTo>
                    <a:cubicBezTo>
                      <a:pt x="113" y="225"/>
                      <a:pt x="79" y="282"/>
                      <a:pt x="53" y="348"/>
                    </a:cubicBezTo>
                    <a:cubicBezTo>
                      <a:pt x="28" y="412"/>
                      <a:pt x="11" y="485"/>
                      <a:pt x="6" y="593"/>
                    </a:cubicBezTo>
                    <a:cubicBezTo>
                      <a:pt x="1" y="700"/>
                      <a:pt x="0" y="734"/>
                      <a:pt x="0" y="1008"/>
                    </a:cubicBezTo>
                    <a:cubicBezTo>
                      <a:pt x="0" y="1282"/>
                      <a:pt x="1" y="1316"/>
                      <a:pt x="6" y="1423"/>
                    </a:cubicBezTo>
                    <a:cubicBezTo>
                      <a:pt x="11" y="1531"/>
                      <a:pt x="28" y="1604"/>
                      <a:pt x="53" y="1668"/>
                    </a:cubicBezTo>
                    <a:cubicBezTo>
                      <a:pt x="79" y="1734"/>
                      <a:pt x="113" y="1791"/>
                      <a:pt x="169" y="1847"/>
                    </a:cubicBezTo>
                    <a:cubicBezTo>
                      <a:pt x="225" y="1903"/>
                      <a:pt x="282" y="1937"/>
                      <a:pt x="348" y="1963"/>
                    </a:cubicBezTo>
                    <a:cubicBezTo>
                      <a:pt x="412" y="1988"/>
                      <a:pt x="485" y="2005"/>
                      <a:pt x="593" y="2010"/>
                    </a:cubicBezTo>
                    <a:cubicBezTo>
                      <a:pt x="700" y="2015"/>
                      <a:pt x="734" y="2016"/>
                      <a:pt x="1008" y="2016"/>
                    </a:cubicBezTo>
                    <a:cubicBezTo>
                      <a:pt x="1282" y="2016"/>
                      <a:pt x="1316" y="2015"/>
                      <a:pt x="1423" y="2010"/>
                    </a:cubicBezTo>
                    <a:cubicBezTo>
                      <a:pt x="1531" y="2005"/>
                      <a:pt x="1604" y="1988"/>
                      <a:pt x="1668" y="1963"/>
                    </a:cubicBezTo>
                    <a:cubicBezTo>
                      <a:pt x="1734" y="1937"/>
                      <a:pt x="1791" y="1903"/>
                      <a:pt x="1847" y="1847"/>
                    </a:cubicBezTo>
                    <a:cubicBezTo>
                      <a:pt x="1903" y="1791"/>
                      <a:pt x="1937" y="1734"/>
                      <a:pt x="1963" y="1668"/>
                    </a:cubicBezTo>
                    <a:cubicBezTo>
                      <a:pt x="1988" y="1604"/>
                      <a:pt x="2005" y="1531"/>
                      <a:pt x="2010" y="1423"/>
                    </a:cubicBezTo>
                    <a:cubicBezTo>
                      <a:pt x="2015" y="1316"/>
                      <a:pt x="2016" y="1282"/>
                      <a:pt x="2016" y="1008"/>
                    </a:cubicBezTo>
                    <a:cubicBezTo>
                      <a:pt x="2016" y="734"/>
                      <a:pt x="2015" y="700"/>
                      <a:pt x="2010" y="593"/>
                    </a:cubicBezTo>
                    <a:cubicBezTo>
                      <a:pt x="2005" y="485"/>
                      <a:pt x="1988" y="412"/>
                      <a:pt x="1963" y="348"/>
                    </a:cubicBezTo>
                    <a:cubicBezTo>
                      <a:pt x="1937" y="282"/>
                      <a:pt x="1903" y="225"/>
                      <a:pt x="1847" y="169"/>
                    </a:cubicBezTo>
                    <a:cubicBezTo>
                      <a:pt x="1791" y="113"/>
                      <a:pt x="1734" y="79"/>
                      <a:pt x="1668" y="53"/>
                    </a:cubicBezTo>
                    <a:cubicBezTo>
                      <a:pt x="1604" y="28"/>
                      <a:pt x="1531" y="11"/>
                      <a:pt x="1423" y="6"/>
                    </a:cubicBezTo>
                    <a:cubicBezTo>
                      <a:pt x="1316" y="1"/>
                      <a:pt x="1282" y="0"/>
                      <a:pt x="100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6">
                <a:extLst>
                  <a:ext uri="{FF2B5EF4-FFF2-40B4-BE49-F238E27FC236}">
                    <a16:creationId xmlns:a16="http://schemas.microsoft.com/office/drawing/2014/main" id="{837051C1-FC16-4391-BB91-B927651695A8}"/>
                  </a:ext>
                </a:extLst>
              </p:cNvPr>
              <p:cNvSpPr>
                <a:spLocks noEditPoints="1"/>
              </p:cNvSpPr>
              <p:nvPr userDrawn="1"/>
            </p:nvSpPr>
            <p:spPr bwMode="auto">
              <a:xfrm>
                <a:off x="3231" y="1550"/>
                <a:ext cx="1216" cy="1218"/>
              </a:xfrm>
              <a:custGeom>
                <a:avLst/>
                <a:gdLst>
                  <a:gd name="T0" fmla="*/ 517 w 1034"/>
                  <a:gd name="T1" fmla="*/ 0 h 1034"/>
                  <a:gd name="T2" fmla="*/ 0 w 1034"/>
                  <a:gd name="T3" fmla="*/ 517 h 1034"/>
                  <a:gd name="T4" fmla="*/ 517 w 1034"/>
                  <a:gd name="T5" fmla="*/ 1034 h 1034"/>
                  <a:gd name="T6" fmla="*/ 1034 w 1034"/>
                  <a:gd name="T7" fmla="*/ 517 h 1034"/>
                  <a:gd name="T8" fmla="*/ 517 w 1034"/>
                  <a:gd name="T9" fmla="*/ 0 h 1034"/>
                  <a:gd name="T10" fmla="*/ 517 w 1034"/>
                  <a:gd name="T11" fmla="*/ 853 h 1034"/>
                  <a:gd name="T12" fmla="*/ 181 w 1034"/>
                  <a:gd name="T13" fmla="*/ 517 h 1034"/>
                  <a:gd name="T14" fmla="*/ 517 w 1034"/>
                  <a:gd name="T15" fmla="*/ 181 h 1034"/>
                  <a:gd name="T16" fmla="*/ 853 w 1034"/>
                  <a:gd name="T17" fmla="*/ 517 h 1034"/>
                  <a:gd name="T18" fmla="*/ 517 w 1034"/>
                  <a:gd name="T19" fmla="*/ 853 h 1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34" h="1034">
                    <a:moveTo>
                      <a:pt x="517" y="0"/>
                    </a:moveTo>
                    <a:cubicBezTo>
                      <a:pt x="231" y="0"/>
                      <a:pt x="0" y="231"/>
                      <a:pt x="0" y="517"/>
                    </a:cubicBezTo>
                    <a:cubicBezTo>
                      <a:pt x="0" y="803"/>
                      <a:pt x="231" y="1034"/>
                      <a:pt x="517" y="1034"/>
                    </a:cubicBezTo>
                    <a:cubicBezTo>
                      <a:pt x="803" y="1034"/>
                      <a:pt x="1034" y="803"/>
                      <a:pt x="1034" y="517"/>
                    </a:cubicBezTo>
                    <a:cubicBezTo>
                      <a:pt x="1034" y="231"/>
                      <a:pt x="803" y="0"/>
                      <a:pt x="517" y="0"/>
                    </a:cubicBezTo>
                    <a:close/>
                    <a:moveTo>
                      <a:pt x="517" y="853"/>
                    </a:moveTo>
                    <a:cubicBezTo>
                      <a:pt x="331" y="853"/>
                      <a:pt x="181" y="703"/>
                      <a:pt x="181" y="517"/>
                    </a:cubicBezTo>
                    <a:cubicBezTo>
                      <a:pt x="181" y="331"/>
                      <a:pt x="331" y="181"/>
                      <a:pt x="517" y="181"/>
                    </a:cubicBezTo>
                    <a:cubicBezTo>
                      <a:pt x="703" y="181"/>
                      <a:pt x="853" y="331"/>
                      <a:pt x="853" y="517"/>
                    </a:cubicBezTo>
                    <a:cubicBezTo>
                      <a:pt x="853" y="703"/>
                      <a:pt x="703" y="853"/>
                      <a:pt x="517" y="8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Oval 7">
                <a:extLst>
                  <a:ext uri="{FF2B5EF4-FFF2-40B4-BE49-F238E27FC236}">
                    <a16:creationId xmlns:a16="http://schemas.microsoft.com/office/drawing/2014/main" id="{1AB6C857-0B37-4B3F-883A-DCD51CFDB7A6}"/>
                  </a:ext>
                </a:extLst>
              </p:cNvPr>
              <p:cNvSpPr>
                <a:spLocks noChangeArrowheads="1"/>
              </p:cNvSpPr>
              <p:nvPr userDrawn="1"/>
            </p:nvSpPr>
            <p:spPr bwMode="auto">
              <a:xfrm>
                <a:off x="4329" y="1383"/>
                <a:ext cx="285" cy="28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23" name="Freeform 5">
            <a:extLst>
              <a:ext uri="{FF2B5EF4-FFF2-40B4-BE49-F238E27FC236}">
                <a16:creationId xmlns:a16="http://schemas.microsoft.com/office/drawing/2014/main" id="{9CB31EA3-A1D8-4235-84D9-EE3F37F4BD63}"/>
              </a:ext>
            </a:extLst>
          </p:cNvPr>
          <p:cNvSpPr>
            <a:spLocks noChangeAspect="1" noEditPoints="1"/>
          </p:cNvSpPr>
          <p:nvPr userDrawn="1"/>
        </p:nvSpPr>
        <p:spPr bwMode="black">
          <a:xfrm>
            <a:off x="495300"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21" name="TextBox 20">
            <a:extLst>
              <a:ext uri="{FF2B5EF4-FFF2-40B4-BE49-F238E27FC236}">
                <a16:creationId xmlns:a16="http://schemas.microsoft.com/office/drawing/2014/main" id="{CDDCADE1-4732-CA40-8011-EF340B011083}"/>
              </a:ext>
            </a:extLst>
          </p:cNvPr>
          <p:cNvSpPr txBox="1"/>
          <p:nvPr userDrawn="1"/>
        </p:nvSpPr>
        <p:spPr>
          <a:xfrm>
            <a:off x="6583680" y="6534114"/>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
        <p:nvSpPr>
          <p:cNvPr id="22" name="TextBox 21">
            <a:extLst>
              <a:ext uri="{FF2B5EF4-FFF2-40B4-BE49-F238E27FC236}">
                <a16:creationId xmlns:a16="http://schemas.microsoft.com/office/drawing/2014/main" id="{EC9A22AB-C0B1-1548-A956-2EF634643428}"/>
              </a:ext>
            </a:extLst>
          </p:cNvPr>
          <p:cNvSpPr txBox="1"/>
          <p:nvPr userDrawn="1"/>
        </p:nvSpPr>
        <p:spPr bwMode="gray">
          <a:xfrm>
            <a:off x="494974" y="4086843"/>
            <a:ext cx="3162626"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accent5">
                    <a:lumMod val="40000"/>
                    <a:lumOff val="60000"/>
                  </a:schemeClr>
                </a:solidFill>
                <a:effectLst/>
                <a:uLnTx/>
                <a:uFillTx/>
                <a:latin typeface="Microsoft Sans Serif" panose="020B0604020202020204" pitchFamily="34" charset="0"/>
                <a:ea typeface="+mn-ea"/>
                <a:cs typeface="+mn-cs"/>
              </a:rPr>
              <a:t>All data and information contained in or disclosed by this document is confidential and proprietary information of Qualcomm Technologies, Inc. and/or its affiliated companies and all rights therein are expressly reserved. By accepting this material the recipient agrees that this material and the information contained therein will not be used, copied, reproduced in whole or in part, nor its contents revealed in any manner to others without the express written permission of Qualcomm Technologies, Inc. Nothing in these materials is an offer to sell any of the components or devices referenced herein.</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accent5">
                    <a:lumMod val="40000"/>
                    <a:lumOff val="60000"/>
                  </a:schemeClr>
                </a:solidFill>
                <a:effectLst/>
                <a:uLnTx/>
                <a:uFillTx/>
                <a:latin typeface="Microsoft Sans Serif" panose="020B0604020202020204" pitchFamily="34" charset="0"/>
                <a:ea typeface="+mn-ea"/>
                <a:cs typeface="+mn-cs"/>
              </a:rPr>
              <a:t>©2018-2021 Qualcomm Technologies, Inc. and/or its affiliated companies. All Rights Reserved.</a:t>
            </a:r>
          </a:p>
        </p:txBody>
      </p:sp>
      <p:sp>
        <p:nvSpPr>
          <p:cNvPr id="26" name="TextBox 25">
            <a:extLst>
              <a:ext uri="{FF2B5EF4-FFF2-40B4-BE49-F238E27FC236}">
                <a16:creationId xmlns:a16="http://schemas.microsoft.com/office/drawing/2014/main" id="{43E58F6C-E2A2-0E4F-B916-F834784A9644}"/>
              </a:ext>
            </a:extLst>
          </p:cNvPr>
          <p:cNvSpPr txBox="1"/>
          <p:nvPr userDrawn="1"/>
        </p:nvSpPr>
        <p:spPr bwMode="gray">
          <a:xfrm>
            <a:off x="3921760" y="4086843"/>
            <a:ext cx="4066541"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accent5">
                    <a:lumMod val="40000"/>
                    <a:lumOff val="60000"/>
                  </a:schemeClr>
                </a:solidFill>
                <a:effectLst/>
                <a:uLnTx/>
                <a:uFillTx/>
                <a:latin typeface="Microsoft Sans Serif" panose="020B0604020202020204" pitchFamily="34" charset="0"/>
                <a:ea typeface="+mn-ea"/>
                <a:cs typeface="+mn-cs"/>
              </a:rPr>
              <a:t>Qualcomm is a trademark of Qualcomm Incorporated, registered in the United States and other countries. Other products and brand names may be trademarks or registered trademarks of their respective owners.</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accent5">
                    <a:lumMod val="40000"/>
                    <a:lumOff val="60000"/>
                  </a:schemeClr>
                </a:solidFill>
                <a:effectLst/>
                <a:uLnTx/>
                <a:uFillTx/>
                <a:latin typeface="Microsoft Sans Serif" panose="020B0604020202020204" pitchFamily="34" charset="0"/>
                <a:ea typeface="+mn-ea"/>
                <a:cs typeface="+mn-cs"/>
              </a:rPr>
              <a:t>References in this presentation to “Qualcomm” may mean Qualcomm Incorporated, Qualcomm Technologies, Inc., and/or other subsidiaries or business units within the Qualcomm corporate structure, as applicable. Qualcomm Incorporated includes our licensing business, QTL, and the vast majority of our patent portfolio. Qualcomm Technologies, Inc., a subsidiary of Qualcomm Incorporated, operates, along with its subsidiaries, substantially all of our engineering, research and development functions, and substantially all of our products and services businesses, including our QCT semiconductor business.</a:t>
            </a:r>
          </a:p>
        </p:txBody>
      </p:sp>
    </p:spTree>
    <p:extLst>
      <p:ext uri="{BB962C8B-B14F-4D97-AF65-F5344CB8AC3E}">
        <p14:creationId xmlns:p14="http://schemas.microsoft.com/office/powerpoint/2010/main" val="3558652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3.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Click to edit Master title style</a:t>
            </a:r>
          </a:p>
        </p:txBody>
      </p:sp>
      <p:sp>
        <p:nvSpPr>
          <p:cNvPr id="6" name="Content Placeholder 5"/>
          <p:cNvSpPr>
            <a:spLocks noGrp="1"/>
          </p:cNvSpPr>
          <p:nvPr>
            <p:ph sz="quarter" idx="12"/>
          </p:nvPr>
        </p:nvSpPr>
        <p:spPr>
          <a:xfrm>
            <a:off x="495300" y="1719072"/>
            <a:ext cx="11190732" cy="4681728"/>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ubtitle">
            <a:extLst>
              <a:ext uri="{FF2B5EF4-FFF2-40B4-BE49-F238E27FC236}">
                <a16:creationId xmlns:a16="http://schemas.microsoft.com/office/drawing/2014/main" id="{A19E94CA-F00B-4A8B-A6EB-3E6BCE6D18AF}"/>
              </a:ext>
            </a:extLst>
          </p:cNvPr>
          <p:cNvSpPr>
            <a:spLocks noGrp="1"/>
          </p:cNvSpPr>
          <p:nvPr>
            <p:ph type="subTitle" idx="1"/>
          </p:nvPr>
        </p:nvSpPr>
        <p:spPr>
          <a:xfrm>
            <a:off x="495301" y="1132234"/>
            <a:ext cx="11187112" cy="431657"/>
          </a:xfrm>
        </p:spPr>
        <p:txBody>
          <a:bodyPr/>
          <a:lstStyle>
            <a:lvl1pPr marL="0" indent="0" algn="l">
              <a:lnSpc>
                <a:spcPct val="83000"/>
              </a:lnSpc>
              <a:spcBef>
                <a:spcPts val="1799"/>
              </a:spcBef>
              <a:buNone/>
              <a:defRPr sz="2399"/>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en-US"/>
              <a:t>Click to edit Master subtitle style</a:t>
            </a:r>
          </a:p>
        </p:txBody>
      </p:sp>
      <p:sp>
        <p:nvSpPr>
          <p:cNvPr id="11" name="Footer Placeholder 2">
            <a:extLst>
              <a:ext uri="{FF2B5EF4-FFF2-40B4-BE49-F238E27FC236}">
                <a16:creationId xmlns:a16="http://schemas.microsoft.com/office/drawing/2014/main" id="{A93824BB-9EB4-4BBD-BFDC-B827A0D9BA7E}"/>
              </a:ext>
            </a:extLst>
          </p:cNvPr>
          <p:cNvSpPr>
            <a:spLocks noGrp="1"/>
          </p:cNvSpPr>
          <p:nvPr>
            <p:ph type="ftr" sz="quarter" idx="3"/>
          </p:nvPr>
        </p:nvSpPr>
        <p:spPr>
          <a:xfrm>
            <a:off x="495299" y="6534116"/>
            <a:ext cx="6080760" cy="116955"/>
          </a:xfrm>
          <a:prstGeom prst="rect">
            <a:avLst/>
          </a:prstGeom>
        </p:spPr>
        <p:txBody>
          <a:bodyPr vert="horz" wrap="square" lIns="0" tIns="0" rIns="0" bIns="0" rtlCol="0" anchor="b">
            <a:spAutoFit/>
          </a:bodyPr>
          <a:lstStyle>
            <a:lvl1pPr>
              <a:defRPr lang="en-US" sz="800" baseline="0">
                <a:solidFill>
                  <a:schemeClr val="tx1">
                    <a:lumMod val="50000"/>
                    <a:lumOff val="50000"/>
                  </a:schemeClr>
                </a:solidFill>
              </a:defRPr>
            </a:lvl1pPr>
          </a:lstStyle>
          <a:p>
            <a:pPr defTabSz="685594">
              <a:lnSpc>
                <a:spcPct val="95000"/>
              </a:lnSpc>
              <a:spcBef>
                <a:spcPts val="1200"/>
              </a:spcBef>
            </a:pPr>
            <a:r>
              <a:rPr lang="en-US"/>
              <a:t>Qualcomm Proprietary and Confidential</a:t>
            </a:r>
          </a:p>
        </p:txBody>
      </p:sp>
    </p:spTree>
    <p:extLst>
      <p:ext uri="{BB962C8B-B14F-4D97-AF65-F5344CB8AC3E}">
        <p14:creationId xmlns:p14="http://schemas.microsoft.com/office/powerpoint/2010/main" val="4183953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genda Nickel">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844D2DF1-213C-E34C-914C-F604B1F3F8D8}"/>
              </a:ext>
            </a:extLst>
          </p:cNvPr>
          <p:cNvSpPr>
            <a:spLocks noGrp="1"/>
          </p:cNvSpPr>
          <p:nvPr userDrawn="1">
            <p:ph sz="quarter" idx="10"/>
          </p:nvPr>
        </p:nvSpPr>
        <p:spPr>
          <a:xfrm>
            <a:off x="530352" y="2368297"/>
            <a:ext cx="6391148" cy="4081664"/>
          </a:xfrm>
          <a:prstGeom prst="rect">
            <a:avLst/>
          </a:prstGeom>
        </p:spPr>
        <p:txBody>
          <a:bodyPr/>
          <a:lstStyle>
            <a:lvl1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1pPr>
            <a:lvl2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2pPr>
            <a:lvl3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3pPr>
            <a:lvl4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4pPr>
            <a:lvl5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21" name="Straight Connector 20">
            <a:extLst>
              <a:ext uri="{FF2B5EF4-FFF2-40B4-BE49-F238E27FC236}">
                <a16:creationId xmlns:a16="http://schemas.microsoft.com/office/drawing/2014/main" id="{31C2B1F2-008B-4DC9-9D3D-15CE505559FF}"/>
              </a:ext>
            </a:extLst>
          </p:cNvPr>
          <p:cNvCxnSpPr>
            <a:cxnSpLocks/>
          </p:cNvCxnSpPr>
          <p:nvPr userDrawn="1"/>
        </p:nvCxnSpPr>
        <p:spPr>
          <a:xfrm>
            <a:off x="501650" y="2171019"/>
            <a:ext cx="6419850" cy="0"/>
          </a:xfrm>
          <a:prstGeom prst="line">
            <a:avLst/>
          </a:prstGeom>
          <a:ln w="12700" cap="rnd">
            <a:solidFill>
              <a:schemeClr val="accent6">
                <a:alpha val="71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grpSp>
        <p:nvGrpSpPr>
          <p:cNvPr id="5" name="Group 4">
            <a:extLst>
              <a:ext uri="{FF2B5EF4-FFF2-40B4-BE49-F238E27FC236}">
                <a16:creationId xmlns:a16="http://schemas.microsoft.com/office/drawing/2014/main" id="{7D13CB09-3697-44F2-BBB1-3C97CEEB6431}"/>
              </a:ext>
            </a:extLst>
          </p:cNvPr>
          <p:cNvGrpSpPr/>
          <p:nvPr userDrawn="1"/>
        </p:nvGrpSpPr>
        <p:grpSpPr>
          <a:xfrm>
            <a:off x="8011668" y="-920"/>
            <a:ext cx="4180332" cy="6859841"/>
            <a:chOff x="8011668" y="-920"/>
            <a:chExt cx="4180332" cy="6859841"/>
          </a:xfrm>
        </p:grpSpPr>
        <p:sp>
          <p:nvSpPr>
            <p:cNvPr id="4" name="Rectangle 3">
              <a:extLst>
                <a:ext uri="{FF2B5EF4-FFF2-40B4-BE49-F238E27FC236}">
                  <a16:creationId xmlns:a16="http://schemas.microsoft.com/office/drawing/2014/main" id="{21308D66-143B-A349-ACCD-3D00D906A092}"/>
                </a:ext>
              </a:extLst>
            </p:cNvPr>
            <p:cNvSpPr/>
            <p:nvPr userDrawn="1"/>
          </p:nvSpPr>
          <p:spPr>
            <a:xfrm>
              <a:off x="8506968" y="236"/>
              <a:ext cx="1280160" cy="6857529"/>
            </a:xfrm>
            <a:prstGeom prst="rect">
              <a:avLst/>
            </a:prstGeom>
            <a:solidFill>
              <a:srgbClr val="F2F5F8"/>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350" kern="0" noProof="0">
                <a:solidFill>
                  <a:prstClr val="white"/>
                </a:solidFill>
              </a:endParaRPr>
            </a:p>
          </p:txBody>
        </p:sp>
        <p:sp>
          <p:nvSpPr>
            <p:cNvPr id="6" name="Rectangle 5">
              <a:extLst>
                <a:ext uri="{FF2B5EF4-FFF2-40B4-BE49-F238E27FC236}">
                  <a16:creationId xmlns:a16="http://schemas.microsoft.com/office/drawing/2014/main" id="{491A9D0B-FE28-9048-B13B-E76F407CA744}"/>
                </a:ext>
              </a:extLst>
            </p:cNvPr>
            <p:cNvSpPr/>
            <p:nvPr userDrawn="1"/>
          </p:nvSpPr>
          <p:spPr>
            <a:xfrm>
              <a:off x="9787128" y="-920"/>
              <a:ext cx="2404872" cy="685984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pPr>
              <a:r>
                <a:rPr kumimoji="0" lang="en-US" sz="1067" b="0" i="0" u="none" strike="noStrike" cap="none" spc="0" normalizeH="0" baseline="0" noProof="0">
                  <a:ln>
                    <a:noFill/>
                  </a:ln>
                  <a:solidFill>
                    <a:srgbClr val="FFFFFF"/>
                  </a:solidFill>
                  <a:effectLst/>
                  <a:uLnTx/>
                  <a:uFillTx/>
                  <a:latin typeface="Microsoft Sans Serif"/>
                </a:rPr>
                <a:t>2.63</a:t>
              </a:r>
            </a:p>
            <a:p>
              <a:pPr marR="0" lvl="0" indent="0" algn="ctr" fontAlgn="auto">
                <a:lnSpc>
                  <a:spcPct val="100000"/>
                </a:lnSpc>
                <a:spcBef>
                  <a:spcPts val="0"/>
                </a:spcBef>
                <a:spcAft>
                  <a:spcPts val="0"/>
                </a:spcAft>
                <a:buClrTx/>
                <a:buSzTx/>
                <a:buFontTx/>
                <a:buNone/>
                <a:tabLst/>
              </a:pPr>
              <a:endParaRPr kumimoji="0" lang="en-US" sz="1067" b="0" i="0" u="none" strike="noStrike" cap="none" spc="0" normalizeH="0" baseline="0" noProof="0">
                <a:ln>
                  <a:noFill/>
                </a:ln>
                <a:solidFill>
                  <a:srgbClr val="FFFFFF"/>
                </a:solidFill>
                <a:effectLst/>
                <a:uLnTx/>
                <a:uFillTx/>
                <a:latin typeface="Microsoft Sans Serif"/>
              </a:endParaRPr>
            </a:p>
          </p:txBody>
        </p:sp>
        <p:sp>
          <p:nvSpPr>
            <p:cNvPr id="22" name="Rectangle: Single Corner Rounded 6">
              <a:extLst>
                <a:ext uri="{FF2B5EF4-FFF2-40B4-BE49-F238E27FC236}">
                  <a16:creationId xmlns:a16="http://schemas.microsoft.com/office/drawing/2014/main" id="{D1973D7C-0652-4165-88A1-4FB9828F5615}"/>
                </a:ext>
              </a:extLst>
            </p:cNvPr>
            <p:cNvSpPr/>
            <p:nvPr userDrawn="1"/>
          </p:nvSpPr>
          <p:spPr bwMode="gray">
            <a:xfrm flipV="1">
              <a:off x="8011668" y="0"/>
              <a:ext cx="493776" cy="6858003"/>
            </a:xfrm>
            <a:prstGeom prst="round1Rect">
              <a:avLst>
                <a:gd name="adj" fmla="val 0"/>
              </a:avLst>
            </a:prstGeom>
            <a:gradFill flip="none" rotWithShape="1">
              <a:gsLst>
                <a:gs pos="25000">
                  <a:schemeClr val="accent6">
                    <a:lumMod val="40000"/>
                    <a:lumOff val="60000"/>
                    <a:alpha val="0"/>
                  </a:schemeClr>
                </a:gs>
                <a:gs pos="100000">
                  <a:schemeClr val="accent6">
                    <a:lumMod val="50000"/>
                    <a:alpha val="39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23" name="Rectangle: Single Corner Rounded 6">
              <a:extLst>
                <a:ext uri="{FF2B5EF4-FFF2-40B4-BE49-F238E27FC236}">
                  <a16:creationId xmlns:a16="http://schemas.microsoft.com/office/drawing/2014/main" id="{59E261A4-BD2B-47CA-A4EB-774113F2B7FE}"/>
                </a:ext>
              </a:extLst>
            </p:cNvPr>
            <p:cNvSpPr/>
            <p:nvPr userDrawn="1"/>
          </p:nvSpPr>
          <p:spPr bwMode="gray">
            <a:xfrm rot="10800000" flipH="1" flipV="1">
              <a:off x="9293353" y="1"/>
              <a:ext cx="493775" cy="6857530"/>
            </a:xfrm>
            <a:prstGeom prst="round1Rect">
              <a:avLst>
                <a:gd name="adj" fmla="val 0"/>
              </a:avLst>
            </a:prstGeom>
            <a:gradFill flip="none" rotWithShape="1">
              <a:gsLst>
                <a:gs pos="17000">
                  <a:schemeClr val="accent6">
                    <a:lumMod val="20000"/>
                    <a:lumOff val="80000"/>
                    <a:alpha val="0"/>
                  </a:schemeClr>
                </a:gs>
                <a:gs pos="100000">
                  <a:schemeClr val="accent6">
                    <a:lumMod val="50000"/>
                    <a:alpha val="3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350" b="1">
                <a:solidFill>
                  <a:prstClr val="white"/>
                </a:solidFill>
              </a:endParaRPr>
            </a:p>
          </p:txBody>
        </p:sp>
      </p:grpSp>
      <p:sp>
        <p:nvSpPr>
          <p:cNvPr id="11" name="Freeform 5">
            <a:extLst>
              <a:ext uri="{FF2B5EF4-FFF2-40B4-BE49-F238E27FC236}">
                <a16:creationId xmlns:a16="http://schemas.microsoft.com/office/drawing/2014/main" id="{F4F21B3B-8370-498E-B214-1B3799C368C6}"/>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12" name="Title 2">
            <a:extLst>
              <a:ext uri="{FF2B5EF4-FFF2-40B4-BE49-F238E27FC236}">
                <a16:creationId xmlns:a16="http://schemas.microsoft.com/office/drawing/2014/main" id="{FA103B49-D00E-4047-9857-4E00A4F054CB}"/>
              </a:ext>
            </a:extLst>
          </p:cNvPr>
          <p:cNvSpPr>
            <a:spLocks noGrp="1"/>
          </p:cNvSpPr>
          <p:nvPr>
            <p:ph type="title"/>
          </p:nvPr>
        </p:nvSpPr>
        <p:spPr>
          <a:xfrm>
            <a:off x="475488" y="818952"/>
            <a:ext cx="6446012" cy="1110432"/>
          </a:xfrm>
        </p:spPr>
        <p:txBody>
          <a:bodyPr wrap="square">
            <a:spAutoFit/>
          </a:bodyPr>
          <a:lstStyle>
            <a:lvl1pPr>
              <a:defRPr sz="4400"/>
            </a:lvl1pPr>
          </a:lstStyle>
          <a:p>
            <a:r>
              <a:rPr lang="en-US"/>
              <a:t>Click to edit Master title style</a:t>
            </a:r>
          </a:p>
        </p:txBody>
      </p:sp>
      <p:sp>
        <p:nvSpPr>
          <p:cNvPr id="13" name="TextBox 12">
            <a:extLst>
              <a:ext uri="{FF2B5EF4-FFF2-40B4-BE49-F238E27FC236}">
                <a16:creationId xmlns:a16="http://schemas.microsoft.com/office/drawing/2014/main" id="{9E870C7A-5056-5B4C-B69C-60F8108DF25B}"/>
              </a:ext>
            </a:extLst>
          </p:cNvPr>
          <p:cNvSpPr txBox="1"/>
          <p:nvPr userDrawn="1"/>
        </p:nvSpPr>
        <p:spPr>
          <a:xfrm>
            <a:off x="530352" y="6534114"/>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9790316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26" Type="http://schemas.openxmlformats.org/officeDocument/2006/relationships/slideLayout" Target="../slideLayouts/slideLayout26.xml"/><Relationship Id="rId21" Type="http://schemas.openxmlformats.org/officeDocument/2006/relationships/slideLayout" Target="../slideLayouts/slideLayout21.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63" Type="http://schemas.openxmlformats.org/officeDocument/2006/relationships/slideLayout" Target="../slideLayouts/slideLayout63.xml"/><Relationship Id="rId68" Type="http://schemas.openxmlformats.org/officeDocument/2006/relationships/slideLayout" Target="../slideLayouts/slideLayout68.xml"/><Relationship Id="rId84" Type="http://schemas.openxmlformats.org/officeDocument/2006/relationships/theme" Target="../theme/theme1.xml"/><Relationship Id="rId16" Type="http://schemas.openxmlformats.org/officeDocument/2006/relationships/slideLayout" Target="../slideLayouts/slideLayout16.xml"/><Relationship Id="rId11" Type="http://schemas.openxmlformats.org/officeDocument/2006/relationships/slideLayout" Target="../slideLayouts/slideLayout11.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74" Type="http://schemas.openxmlformats.org/officeDocument/2006/relationships/slideLayout" Target="../slideLayouts/slideLayout74.xml"/><Relationship Id="rId79" Type="http://schemas.openxmlformats.org/officeDocument/2006/relationships/slideLayout" Target="../slideLayouts/slideLayout79.xml"/><Relationship Id="rId5" Type="http://schemas.openxmlformats.org/officeDocument/2006/relationships/slideLayout" Target="../slideLayouts/slideLayout5.xml"/><Relationship Id="rId61" Type="http://schemas.openxmlformats.org/officeDocument/2006/relationships/slideLayout" Target="../slideLayouts/slideLayout61.xml"/><Relationship Id="rId82" Type="http://schemas.openxmlformats.org/officeDocument/2006/relationships/slideLayout" Target="../slideLayouts/slideLayout82.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69" Type="http://schemas.openxmlformats.org/officeDocument/2006/relationships/slideLayout" Target="../slideLayouts/slideLayout69.xml"/><Relationship Id="rId77" Type="http://schemas.openxmlformats.org/officeDocument/2006/relationships/slideLayout" Target="../slideLayouts/slideLayout77.xml"/><Relationship Id="rId8" Type="http://schemas.openxmlformats.org/officeDocument/2006/relationships/slideLayout" Target="../slideLayouts/slideLayout8.xml"/><Relationship Id="rId51" Type="http://schemas.openxmlformats.org/officeDocument/2006/relationships/slideLayout" Target="../slideLayouts/slideLayout51.xml"/><Relationship Id="rId72" Type="http://schemas.openxmlformats.org/officeDocument/2006/relationships/slideLayout" Target="../slideLayouts/slideLayout72.xml"/><Relationship Id="rId80" Type="http://schemas.openxmlformats.org/officeDocument/2006/relationships/slideLayout" Target="../slideLayouts/slideLayout80.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67" Type="http://schemas.openxmlformats.org/officeDocument/2006/relationships/slideLayout" Target="../slideLayouts/slideLayout67.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70" Type="http://schemas.openxmlformats.org/officeDocument/2006/relationships/slideLayout" Target="../slideLayouts/slideLayout70.xml"/><Relationship Id="rId75" Type="http://schemas.openxmlformats.org/officeDocument/2006/relationships/slideLayout" Target="../slideLayouts/slideLayout75.xml"/><Relationship Id="rId83" Type="http://schemas.openxmlformats.org/officeDocument/2006/relationships/slideLayout" Target="../slideLayouts/slideLayout83.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73" Type="http://schemas.openxmlformats.org/officeDocument/2006/relationships/slideLayout" Target="../slideLayouts/slideLayout73.xml"/><Relationship Id="rId78" Type="http://schemas.openxmlformats.org/officeDocument/2006/relationships/slideLayout" Target="../slideLayouts/slideLayout78.xml"/><Relationship Id="rId81" Type="http://schemas.openxmlformats.org/officeDocument/2006/relationships/slideLayout" Target="../slideLayouts/slideLayout81.xml"/><Relationship Id="rId4" Type="http://schemas.openxmlformats.org/officeDocument/2006/relationships/slideLayout" Target="../slideLayouts/slideLayout4.xml"/><Relationship Id="rId9" Type="http://schemas.openxmlformats.org/officeDocument/2006/relationships/slideLayout" Target="../slideLayouts/slideLayout9.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9" Type="http://schemas.openxmlformats.org/officeDocument/2006/relationships/slideLayout" Target="../slideLayouts/slideLayout39.xml"/><Relationship Id="rId34" Type="http://schemas.openxmlformats.org/officeDocument/2006/relationships/slideLayout" Target="../slideLayouts/slideLayout34.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6" Type="http://schemas.openxmlformats.org/officeDocument/2006/relationships/slideLayout" Target="../slideLayouts/slideLayout76.xml"/><Relationship Id="rId7" Type="http://schemas.openxmlformats.org/officeDocument/2006/relationships/slideLayout" Target="../slideLayouts/slideLayout7.xml"/><Relationship Id="rId71" Type="http://schemas.openxmlformats.org/officeDocument/2006/relationships/slideLayout" Target="../slideLayouts/slideLayout71.xml"/><Relationship Id="rId2" Type="http://schemas.openxmlformats.org/officeDocument/2006/relationships/slideLayout" Target="../slideLayouts/slideLayout2.xml"/><Relationship Id="rId29" Type="http://schemas.openxmlformats.org/officeDocument/2006/relationships/slideLayout" Target="../slideLayouts/slideLayout29.xml"/><Relationship Id="rId24" Type="http://schemas.openxmlformats.org/officeDocument/2006/relationships/slideLayout" Target="../slideLayouts/slideLayout24.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66" Type="http://schemas.openxmlformats.org/officeDocument/2006/relationships/slideLayout" Target="../slideLayouts/slideLayout6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rgbClr val="FFFFFF"/>
        </a:solidFill>
        <a:effectLst/>
      </p:bgPr>
    </p:bg>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D5872A47-0E6B-4F8D-925D-0C1725B22029}"/>
              </a:ext>
            </a:extLst>
          </p:cNvPr>
          <p:cNvSpPr>
            <a:spLocks noGrp="1"/>
          </p:cNvSpPr>
          <p:nvPr>
            <p:ph type="body" idx="1"/>
          </p:nvPr>
        </p:nvSpPr>
        <p:spPr>
          <a:xfrm>
            <a:off x="495299" y="1719071"/>
            <a:ext cx="11187111" cy="4681727"/>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Placeholder 1"/>
          <p:cNvSpPr>
            <a:spLocks noGrp="1"/>
          </p:cNvSpPr>
          <p:nvPr>
            <p:ph type="title"/>
          </p:nvPr>
        </p:nvSpPr>
        <p:spPr>
          <a:xfrm>
            <a:off x="495300" y="549415"/>
            <a:ext cx="11187112" cy="455189"/>
          </a:xfrm>
          <a:prstGeom prst="rect">
            <a:avLst/>
          </a:prstGeom>
        </p:spPr>
        <p:txBody>
          <a:bodyPr vert="horz" wrap="square" lIns="0" tIns="0" rIns="0" bIns="0" rtlCol="0" anchor="b">
            <a:spAutoFit/>
          </a:bodyPr>
          <a:lstStyle/>
          <a:p>
            <a:r>
              <a:rPr lang="en-US"/>
              <a:t>Click to edit Master title style</a:t>
            </a:r>
          </a:p>
        </p:txBody>
      </p:sp>
      <p:sp>
        <p:nvSpPr>
          <p:cNvPr id="98" name="TextBox 97"/>
          <p:cNvSpPr txBox="1"/>
          <p:nvPr userDrawn="1"/>
        </p:nvSpPr>
        <p:spPr>
          <a:xfrm>
            <a:off x="11571666" y="6513831"/>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60000"/>
                  <a:lumOff val="40000"/>
                </a:schemeClr>
              </a:solidFill>
              <a:latin typeface="+mn-lt"/>
              <a:ea typeface="+mn-ea"/>
              <a:cs typeface="+mn-cs"/>
            </a:endParaRPr>
          </a:p>
        </p:txBody>
      </p:sp>
      <p:sp>
        <p:nvSpPr>
          <p:cNvPr id="5" name="Footer Placeholder 2">
            <a:extLst>
              <a:ext uri="{FF2B5EF4-FFF2-40B4-BE49-F238E27FC236}">
                <a16:creationId xmlns:a16="http://schemas.microsoft.com/office/drawing/2014/main" id="{E149C81B-6BB7-4307-8233-8B2113C697AE}"/>
              </a:ext>
            </a:extLst>
          </p:cNvPr>
          <p:cNvSpPr>
            <a:spLocks noGrp="1"/>
          </p:cNvSpPr>
          <p:nvPr>
            <p:ph type="ftr" sz="quarter" idx="3"/>
          </p:nvPr>
        </p:nvSpPr>
        <p:spPr>
          <a:xfrm>
            <a:off x="495299" y="6532895"/>
            <a:ext cx="10489691"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spcAft>
                <a:spcPts val="225"/>
              </a:spcAft>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a:t>Qualcomm Proprietary and Confidential</a:t>
            </a:r>
          </a:p>
        </p:txBody>
      </p:sp>
    </p:spTree>
    <p:extLst>
      <p:ext uri="{BB962C8B-B14F-4D97-AF65-F5344CB8AC3E}">
        <p14:creationId xmlns:p14="http://schemas.microsoft.com/office/powerpoint/2010/main" val="27566725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 id="2147483693" r:id="rId33"/>
    <p:sldLayoutId id="2147483694" r:id="rId34"/>
    <p:sldLayoutId id="2147483695" r:id="rId35"/>
    <p:sldLayoutId id="2147483696" r:id="rId36"/>
    <p:sldLayoutId id="2147483697" r:id="rId37"/>
    <p:sldLayoutId id="2147483698" r:id="rId38"/>
    <p:sldLayoutId id="2147483699" r:id="rId39"/>
    <p:sldLayoutId id="2147483700" r:id="rId40"/>
    <p:sldLayoutId id="2147483701" r:id="rId41"/>
    <p:sldLayoutId id="2147483702" r:id="rId42"/>
    <p:sldLayoutId id="2147483703" r:id="rId43"/>
    <p:sldLayoutId id="2147483704" r:id="rId44"/>
    <p:sldLayoutId id="2147483705" r:id="rId45"/>
    <p:sldLayoutId id="2147483706" r:id="rId46"/>
    <p:sldLayoutId id="2147483707" r:id="rId47"/>
    <p:sldLayoutId id="2147483708" r:id="rId48"/>
    <p:sldLayoutId id="2147483709" r:id="rId49"/>
    <p:sldLayoutId id="2147483710" r:id="rId50"/>
    <p:sldLayoutId id="2147483711" r:id="rId51"/>
    <p:sldLayoutId id="2147483712" r:id="rId52"/>
    <p:sldLayoutId id="2147483713" r:id="rId53"/>
    <p:sldLayoutId id="2147483714" r:id="rId54"/>
    <p:sldLayoutId id="2147483715" r:id="rId55"/>
    <p:sldLayoutId id="2147483716" r:id="rId56"/>
    <p:sldLayoutId id="2147483717" r:id="rId57"/>
    <p:sldLayoutId id="2147483718" r:id="rId58"/>
    <p:sldLayoutId id="2147483719" r:id="rId59"/>
    <p:sldLayoutId id="2147483720" r:id="rId60"/>
    <p:sldLayoutId id="2147483721" r:id="rId61"/>
    <p:sldLayoutId id="2147483722" r:id="rId62"/>
    <p:sldLayoutId id="2147483723" r:id="rId63"/>
    <p:sldLayoutId id="2147483724" r:id="rId64"/>
    <p:sldLayoutId id="2147483725" r:id="rId65"/>
    <p:sldLayoutId id="2147483726" r:id="rId66"/>
    <p:sldLayoutId id="2147483727" r:id="rId67"/>
    <p:sldLayoutId id="2147483728" r:id="rId68"/>
    <p:sldLayoutId id="2147483729" r:id="rId69"/>
    <p:sldLayoutId id="2147483730" r:id="rId70"/>
    <p:sldLayoutId id="2147483731" r:id="rId71"/>
    <p:sldLayoutId id="2147483732" r:id="rId72"/>
    <p:sldLayoutId id="2147483733" r:id="rId73"/>
    <p:sldLayoutId id="2147483734" r:id="rId74"/>
    <p:sldLayoutId id="2147483735" r:id="rId75"/>
    <p:sldLayoutId id="2147483736" r:id="rId76"/>
    <p:sldLayoutId id="2147483737" r:id="rId77"/>
    <p:sldLayoutId id="2147483738" r:id="rId78"/>
    <p:sldLayoutId id="2147483739" r:id="rId79"/>
    <p:sldLayoutId id="2147483740" r:id="rId80"/>
    <p:sldLayoutId id="2147483741" r:id="rId81"/>
    <p:sldLayoutId id="2147483742" r:id="rId82"/>
    <p:sldLayoutId id="2147483749" r:id="rId8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84000"/>
        </a:lnSpc>
        <a:spcBef>
          <a:spcPct val="0"/>
        </a:spcBef>
        <a:buNone/>
        <a:defRPr sz="3400" kern="1200" baseline="0">
          <a:solidFill>
            <a:schemeClr val="tx1"/>
          </a:solidFill>
          <a:latin typeface="+mj-lt"/>
          <a:ea typeface="+mj-ea"/>
          <a:cs typeface="+mj-cs"/>
        </a:defRPr>
      </a:lvl1pPr>
    </p:titleStyle>
    <p:bodyStyle>
      <a:lvl1pPr marL="137160" indent="-192024" algn="l" defTabSz="914400" rtl="0" eaLnBrk="1" latinLnBrk="0" hangingPunct="1">
        <a:lnSpc>
          <a:spcPct val="107000"/>
        </a:lnSpc>
        <a:spcBef>
          <a:spcPts val="1200"/>
        </a:spcBef>
        <a:buClr>
          <a:schemeClr val="accent1"/>
        </a:buClr>
        <a:buFont typeface="Arial" panose="020B0604020202020204" pitchFamily="34" charset="0"/>
        <a:buChar char="•"/>
        <a:defRPr sz="2400" kern="1200" baseline="0">
          <a:solidFill>
            <a:schemeClr val="tx1"/>
          </a:solidFill>
          <a:latin typeface="+mn-lt"/>
          <a:ea typeface="+mn-ea"/>
          <a:cs typeface="+mn-cs"/>
        </a:defRPr>
      </a:lvl1pPr>
      <a:lvl2pPr marL="356616" indent="-164592" algn="l" defTabSz="914400" rtl="0" eaLnBrk="1" latinLnBrk="0" hangingPunct="1">
        <a:lnSpc>
          <a:spcPct val="107000"/>
        </a:lnSpc>
        <a:spcBef>
          <a:spcPts val="0"/>
        </a:spcBef>
        <a:buClr>
          <a:schemeClr val="tx1">
            <a:lumMod val="85000"/>
            <a:lumOff val="15000"/>
          </a:schemeClr>
        </a:buClr>
        <a:buFont typeface="Arial" panose="020B0604020202020204" pitchFamily="34" charset="0"/>
        <a:buChar char="•"/>
        <a:defRPr sz="1600" kern="1200" baseline="0">
          <a:solidFill>
            <a:schemeClr val="tx1"/>
          </a:solidFill>
          <a:latin typeface="+mn-lt"/>
          <a:ea typeface="+mn-ea"/>
          <a:cs typeface="+mn-cs"/>
        </a:defRPr>
      </a:lvl2pPr>
      <a:lvl3pPr marL="521208" indent="-164592" algn="l" defTabSz="914400" rtl="0" eaLnBrk="1" latinLnBrk="0" hangingPunct="1">
        <a:lnSpc>
          <a:spcPct val="107000"/>
        </a:lnSpc>
        <a:spcBef>
          <a:spcPts val="0"/>
        </a:spcBef>
        <a:buClr>
          <a:schemeClr val="tx1">
            <a:lumMod val="85000"/>
            <a:lumOff val="15000"/>
          </a:schemeClr>
        </a:buClr>
        <a:buFont typeface="Microsoft Sans Serif" panose="020B0604020202020204" pitchFamily="34" charset="0"/>
        <a:buChar char="•"/>
        <a:defRPr lang="en-US" sz="1600" kern="1200" dirty="0" smtClean="0">
          <a:solidFill>
            <a:schemeClr val="tx1"/>
          </a:solidFill>
          <a:latin typeface="+mn-lt"/>
          <a:ea typeface="+mn-ea"/>
          <a:cs typeface="+mn-cs"/>
        </a:defRPr>
      </a:lvl3pPr>
      <a:lvl4pPr marL="685800" indent="-164592" algn="l" defTabSz="914400" rtl="0" eaLnBrk="1" latinLnBrk="0" hangingPunct="1">
        <a:lnSpc>
          <a:spcPct val="107000"/>
        </a:lnSpc>
        <a:spcBef>
          <a:spcPts val="0"/>
        </a:spcBef>
        <a:buClr>
          <a:schemeClr val="tx1">
            <a:lumMod val="85000"/>
            <a:lumOff val="15000"/>
          </a:schemeClr>
        </a:buClr>
        <a:buFont typeface="Arial" panose="020B0604020202020204" pitchFamily="34" charset="0"/>
        <a:buChar char="•"/>
        <a:defRPr sz="1600" kern="1200">
          <a:solidFill>
            <a:schemeClr val="tx1"/>
          </a:solidFill>
          <a:latin typeface="+mn-lt"/>
          <a:ea typeface="+mn-ea"/>
          <a:cs typeface="+mn-cs"/>
        </a:defRPr>
      </a:lvl4pPr>
      <a:lvl5pPr marL="0" indent="0" algn="l" defTabSz="914400" rtl="0" eaLnBrk="1" latinLnBrk="0" hangingPunct="1">
        <a:lnSpc>
          <a:spcPct val="96000"/>
        </a:lnSpc>
        <a:spcBef>
          <a:spcPts val="1800"/>
        </a:spcBef>
        <a:buClr>
          <a:srgbClr val="595959"/>
        </a:buClr>
        <a:buFont typeface="Microsoft Sans Serif" panose="020B0604020202020204" pitchFamily="34" charset="0"/>
        <a:buChar char="​"/>
        <a:tabLst/>
        <a:defRPr sz="2800" kern="1200" baseline="0">
          <a:solidFill>
            <a:schemeClr val="tx1"/>
          </a:solidFill>
          <a:latin typeface="+mn-lt"/>
          <a:ea typeface="+mn-ea"/>
          <a:cs typeface="+mn-cs"/>
        </a:defRPr>
      </a:lvl5pPr>
      <a:lvl6pPr marL="0" indent="0" algn="l" defTabSz="914400" rtl="0" eaLnBrk="1" latinLnBrk="0" hangingPunct="1">
        <a:lnSpc>
          <a:spcPct val="96000"/>
        </a:lnSpc>
        <a:spcBef>
          <a:spcPts val="0"/>
        </a:spcBef>
        <a:buFont typeface="Microsoft Sans Serif" panose="020B0604020202020204" pitchFamily="34" charset="0"/>
        <a:buChar char="​"/>
        <a:defRPr sz="2100" kern="1200">
          <a:solidFill>
            <a:schemeClr val="tx1"/>
          </a:solidFill>
          <a:latin typeface="+mn-lt"/>
          <a:ea typeface="+mn-ea"/>
          <a:cs typeface="+mn-cs"/>
        </a:defRPr>
      </a:lvl6pPr>
      <a:lvl7pPr marL="0" indent="0" algn="l" defTabSz="914400" rtl="0" eaLnBrk="1" latinLnBrk="0" hangingPunct="1">
        <a:lnSpc>
          <a:spcPct val="107000"/>
        </a:lnSpc>
        <a:spcBef>
          <a:spcPts val="1200"/>
        </a:spcBef>
        <a:buFont typeface="Microsoft Sans Serif" panose="020B0604020202020204" pitchFamily="34" charset="0"/>
        <a:buChar char="​"/>
        <a:defRPr sz="1600" kern="1200" baseline="0">
          <a:solidFill>
            <a:schemeClr val="tx1"/>
          </a:solidFill>
          <a:latin typeface="+mn-lt"/>
          <a:ea typeface="+mn-ea"/>
          <a:cs typeface="+mn-cs"/>
        </a:defRPr>
      </a:lvl7pPr>
      <a:lvl8pPr marL="0" indent="0" algn="l" defTabSz="914400" rtl="0" eaLnBrk="1" latinLnBrk="0" hangingPunct="1">
        <a:lnSpc>
          <a:spcPct val="87000"/>
        </a:lnSpc>
        <a:spcBef>
          <a:spcPts val="1800"/>
        </a:spcBef>
        <a:buSzPct val="100000"/>
        <a:buFont typeface="Microsoft Sans Serif" panose="020B0604020202020204" pitchFamily="34" charset="0"/>
        <a:buChar char="​"/>
        <a:defRPr lang="en-US" sz="5500" kern="1200" baseline="0" dirty="0" smtClean="0">
          <a:solidFill>
            <a:schemeClr val="tx1"/>
          </a:solidFill>
          <a:latin typeface="+mn-lt"/>
          <a:ea typeface="+mn-ea"/>
          <a:cs typeface="+mn-cs"/>
        </a:defRPr>
      </a:lvl8pPr>
      <a:lvl9pPr marL="0" indent="0" algn="l" defTabSz="914400" rtl="0" eaLnBrk="1" latinLnBrk="0" hangingPunct="1">
        <a:lnSpc>
          <a:spcPct val="87000"/>
        </a:lnSpc>
        <a:spcBef>
          <a:spcPts val="1800"/>
        </a:spcBef>
        <a:buFont typeface="Microsoft Sans Serif" panose="020B0604020202020204" pitchFamily="34" charset="0"/>
        <a:buChar char="​"/>
        <a:defRPr sz="68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032">
          <p15:clr>
            <a:srgbClr val="F26B43"/>
          </p15:clr>
        </p15:guide>
        <p15:guide id="2" pos="312">
          <p15:clr>
            <a:srgbClr val="F26B43"/>
          </p15:clr>
        </p15:guide>
        <p15:guide id="3" orient="horz" pos="1080">
          <p15:clr>
            <a:srgbClr val="F26B43"/>
          </p15:clr>
        </p15:guide>
        <p15:guide id="4" orient="horz" pos="360">
          <p15:clr>
            <a:srgbClr val="F26B43"/>
          </p15:clr>
        </p15:guide>
        <p15:guide id="6" pos="7368">
          <p15:clr>
            <a:srgbClr val="F26B43"/>
          </p15:clr>
        </p15:guide>
        <p15:guide id="7" orient="horz" pos="4176">
          <p15:clr>
            <a:srgbClr val="F26B43"/>
          </p15:clr>
        </p15:guide>
        <p15:guide id="8" orient="horz" pos="576">
          <p15:clr>
            <a:srgbClr val="F26B43"/>
          </p15:clr>
        </p15:guide>
        <p15:guide id="9" pos="38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Placeholder 14">
            <a:extLst>
              <a:ext uri="{FF2B5EF4-FFF2-40B4-BE49-F238E27FC236}">
                <a16:creationId xmlns:a16="http://schemas.microsoft.com/office/drawing/2014/main" id="{D8DD4C16-1A6F-2B44-B7BD-BBA7C1CFB3E5}"/>
              </a:ext>
            </a:extLst>
          </p:cNvPr>
          <p:cNvSpPr>
            <a:spLocks noGrp="1"/>
          </p:cNvSpPr>
          <p:nvPr>
            <p:ph type="body" sz="quarter" idx="13"/>
          </p:nvPr>
        </p:nvSpPr>
        <p:spPr>
          <a:xfrm>
            <a:off x="495299" y="396125"/>
            <a:ext cx="4772270" cy="1061972"/>
          </a:xfrm>
        </p:spPr>
        <p:txBody>
          <a:bodyPr/>
          <a:lstStyle/>
          <a:p>
            <a:pPr hangingPunct="0"/>
            <a:r>
              <a:rPr lang="en-GB" altLang="ja-JP" sz="1800" b="1" dirty="0">
                <a:effectLst/>
                <a:latin typeface="Arial" panose="020B0604020202020204" pitchFamily="34" charset="0"/>
                <a:ea typeface="Times New Roman" panose="02020603050405020304" pitchFamily="18" charset="0"/>
              </a:rPr>
              <a:t>3GPP TSG RAN meeting #104			  </a:t>
            </a:r>
            <a:endParaRPr lang="ja-JP" altLang="ja-JP" sz="1800" dirty="0">
              <a:effectLst/>
              <a:latin typeface="Times New Roman" panose="02020603050405020304" pitchFamily="18" charset="0"/>
              <a:ea typeface="Times New Roman" panose="02020603050405020304" pitchFamily="18" charset="0"/>
            </a:endParaRPr>
          </a:p>
          <a:p>
            <a:pPr algn="just"/>
            <a:r>
              <a:rPr lang="en-US" altLang="ja-JP" sz="1800" b="1" i="0" dirty="0">
                <a:effectLst/>
                <a:latin typeface="Arial" panose="020B0604020202020204" pitchFamily="34" charset="0"/>
                <a:ea typeface="MS Mincho" panose="02020609040205080304" pitchFamily="49" charset="-128"/>
                <a:cs typeface="Arial" panose="020B0604020202020204" pitchFamily="34" charset="0"/>
              </a:rPr>
              <a:t>Shanghai, China, June 17-20, 2024</a:t>
            </a:r>
            <a:endParaRPr lang="ja-JP" altLang="ja-JP" sz="1800" b="1" i="1" dirty="0">
              <a:effectLst/>
              <a:latin typeface="Arial" panose="020B0604020202020204" pitchFamily="34" charset="0"/>
              <a:ea typeface="MS Mincho" panose="02020609040205080304" pitchFamily="49" charset="-128"/>
              <a:cs typeface="Times New Roman" panose="02020603050405020304" pitchFamily="18" charset="0"/>
            </a:endParaRPr>
          </a:p>
          <a:p>
            <a:pPr hangingPunct="0">
              <a:spcAft>
                <a:spcPts val="900"/>
              </a:spcAft>
            </a:pPr>
            <a:r>
              <a:rPr lang="en-US" altLang="ja-JP" sz="1800" dirty="0"/>
              <a:t>Agenda Item: 9.3.1.3</a:t>
            </a:r>
          </a:p>
        </p:txBody>
      </p:sp>
      <p:sp>
        <p:nvSpPr>
          <p:cNvPr id="16" name="Text Placeholder 15">
            <a:extLst>
              <a:ext uri="{FF2B5EF4-FFF2-40B4-BE49-F238E27FC236}">
                <a16:creationId xmlns:a16="http://schemas.microsoft.com/office/drawing/2014/main" id="{EDECF159-DF43-521A-0EFB-72615CC82F6F}"/>
              </a:ext>
            </a:extLst>
          </p:cNvPr>
          <p:cNvSpPr>
            <a:spLocks noGrp="1"/>
          </p:cNvSpPr>
          <p:nvPr>
            <p:ph type="body" sz="quarter" idx="14"/>
          </p:nvPr>
        </p:nvSpPr>
        <p:spPr/>
        <p:txBody>
          <a:bodyPr/>
          <a:lstStyle/>
          <a:p>
            <a:r>
              <a:rPr lang="en-US" dirty="0"/>
              <a:t>RP-24xxxx</a:t>
            </a:r>
          </a:p>
        </p:txBody>
      </p:sp>
      <p:sp>
        <p:nvSpPr>
          <p:cNvPr id="12" name="Title 11">
            <a:extLst>
              <a:ext uri="{FF2B5EF4-FFF2-40B4-BE49-F238E27FC236}">
                <a16:creationId xmlns:a16="http://schemas.microsoft.com/office/drawing/2014/main" id="{C7CB02A1-76F5-AD28-19F5-FC9B5BEFDBBF}"/>
              </a:ext>
            </a:extLst>
          </p:cNvPr>
          <p:cNvSpPr>
            <a:spLocks noGrp="1"/>
          </p:cNvSpPr>
          <p:nvPr>
            <p:ph type="title"/>
          </p:nvPr>
        </p:nvSpPr>
        <p:spPr>
          <a:xfrm>
            <a:off x="431637" y="3542114"/>
            <a:ext cx="9247821" cy="535531"/>
          </a:xfrm>
        </p:spPr>
        <p:txBody>
          <a:bodyPr/>
          <a:lstStyle/>
          <a:p>
            <a:r>
              <a:rPr lang="en-US" sz="4000" dirty="0"/>
              <a:t>AI/ML Logistics</a:t>
            </a:r>
          </a:p>
        </p:txBody>
      </p:sp>
      <p:sp>
        <p:nvSpPr>
          <p:cNvPr id="3" name="Text Placeholder 2">
            <a:extLst>
              <a:ext uri="{FF2B5EF4-FFF2-40B4-BE49-F238E27FC236}">
                <a16:creationId xmlns:a16="http://schemas.microsoft.com/office/drawing/2014/main" id="{7E91E0D3-C8CA-F3C1-495D-0F4B0F771D4C}"/>
              </a:ext>
            </a:extLst>
          </p:cNvPr>
          <p:cNvSpPr>
            <a:spLocks noGrp="1"/>
          </p:cNvSpPr>
          <p:nvPr>
            <p:ph type="body" sz="quarter" idx="10"/>
          </p:nvPr>
        </p:nvSpPr>
        <p:spPr/>
        <p:txBody>
          <a:bodyPr/>
          <a:lstStyle/>
          <a:p>
            <a:r>
              <a:rPr lang="en-US"/>
              <a:t>Qualcomm Incorporated</a:t>
            </a:r>
          </a:p>
        </p:txBody>
      </p:sp>
      <p:sp>
        <p:nvSpPr>
          <p:cNvPr id="2" name="AutoShape 2">
            <a:extLst>
              <a:ext uri="{FF2B5EF4-FFF2-40B4-BE49-F238E27FC236}">
                <a16:creationId xmlns:a16="http://schemas.microsoft.com/office/drawing/2014/main" id="{395F9BF5-A0FB-695D-128E-19096384F5BD}"/>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8093551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6884B-31B3-4FB0-7AB1-2B6D65382BA6}"/>
              </a:ext>
            </a:extLst>
          </p:cNvPr>
          <p:cNvSpPr>
            <a:spLocks noGrp="1"/>
          </p:cNvSpPr>
          <p:nvPr>
            <p:ph type="title"/>
          </p:nvPr>
        </p:nvSpPr>
        <p:spPr>
          <a:xfrm>
            <a:off x="495300" y="565125"/>
            <a:ext cx="11187112" cy="439479"/>
          </a:xfrm>
        </p:spPr>
        <p:txBody>
          <a:bodyPr/>
          <a:lstStyle/>
          <a:p>
            <a:r>
              <a:rPr lang="en-US" dirty="0"/>
              <a:t>Background</a:t>
            </a:r>
          </a:p>
        </p:txBody>
      </p:sp>
      <p:sp>
        <p:nvSpPr>
          <p:cNvPr id="3" name="Content Placeholder 2">
            <a:extLst>
              <a:ext uri="{FF2B5EF4-FFF2-40B4-BE49-F238E27FC236}">
                <a16:creationId xmlns:a16="http://schemas.microsoft.com/office/drawing/2014/main" id="{8BAB77C3-7397-8CC8-40ED-141CA9DA6CC0}"/>
              </a:ext>
            </a:extLst>
          </p:cNvPr>
          <p:cNvSpPr>
            <a:spLocks noGrp="1"/>
          </p:cNvSpPr>
          <p:nvPr>
            <p:ph sz="quarter" idx="12"/>
          </p:nvPr>
        </p:nvSpPr>
        <p:spPr>
          <a:xfrm>
            <a:off x="344359" y="1852387"/>
            <a:ext cx="11187818" cy="4681728"/>
          </a:xfrm>
        </p:spPr>
        <p:txBody>
          <a:bodyPr>
            <a:normAutofit fontScale="92500" lnSpcReduction="10000"/>
          </a:bodyPr>
          <a:lstStyle/>
          <a:p>
            <a:r>
              <a:rPr lang="en-US" dirty="0"/>
              <a:t>During the AI/ML testing feasibility discussions RAN4 identified a potential need for companies to share AI/ML related data</a:t>
            </a:r>
          </a:p>
          <a:p>
            <a:r>
              <a:rPr lang="en-US" strike="sngStrike" dirty="0"/>
              <a:t>Some examples of such data are provided below, this list is not exhaustive, and different types of data might be identified in the future</a:t>
            </a:r>
          </a:p>
          <a:p>
            <a:r>
              <a:rPr lang="en-US" strike="sngStrike" dirty="0"/>
              <a:t>Examples of data to be shared among companies:</a:t>
            </a:r>
          </a:p>
          <a:p>
            <a:pPr lvl="1"/>
            <a:r>
              <a:rPr lang="en-US" strike="sngStrike" dirty="0"/>
              <a:t>training data set (entire set of data entries and corresponding labels)</a:t>
            </a:r>
          </a:p>
          <a:p>
            <a:pPr lvl="1"/>
            <a:r>
              <a:rPr lang="en-US" strike="sngStrike" dirty="0"/>
              <a:t>entire AI/ML models (e.g. all parameters in a neural network)</a:t>
            </a:r>
          </a:p>
          <a:p>
            <a:pPr lvl="1"/>
            <a:r>
              <a:rPr lang="en-US" strike="sngStrike" dirty="0"/>
              <a:t>sets of latent messages and their mapping to input/output of models (e.g. in the case of two-sided models)</a:t>
            </a:r>
          </a:p>
          <a:p>
            <a:r>
              <a:rPr lang="en-US" dirty="0"/>
              <a:t>A platform to enable efficient sharing of such data will be needed for RAN4 to progress the work</a:t>
            </a:r>
          </a:p>
          <a:p>
            <a:r>
              <a:rPr kumimoji="1" lang="en-US" altLang="ja-JP" dirty="0"/>
              <a:t>This discussion is only about solving logistical issues to support the technical work in RAN4, it should not have any impact on the technical discussions/choices made by RAN4 </a:t>
            </a:r>
            <a:r>
              <a:rPr kumimoji="1" lang="en-US" altLang="ja-JP" u="sng" dirty="0">
                <a:solidFill>
                  <a:srgbClr val="FF0000"/>
                </a:solidFill>
              </a:rPr>
              <a:t>and other WGs</a:t>
            </a:r>
          </a:p>
          <a:p>
            <a:endParaRPr lang="en-US" dirty="0"/>
          </a:p>
        </p:txBody>
      </p:sp>
      <p:sp>
        <p:nvSpPr>
          <p:cNvPr id="4" name="Subtitle 3">
            <a:extLst>
              <a:ext uri="{FF2B5EF4-FFF2-40B4-BE49-F238E27FC236}">
                <a16:creationId xmlns:a16="http://schemas.microsoft.com/office/drawing/2014/main" id="{5718479A-8984-B293-0592-250127E97AA1}"/>
              </a:ext>
            </a:extLst>
          </p:cNvPr>
          <p:cNvSpPr>
            <a:spLocks noGrp="1"/>
          </p:cNvSpPr>
          <p:nvPr>
            <p:ph type="subTitle" idx="1"/>
          </p:nvPr>
        </p:nvSpPr>
        <p:spPr>
          <a:xfrm>
            <a:off x="495299" y="1212667"/>
            <a:ext cx="11187112" cy="431657"/>
          </a:xfrm>
        </p:spPr>
        <p:txBody>
          <a:bodyPr/>
          <a:lstStyle/>
          <a:p>
            <a:r>
              <a:rPr lang="en-US" dirty="0"/>
              <a:t>AI/ML RAN4 Discussions</a:t>
            </a:r>
          </a:p>
        </p:txBody>
      </p:sp>
    </p:spTree>
    <p:extLst>
      <p:ext uri="{BB962C8B-B14F-4D97-AF65-F5344CB8AC3E}">
        <p14:creationId xmlns:p14="http://schemas.microsoft.com/office/powerpoint/2010/main" val="889686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143C9-7209-13BC-D1FF-DC32ED6BD5A6}"/>
              </a:ext>
            </a:extLst>
          </p:cNvPr>
          <p:cNvSpPr>
            <a:spLocks noGrp="1"/>
          </p:cNvSpPr>
          <p:nvPr>
            <p:ph type="title"/>
          </p:nvPr>
        </p:nvSpPr>
        <p:spPr/>
        <p:txBody>
          <a:bodyPr/>
          <a:lstStyle/>
          <a:p>
            <a:r>
              <a:rPr kumimoji="1" lang="en-US" altLang="ja-JP" dirty="0"/>
              <a:t>Way Forward</a:t>
            </a:r>
            <a:endParaRPr kumimoji="1" lang="ja-JP" altLang="en-US" dirty="0"/>
          </a:p>
        </p:txBody>
      </p:sp>
      <p:sp>
        <p:nvSpPr>
          <p:cNvPr id="3" name="Content Placeholder 2">
            <a:extLst>
              <a:ext uri="{FF2B5EF4-FFF2-40B4-BE49-F238E27FC236}">
                <a16:creationId xmlns:a16="http://schemas.microsoft.com/office/drawing/2014/main" id="{A7F2DEDA-8967-99BB-FEA5-F63E00D506C3}"/>
              </a:ext>
            </a:extLst>
          </p:cNvPr>
          <p:cNvSpPr>
            <a:spLocks noGrp="1"/>
          </p:cNvSpPr>
          <p:nvPr>
            <p:ph sz="quarter" idx="12"/>
          </p:nvPr>
        </p:nvSpPr>
        <p:spPr/>
        <p:txBody>
          <a:bodyPr/>
          <a:lstStyle/>
          <a:p>
            <a:r>
              <a:rPr kumimoji="1" lang="en-US" altLang="ja-JP" dirty="0"/>
              <a:t>RAN4 AI/ML experts to identify </a:t>
            </a:r>
            <a:r>
              <a:rPr kumimoji="1" lang="en-US" altLang="ja-JP" u="sng" dirty="0">
                <a:solidFill>
                  <a:srgbClr val="FF0000"/>
                </a:solidFill>
              </a:rPr>
              <a:t>requirements and capabilities for sharing data like </a:t>
            </a:r>
          </a:p>
          <a:p>
            <a:pPr lvl="1"/>
            <a:r>
              <a:rPr kumimoji="1" lang="en-US" altLang="ja-JP" dirty="0"/>
              <a:t>an initial list of data to be shared</a:t>
            </a:r>
            <a:r>
              <a:rPr kumimoji="1" lang="en-US" altLang="ja-JP" u="sng" dirty="0">
                <a:solidFill>
                  <a:srgbClr val="FF0000"/>
                </a:solidFill>
              </a:rPr>
              <a:t>, e</a:t>
            </a:r>
            <a:r>
              <a:rPr kumimoji="1" lang="en-US" altLang="ja-JP" dirty="0"/>
              <a:t>.g. data type, possible formats, size, </a:t>
            </a:r>
            <a:r>
              <a:rPr kumimoji="1" lang="en-US" altLang="ja-JP" dirty="0" err="1"/>
              <a:t>etc</a:t>
            </a:r>
            <a:endParaRPr kumimoji="1" lang="en-US" altLang="ja-JP" dirty="0"/>
          </a:p>
          <a:p>
            <a:pPr lvl="1"/>
            <a:r>
              <a:rPr lang="en-GB" sz="1800" u="sng" dirty="0">
                <a:solidFill>
                  <a:srgbClr val="FF0000"/>
                </a:solidFill>
                <a:effectLst/>
                <a:latin typeface="Aptos" panose="020B0004020202020204" pitchFamily="34" charset="0"/>
                <a:ea typeface="MS PGothic" panose="020B0600070205080204" pitchFamily="34" charset="-128"/>
                <a:cs typeface="MS PGothic" panose="020B0600070205080204" pitchFamily="34" charset="-128"/>
              </a:rPr>
              <a:t>needed capabilities for the tool, e.g., versioning of the datasets/models, possibility to tag, etc</a:t>
            </a:r>
            <a:endParaRPr kumimoji="1" lang="en-US" altLang="ja-JP" u="sng" dirty="0">
              <a:solidFill>
                <a:srgbClr val="FF0000"/>
              </a:solidFill>
            </a:endParaRPr>
          </a:p>
          <a:p>
            <a:r>
              <a:rPr kumimoji="1" lang="en-US" altLang="ja-JP" dirty="0"/>
              <a:t>List to be shared with MCC to discuss if any of the existing tools (e.g. FORGE) can be used or there is a need for another tool </a:t>
            </a:r>
            <a:r>
              <a:rPr kumimoji="1" lang="en-US" altLang="ja-JP" dirty="0">
                <a:solidFill>
                  <a:schemeClr val="accent1"/>
                </a:solidFill>
              </a:rPr>
              <a:t>(provided/administered by MCC)</a:t>
            </a:r>
          </a:p>
          <a:p>
            <a:r>
              <a:rPr kumimoji="1" lang="en-US" altLang="ja-JP" dirty="0"/>
              <a:t>Follow-up depending on MCC feedback and </a:t>
            </a:r>
            <a:r>
              <a:rPr kumimoji="1" lang="en-US" altLang="ja-JP" strike="sngStrike" dirty="0"/>
              <a:t>work group</a:t>
            </a:r>
            <a:r>
              <a:rPr kumimoji="1" lang="en-US" altLang="ja-JP" dirty="0"/>
              <a:t> </a:t>
            </a:r>
            <a:r>
              <a:rPr kumimoji="1" lang="en-US" altLang="ja-JP" dirty="0">
                <a:solidFill>
                  <a:schemeClr val="accent1"/>
                </a:solidFill>
              </a:rPr>
              <a:t>RAN4</a:t>
            </a:r>
            <a:r>
              <a:rPr kumimoji="1" lang="en-US" altLang="ja-JP" dirty="0"/>
              <a:t> needs</a:t>
            </a:r>
          </a:p>
          <a:p>
            <a:r>
              <a:rPr kumimoji="1" lang="en-US" altLang="ja-JP" dirty="0">
                <a:solidFill>
                  <a:schemeClr val="accent1"/>
                </a:solidFill>
              </a:rPr>
              <a:t>Progress to be reported to RAN plenary</a:t>
            </a:r>
            <a:endParaRPr kumimoji="1" lang="ja-JP" altLang="en-US" dirty="0">
              <a:solidFill>
                <a:schemeClr val="accent1"/>
              </a:solidFill>
            </a:endParaRPr>
          </a:p>
        </p:txBody>
      </p:sp>
      <p:sp>
        <p:nvSpPr>
          <p:cNvPr id="4" name="Subtitle 3">
            <a:extLst>
              <a:ext uri="{FF2B5EF4-FFF2-40B4-BE49-F238E27FC236}">
                <a16:creationId xmlns:a16="http://schemas.microsoft.com/office/drawing/2014/main" id="{5519BDE3-E31B-DD97-2298-1770AA9E19D7}"/>
              </a:ext>
            </a:extLst>
          </p:cNvPr>
          <p:cNvSpPr>
            <a:spLocks noGrp="1"/>
          </p:cNvSpPr>
          <p:nvPr>
            <p:ph type="subTitle" idx="1"/>
          </p:nvPr>
        </p:nvSpPr>
        <p:spPr/>
        <p:txBody>
          <a:bodyPr/>
          <a:lstStyle/>
          <a:p>
            <a:r>
              <a:rPr kumimoji="1" lang="en-US" altLang="ja-JP" dirty="0"/>
              <a:t>Next Steps</a:t>
            </a:r>
            <a:endParaRPr kumimoji="1" lang="ja-JP" altLang="en-US" dirty="0"/>
          </a:p>
        </p:txBody>
      </p:sp>
    </p:spTree>
    <p:extLst>
      <p:ext uri="{BB962C8B-B14F-4D97-AF65-F5344CB8AC3E}">
        <p14:creationId xmlns:p14="http://schemas.microsoft.com/office/powerpoint/2010/main" val="3167650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497287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Qualcomm Executive External">
  <a:themeElements>
    <a:clrScheme name="Custom 214">
      <a:dk1>
        <a:srgbClr val="13171F"/>
      </a:dk1>
      <a:lt1>
        <a:srgbClr val="F7F8FA"/>
      </a:lt1>
      <a:dk2>
        <a:srgbClr val="0E283C"/>
      </a:dk2>
      <a:lt2>
        <a:srgbClr val="E04F4F"/>
      </a:lt2>
      <a:accent1>
        <a:srgbClr val="2853DC"/>
      </a:accent1>
      <a:accent2>
        <a:srgbClr val="7BA0FF"/>
      </a:accent2>
      <a:accent3>
        <a:srgbClr val="39A3B5"/>
      </a:accent3>
      <a:accent4>
        <a:srgbClr val="82CBD7"/>
      </a:accent4>
      <a:accent5>
        <a:srgbClr val="445776"/>
      </a:accent5>
      <a:accent6>
        <a:srgbClr val="ACBACF"/>
      </a:accent6>
      <a:hlink>
        <a:srgbClr val="3253DC"/>
      </a:hlink>
      <a:folHlink>
        <a:srgbClr val="7BA0FF"/>
      </a:folHlink>
    </a:clrScheme>
    <a:fontScheme name="Qualcomm">
      <a:majorFont>
        <a:latin typeface="Microsoft Sans Serif"/>
        <a:ea typeface=""/>
        <a:cs typeface=""/>
      </a:majorFont>
      <a:minorFont>
        <a:latin typeface="Microsoft Sans Serif"/>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lnSpc>
            <a:spcPct val="96000"/>
          </a:lnSpc>
          <a:defRPr dirty="0" err="1">
            <a:solidFill>
              <a:schemeClr val="bg1"/>
            </a:solidFill>
            <a:latin typeface="Microsoft Sans Serif"/>
            <a:cs typeface="Microsoft Sans Serif"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12700" cap="rnd">
          <a:solidFill>
            <a:schemeClr val="accent6">
              <a:lumMod val="60000"/>
              <a:lumOff val="40000"/>
            </a:schemeClr>
          </a:solidFill>
          <a:round/>
          <a:headEnd type="none" w="sm" len="sm"/>
          <a:tailEnd type="none" w="sm" len="sm"/>
        </a:ln>
      </a:spPr>
      <a:bodyPr/>
      <a:lstStyle/>
      <a:style>
        <a:lnRef idx="1">
          <a:schemeClr val="accent1"/>
        </a:lnRef>
        <a:fillRef idx="0">
          <a:schemeClr val="accent1"/>
        </a:fillRef>
        <a:effectRef idx="0">
          <a:schemeClr val="accent1"/>
        </a:effectRef>
        <a:fontRef idx="minor">
          <a:schemeClr val="tx1"/>
        </a:fontRef>
      </a:style>
    </a:lnDef>
    <a:txDef>
      <a:spPr/>
      <a:bodyPr wrap="square" lIns="0" tIns="0" rIns="0" bIns="0" rtlCol="0">
        <a:spAutoFit/>
      </a:bodyPr>
      <a:lstStyle>
        <a:defPPr algn="l">
          <a:lnSpc>
            <a:spcPct val="96000"/>
          </a:lnSpc>
          <a:defRPr sz="1600" dirty="0" smtClean="0">
            <a:solidFill>
              <a:schemeClr val="tx2"/>
            </a:solidFill>
            <a:latin typeface="Microsoft Sans Serif"/>
            <a:cs typeface="Microsoft Sans Serif" panose="020B0604020202020204" pitchFamily="34" charset="0"/>
          </a:defRPr>
        </a:defPPr>
      </a:lstStyle>
    </a:txDef>
  </a:objectDefaults>
  <a:extraClrSchemeLst/>
  <a:extLst>
    <a:ext uri="{05A4C25C-085E-4340-85A3-A5531E510DB2}">
      <thm15:themeFamily xmlns:thm15="http://schemas.microsoft.com/office/thememl/2012/main" name="Presentation5" id="{3E1FF87E-8DD1-9743-97A4-A4E694DB3A1F}" vid="{2EDF2CA8-8F06-3E4B-8E5B-EB2CFACD5DA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4FC21B95FDDC14EA5A0590F935619D0" ma:contentTypeVersion="10" ma:contentTypeDescription="Create a new document." ma:contentTypeScope="" ma:versionID="b0838149eb0b0d3861803495e6f7f464">
  <xsd:schema xmlns:xsd="http://www.w3.org/2001/XMLSchema" xmlns:xs="http://www.w3.org/2001/XMLSchema" xmlns:p="http://schemas.microsoft.com/office/2006/metadata/properties" xmlns:ns2="59341b7b-2ed7-44dc-8679-71dde30480b1" xmlns:ns3="941e23cb-dad9-498e-b38f-7f09bac0cd70" targetNamespace="http://schemas.microsoft.com/office/2006/metadata/properties" ma:root="true" ma:fieldsID="52469e7f35ba5c9fab7260861114c9b1" ns2:_="" ns3:_="">
    <xsd:import namespace="59341b7b-2ed7-44dc-8679-71dde30480b1"/>
    <xsd:import namespace="941e23cb-dad9-498e-b38f-7f09bac0cd7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DateTaken"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9341b7b-2ed7-44dc-8679-71dde30480b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SearchProperties" ma:index="1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41e23cb-dad9-498e-b38f-7f09bac0cd7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941e23cb-dad9-498e-b38f-7f09bac0cd70">
      <UserInfo>
        <DisplayName>ran4.meeting</DisplayName>
        <AccountId>38</AccountId>
        <AccountType/>
      </UserInfo>
      <UserInfo>
        <DisplayName>ran4.rf</DisplayName>
        <AccountId>980</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EBF9008-8161-4186-9E7B-46BCE860F523}">
  <ds:schemaRefs>
    <ds:schemaRef ds:uri="59341b7b-2ed7-44dc-8679-71dde30480b1"/>
    <ds:schemaRef ds:uri="941e23cb-dad9-498e-b38f-7f09bac0cd7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F98488D9-4F45-4013-9BE8-164D92F7457E}">
  <ds:schemaRef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59341b7b-2ed7-44dc-8679-71dde30480b1"/>
    <ds:schemaRef ds:uri="http://purl.org/dc/elements/1.1/"/>
    <ds:schemaRef ds:uri="http://purl.org/dc/dcmitype/"/>
    <ds:schemaRef ds:uri="http://purl.org/dc/terms/"/>
    <ds:schemaRef ds:uri="941e23cb-dad9-498e-b38f-7f09bac0cd70"/>
    <ds:schemaRef ds:uri="http://schemas.microsoft.com/office/2006/metadata/properties"/>
  </ds:schemaRefs>
</ds:datastoreItem>
</file>

<file path=customXml/itemProps3.xml><?xml version="1.0" encoding="utf-8"?>
<ds:datastoreItem xmlns:ds="http://schemas.openxmlformats.org/officeDocument/2006/customXml" ds:itemID="{02A55BCA-BF43-4FDB-932D-E017C8D319E6}">
  <ds:schemaRefs>
    <ds:schemaRef ds:uri="http://schemas.microsoft.com/sharepoint/v3/contenttype/forms"/>
  </ds:schemaRefs>
</ds:datastoreItem>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otalTime>123</TotalTime>
  <Words>317</Words>
  <Application>Microsoft Office PowerPoint</Application>
  <PresentationFormat>Widescreen</PresentationFormat>
  <Paragraphs>24</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Aptos</vt:lpstr>
      <vt:lpstr>Arial</vt:lpstr>
      <vt:lpstr>Calibri</vt:lpstr>
      <vt:lpstr>Century Gothic</vt:lpstr>
      <vt:lpstr>Microsoft Sans Serif</vt:lpstr>
      <vt:lpstr>Times New Roman</vt:lpstr>
      <vt:lpstr>1_Qualcomm Executive External</vt:lpstr>
      <vt:lpstr>AI/ML Logistics</vt:lpstr>
      <vt:lpstr>Background</vt:lpstr>
      <vt:lpstr>Way Forward</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Rel-19 RF&amp;OTA</dc:title>
  <dc:creator>vgheorgh@qti.qualcomm.com</dc:creator>
  <cp:lastModifiedBy>Valentin Gheorghiu</cp:lastModifiedBy>
  <cp:revision>5</cp:revision>
  <dcterms:created xsi:type="dcterms:W3CDTF">2022-12-13T17:57:06Z</dcterms:created>
  <dcterms:modified xsi:type="dcterms:W3CDTF">2024-06-19T06:39:25Z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0x01010054FC21B95FDDC14EA5A0590F935619D0</vt:lpwstr>
  </property>
  <property fmtid="{D5CDD505-2E9C-101B-9397-08002B2CF9AE}" pid="3" name="_dlc_DocIdItemGuid">
    <vt:lpwstr>1776cb89-a62f-4e06-aad2-6bb228342125</vt:lpwstr>
  </property>
</Properties>
</file>