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  <p:sldMasterId id="2147483669" r:id="rId2"/>
    <p:sldMasterId id="2147483671" r:id="rId3"/>
    <p:sldMasterId id="2147483673" r:id="rId4"/>
    <p:sldMasterId id="2147483675" r:id="rId5"/>
    <p:sldMasterId id="2147483677" r:id="rId6"/>
  </p:sldMasterIdLst>
  <p:notesMasterIdLst>
    <p:notesMasterId r:id="rId18"/>
  </p:notesMasterIdLst>
  <p:handoutMasterIdLst>
    <p:handoutMasterId r:id="rId19"/>
  </p:handoutMasterIdLst>
  <p:sldIdLst>
    <p:sldId id="1406" r:id="rId7"/>
    <p:sldId id="1426" r:id="rId8"/>
    <p:sldId id="1427" r:id="rId9"/>
    <p:sldId id="1432" r:id="rId10"/>
    <p:sldId id="1434" r:id="rId11"/>
    <p:sldId id="1422" r:id="rId12"/>
    <p:sldId id="1435" r:id="rId13"/>
    <p:sldId id="1423" r:id="rId14"/>
    <p:sldId id="1436" r:id="rId15"/>
    <p:sldId id="1424" r:id="rId16"/>
    <p:sldId id="1425" r:id="rId17"/>
  </p:sldIdLst>
  <p:sldSz cx="9906000" cy="6858000" type="A4"/>
  <p:notesSz cx="7315200" cy="96012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CCCCFF"/>
    <a:srgbClr val="FFCCFF"/>
    <a:srgbClr val="CCFFCC"/>
    <a:srgbClr val="FFCCCC"/>
    <a:srgbClr val="CCFFFF"/>
    <a:srgbClr val="CCECFF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0" autoAdjust="0"/>
    <p:restoredTop sz="94477" autoAdjust="0"/>
  </p:normalViewPr>
  <p:slideViewPr>
    <p:cSldViewPr snapToGrid="0">
      <p:cViewPr varScale="1">
        <p:scale>
          <a:sx n="87" d="100"/>
          <a:sy n="87" d="100"/>
        </p:scale>
        <p:origin x="-852" y="-78"/>
      </p:cViewPr>
      <p:guideLst>
        <p:guide orient="horz" pos="724"/>
        <p:guide orient="horz" pos="904"/>
        <p:guide orient="horz" pos="1226"/>
        <p:guide orient="horz" pos="3702"/>
        <p:guide orient="horz" pos="4087"/>
        <p:guide orient="horz" pos="1088"/>
        <p:guide orient="horz" pos="1306"/>
        <p:guide orient="horz" pos="43"/>
        <p:guide pos="153"/>
        <p:guide pos="6086"/>
        <p:guide pos="4871"/>
        <p:guide pos="1979"/>
      </p:guideLst>
    </p:cSldViewPr>
  </p:slideViewPr>
  <p:outlineViewPr>
    <p:cViewPr>
      <p:scale>
        <a:sx n="33" d="100"/>
        <a:sy n="33" d="100"/>
      </p:scale>
      <p:origin x="0" y="1281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-1518" y="-90"/>
      </p:cViewPr>
      <p:guideLst>
        <p:guide orient="horz" pos="3024"/>
        <p:guide pos="23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9" tIns="48329" rIns="96659" bIns="48329" numCol="1" anchor="t" anchorCtr="0" compatLnSpc="1">
            <a:prstTxWarp prst="textNoShape">
              <a:avLst/>
            </a:prstTxWarp>
          </a:bodyPr>
          <a:lstStyle>
            <a:lvl1pPr algn="l" defTabSz="965200">
              <a:defRPr sz="1000">
                <a:solidFill>
                  <a:srgbClr val="4D4D4D"/>
                </a:solidFill>
              </a:defRPr>
            </a:lvl1pPr>
          </a:lstStyle>
          <a:p>
            <a:r>
              <a:rPr lang="zh-CN" altLang="en-US"/>
              <a:t>UMB Technology Overview</a:t>
            </a:r>
            <a:endParaRPr lang="en-US" altLang="zh-CN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9" tIns="48329" rIns="96659" bIns="48329" numCol="1" anchor="t" anchorCtr="0" compatLnSpc="1">
            <a:prstTxWarp prst="textNoShape">
              <a:avLst/>
            </a:prstTxWarp>
          </a:bodyPr>
          <a:lstStyle>
            <a:lvl1pPr algn="r" defTabSz="965200">
              <a:defRPr sz="1000">
                <a:solidFill>
                  <a:srgbClr val="4D4D4D"/>
                </a:solidFill>
              </a:defRPr>
            </a:lvl1pPr>
          </a:lstStyle>
          <a:p>
            <a:fld id="{8A56CA4F-DA71-4018-8A31-FBAB8638675D}" type="datetime4">
              <a:rPr lang="zh-CN" altLang="en-US"/>
              <a:pPr/>
              <a:t>2010年3月1日星期一</a:t>
            </a:fld>
            <a:endParaRPr lang="en-US" altLang="zh-CN"/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9" tIns="48329" rIns="96659" bIns="48329" numCol="1" anchor="b" anchorCtr="0" compatLnSpc="1">
            <a:prstTxWarp prst="textNoShape">
              <a:avLst/>
            </a:prstTxWarp>
          </a:bodyPr>
          <a:lstStyle>
            <a:lvl1pPr algn="l" defTabSz="965200">
              <a:defRPr sz="1000">
                <a:solidFill>
                  <a:srgbClr val="4D4D4D"/>
                </a:solidFill>
              </a:defRPr>
            </a:lvl1pPr>
          </a:lstStyle>
          <a:p>
            <a:r>
              <a:rPr lang="zh-CN" altLang="en-US"/>
              <a:t>QUALCOMM Proprietary</a:t>
            </a:r>
            <a:endParaRPr lang="en-US" altLang="zh-CN"/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9" tIns="48329" rIns="96659" bIns="48329" numCol="1" anchor="b" anchorCtr="0" compatLnSpc="1">
            <a:prstTxWarp prst="textNoShape">
              <a:avLst/>
            </a:prstTxWarp>
          </a:bodyPr>
          <a:lstStyle>
            <a:lvl1pPr algn="r" defTabSz="965200">
              <a:defRPr sz="1000">
                <a:solidFill>
                  <a:srgbClr val="4D4D4D"/>
                </a:solidFill>
              </a:defRPr>
            </a:lvl1pPr>
          </a:lstStyle>
          <a:p>
            <a:fld id="{F9E40DE3-B27B-41CB-8EE1-D2613150B7D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83" tIns="46590" rIns="93183" bIns="46590" numCol="1" anchor="t" anchorCtr="0" compatLnSpc="1">
            <a:prstTxWarp prst="textNoShape">
              <a:avLst/>
            </a:prstTxWarp>
          </a:bodyPr>
          <a:lstStyle>
            <a:lvl1pPr algn="l" defTabSz="931863" eaLnBrk="1" hangingPunct="1">
              <a:defRPr sz="1000">
                <a:solidFill>
                  <a:srgbClr val="4D4D4D"/>
                </a:solidFill>
              </a:defRPr>
            </a:lvl1pPr>
          </a:lstStyle>
          <a:p>
            <a:r>
              <a:rPr lang="zh-CN" altLang="en-US"/>
              <a:t>UMB Technology Overview</a:t>
            </a:r>
            <a:endParaRPr lang="en-US" altLang="zh-CN"/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83" tIns="46590" rIns="93183" bIns="46590" numCol="1" anchor="t" anchorCtr="0" compatLnSpc="1">
            <a:prstTxWarp prst="textNoShape">
              <a:avLst/>
            </a:prstTxWarp>
          </a:bodyPr>
          <a:lstStyle>
            <a:lvl1pPr algn="r" defTabSz="931863" eaLnBrk="1" hangingPunct="1">
              <a:defRPr sz="1000">
                <a:solidFill>
                  <a:srgbClr val="4D4D4D"/>
                </a:solidFill>
              </a:defRPr>
            </a:lvl1pPr>
          </a:lstStyle>
          <a:p>
            <a:fld id="{ACAD2810-CCCF-4571-9B23-B7F26BD54416}" type="datetime4">
              <a:rPr lang="zh-CN" altLang="en-US"/>
              <a:pPr/>
              <a:t>2010年3月1日星期一</a:t>
            </a:fld>
            <a:endParaRPr lang="en-US" altLang="zh-CN"/>
          </a:p>
        </p:txBody>
      </p:sp>
      <p:sp>
        <p:nvSpPr>
          <p:cNvPr id="1280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57275" y="719138"/>
            <a:ext cx="520065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280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0250" y="4560888"/>
            <a:ext cx="5854700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83" tIns="46590" rIns="93183" bIns="465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280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860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83" tIns="46590" rIns="93183" bIns="46590" numCol="1" anchor="b" anchorCtr="0" compatLnSpc="1">
            <a:prstTxWarp prst="textNoShape">
              <a:avLst/>
            </a:prstTxWarp>
          </a:bodyPr>
          <a:lstStyle>
            <a:lvl1pPr algn="l" defTabSz="931863" eaLnBrk="1" hangingPunct="1">
              <a:defRPr sz="1000">
                <a:solidFill>
                  <a:srgbClr val="4D4D4D"/>
                </a:solidFill>
              </a:defRPr>
            </a:lvl1pPr>
          </a:lstStyle>
          <a:p>
            <a:r>
              <a:rPr lang="zh-CN" altLang="en-US"/>
              <a:t>QUALCOMM Proprietary</a:t>
            </a:r>
            <a:endParaRPr lang="en-US" altLang="zh-CN"/>
          </a:p>
        </p:txBody>
      </p:sp>
      <p:sp>
        <p:nvSpPr>
          <p:cNvPr id="1280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1860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83" tIns="46590" rIns="93183" bIns="46590" numCol="1" anchor="b" anchorCtr="0" compatLnSpc="1">
            <a:prstTxWarp prst="textNoShape">
              <a:avLst/>
            </a:prstTxWarp>
          </a:bodyPr>
          <a:lstStyle>
            <a:lvl1pPr algn="r" defTabSz="931863" eaLnBrk="1" hangingPunct="1">
              <a:defRPr sz="1000">
                <a:solidFill>
                  <a:srgbClr val="4D4D4D"/>
                </a:solidFill>
              </a:defRPr>
            </a:lvl1pPr>
          </a:lstStyle>
          <a:p>
            <a:fld id="{4A19F60B-0908-47F0-8F29-DDEE8427131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9C9F53-98CD-4EBF-A301-C40FB360DC84}" type="slidenum">
              <a:rPr lang="en-US"/>
              <a:pPr/>
              <a:t>1</a:t>
            </a:fld>
            <a:endParaRPr lang="en-US"/>
          </a:p>
        </p:txBody>
      </p:sp>
      <p:sp>
        <p:nvSpPr>
          <p:cNvPr id="285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5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8355" name="Rectangle 3"/>
          <p:cNvSpPr>
            <a:spLocks noGrp="1" noChangeAspect="1" noChangeArrowheads="1"/>
          </p:cNvSpPr>
          <p:nvPr>
            <p:ph type="ctrTitle"/>
          </p:nvPr>
        </p:nvSpPr>
        <p:spPr>
          <a:xfrm>
            <a:off x="495300" y="4724400"/>
            <a:ext cx="9107488" cy="936625"/>
          </a:xfrm>
        </p:spPr>
        <p:txBody>
          <a:bodyPr anchor="b"/>
          <a:lstStyle>
            <a:lvl1pPr algn="r">
              <a:defRPr sz="2500"/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214835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92125" y="5638800"/>
            <a:ext cx="9123363" cy="609600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r>
              <a:rPr lang="en-US" altLang="zh-CN"/>
              <a:t>Click to edit Master subtitle style</a:t>
            </a:r>
          </a:p>
        </p:txBody>
      </p:sp>
      <p:sp>
        <p:nvSpPr>
          <p:cNvPr id="2148357" name="Text Box 5"/>
          <p:cNvSpPr txBox="1">
            <a:spLocks noChangeArrowheads="1"/>
          </p:cNvSpPr>
          <p:nvPr userDrawn="1"/>
        </p:nvSpPr>
        <p:spPr bwMode="auto">
          <a:xfrm>
            <a:off x="4141788" y="6456363"/>
            <a:ext cx="26416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en-US" sz="700">
              <a:solidFill>
                <a:srgbClr val="4D4D4D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85038" y="142875"/>
            <a:ext cx="2373312" cy="63341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5100" y="142875"/>
            <a:ext cx="6967538" cy="633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0" y="1143000"/>
            <a:ext cx="84201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42950" y="1828800"/>
            <a:ext cx="41275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828800"/>
            <a:ext cx="41275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384550" y="6435725"/>
            <a:ext cx="3136900" cy="2794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Page </a:t>
            </a:r>
            <a:fld id="{8C6F7459-57B3-465C-8F3C-B42482F8E93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>
          <a:xfrm>
            <a:off x="165100" y="6400800"/>
            <a:ext cx="2063750" cy="381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March 6, 2003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03" name="Rectangle 3"/>
          <p:cNvSpPr>
            <a:spLocks noGrp="1" noChangeAspect="1" noChangeArrowheads="1"/>
          </p:cNvSpPr>
          <p:nvPr>
            <p:ph type="ctrTitle"/>
          </p:nvPr>
        </p:nvSpPr>
        <p:spPr>
          <a:xfrm>
            <a:off x="1568450" y="2438400"/>
            <a:ext cx="7346950" cy="1089025"/>
          </a:xfrm>
        </p:spPr>
        <p:txBody>
          <a:bodyPr anchor="b"/>
          <a:lstStyle>
            <a:lvl1pPr algn="ctr">
              <a:defRPr sz="2800"/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2150404" name="Rectangle 4"/>
          <p:cNvSpPr>
            <a:spLocks noGrp="1" noChangeAspect="1" noChangeArrowheads="1"/>
          </p:cNvSpPr>
          <p:nvPr>
            <p:ph type="subTitle" idx="1"/>
          </p:nvPr>
        </p:nvSpPr>
        <p:spPr>
          <a:xfrm>
            <a:off x="2063750" y="3505200"/>
            <a:ext cx="6313488" cy="609600"/>
          </a:xfrm>
        </p:spPr>
        <p:txBody>
          <a:bodyPr/>
          <a:lstStyle>
            <a:lvl1pPr marL="0" indent="0" algn="ctr">
              <a:buFontTx/>
              <a:buNone/>
              <a:defRPr sz="2200"/>
            </a:lvl1pPr>
          </a:lstStyle>
          <a:p>
            <a:r>
              <a:rPr lang="en-US" altLang="zh-CN"/>
              <a:t>Click to edit Master subtitle style</a:t>
            </a:r>
          </a:p>
        </p:txBody>
      </p:sp>
      <p:sp>
        <p:nvSpPr>
          <p:cNvPr id="2150405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2150406" name="Rectangle 6"/>
          <p:cNvSpPr>
            <a:spLocks noChangeArrowheads="1"/>
          </p:cNvSpPr>
          <p:nvPr/>
        </p:nvSpPr>
        <p:spPr bwMode="auto">
          <a:xfrm>
            <a:off x="9372600" y="6672263"/>
            <a:ext cx="2936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/>
            <a:fld id="{14A6FEE1-FB80-4F8A-A23C-763345E33408}" type="slidenum">
              <a:rPr lang="zh-CN" altLang="en-US" sz="700">
                <a:solidFill>
                  <a:srgbClr val="4D4D4D"/>
                </a:solidFill>
                <a:ea typeface="宋体" pitchFamily="2" charset="-122"/>
              </a:rPr>
              <a:pPr algn="l" eaLnBrk="1" hangingPunct="1"/>
              <a:t>‹#›</a:t>
            </a:fld>
            <a:endParaRPr lang="en-US" altLang="zh-CN" sz="700">
              <a:solidFill>
                <a:srgbClr val="4D4D4D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7650" y="914400"/>
            <a:ext cx="462915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914400"/>
            <a:ext cx="462915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85038" y="142875"/>
            <a:ext cx="2373312" cy="63341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5100" y="142875"/>
            <a:ext cx="6967538" cy="633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2451" name="Rectangle 3"/>
          <p:cNvSpPr>
            <a:spLocks noGrp="1" noChangeAspect="1" noChangeArrowheads="1"/>
          </p:cNvSpPr>
          <p:nvPr>
            <p:ph type="ctrTitle"/>
          </p:nvPr>
        </p:nvSpPr>
        <p:spPr>
          <a:xfrm>
            <a:off x="1568450" y="2438400"/>
            <a:ext cx="7346950" cy="1089025"/>
          </a:xfrm>
        </p:spPr>
        <p:txBody>
          <a:bodyPr anchor="b"/>
          <a:lstStyle>
            <a:lvl1pPr algn="ctr">
              <a:defRPr sz="2800"/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2152452" name="Rectangle 4"/>
          <p:cNvSpPr>
            <a:spLocks noGrp="1" noChangeAspect="1" noChangeArrowheads="1"/>
          </p:cNvSpPr>
          <p:nvPr>
            <p:ph type="subTitle" idx="1"/>
          </p:nvPr>
        </p:nvSpPr>
        <p:spPr>
          <a:xfrm>
            <a:off x="2063750" y="3505200"/>
            <a:ext cx="6313488" cy="609600"/>
          </a:xfrm>
        </p:spPr>
        <p:txBody>
          <a:bodyPr/>
          <a:lstStyle>
            <a:lvl1pPr marL="0" indent="0" algn="ctr">
              <a:buFontTx/>
              <a:buNone/>
              <a:defRPr sz="2200"/>
            </a:lvl1pPr>
          </a:lstStyle>
          <a:p>
            <a:r>
              <a:rPr lang="en-US" altLang="zh-CN"/>
              <a:t>Click to edit Master subtitle style</a:t>
            </a:r>
          </a:p>
        </p:txBody>
      </p:sp>
      <p:sp>
        <p:nvSpPr>
          <p:cNvPr id="2152453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2152454" name="Rectangle 6"/>
          <p:cNvSpPr>
            <a:spLocks noChangeArrowheads="1"/>
          </p:cNvSpPr>
          <p:nvPr/>
        </p:nvSpPr>
        <p:spPr bwMode="auto">
          <a:xfrm>
            <a:off x="9372600" y="6672263"/>
            <a:ext cx="2936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/>
            <a:fld id="{ECBBE947-53A9-4C2D-B8E9-46960DF31995}" type="slidenum">
              <a:rPr lang="zh-CN" altLang="en-US" sz="700">
                <a:solidFill>
                  <a:srgbClr val="4D4D4D"/>
                </a:solidFill>
                <a:ea typeface="宋体" pitchFamily="2" charset="-122"/>
              </a:rPr>
              <a:pPr algn="l" eaLnBrk="1" hangingPunct="1"/>
              <a:t>‹#›</a:t>
            </a:fld>
            <a:endParaRPr lang="en-US" altLang="zh-CN" sz="700">
              <a:solidFill>
                <a:srgbClr val="4D4D4D"/>
              </a:solidFill>
              <a:ea typeface="宋体" pitchFamily="2" charset="-122"/>
            </a:endParaRPr>
          </a:p>
        </p:txBody>
      </p:sp>
      <p:sp>
        <p:nvSpPr>
          <p:cNvPr id="2152455" name="Text Box 7"/>
          <p:cNvSpPr txBox="1">
            <a:spLocks noChangeArrowheads="1"/>
          </p:cNvSpPr>
          <p:nvPr/>
        </p:nvSpPr>
        <p:spPr bwMode="auto">
          <a:xfrm>
            <a:off x="3632200" y="6634163"/>
            <a:ext cx="26416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en-US" sz="700">
              <a:solidFill>
                <a:srgbClr val="4D4D4D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7650" y="914400"/>
            <a:ext cx="462915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914400"/>
            <a:ext cx="462915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85038" y="142875"/>
            <a:ext cx="2373312" cy="63341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5100" y="142875"/>
            <a:ext cx="6967538" cy="633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4499" name="Rectangle 3"/>
          <p:cNvSpPr>
            <a:spLocks noGrp="1" noChangeAspect="1" noChangeArrowheads="1"/>
          </p:cNvSpPr>
          <p:nvPr>
            <p:ph type="ctrTitle"/>
          </p:nvPr>
        </p:nvSpPr>
        <p:spPr>
          <a:xfrm>
            <a:off x="1320800" y="2209800"/>
            <a:ext cx="7346950" cy="1089025"/>
          </a:xfrm>
        </p:spPr>
        <p:txBody>
          <a:bodyPr anchor="b"/>
          <a:lstStyle>
            <a:lvl1pPr algn="ctr">
              <a:defRPr sz="3600"/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2154500" name="Rectangle 4"/>
          <p:cNvSpPr>
            <a:spLocks noGrp="1" noChangeAspect="1" noChangeArrowheads="1"/>
          </p:cNvSpPr>
          <p:nvPr>
            <p:ph type="subTitle" idx="1"/>
          </p:nvPr>
        </p:nvSpPr>
        <p:spPr>
          <a:xfrm>
            <a:off x="1816100" y="3352800"/>
            <a:ext cx="6313488" cy="609600"/>
          </a:xfrm>
        </p:spPr>
        <p:txBody>
          <a:bodyPr/>
          <a:lstStyle>
            <a:lvl1pPr marL="0" indent="0" algn="ctr">
              <a:buFontTx/>
              <a:buNone/>
              <a:defRPr sz="22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7650" y="914400"/>
            <a:ext cx="462915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914400"/>
            <a:ext cx="462915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7650" y="914400"/>
            <a:ext cx="462915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914400"/>
            <a:ext cx="462915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85038" y="142875"/>
            <a:ext cx="2373312" cy="63341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5100" y="142875"/>
            <a:ext cx="6967538" cy="633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23" name="Rectangle 3"/>
          <p:cNvSpPr>
            <a:spLocks noGrp="1" noChangeAspect="1" noChangeArrowheads="1"/>
          </p:cNvSpPr>
          <p:nvPr>
            <p:ph type="ctrTitle"/>
          </p:nvPr>
        </p:nvSpPr>
        <p:spPr>
          <a:xfrm>
            <a:off x="495300" y="4724400"/>
            <a:ext cx="9107488" cy="936625"/>
          </a:xfrm>
        </p:spPr>
        <p:txBody>
          <a:bodyPr anchor="b"/>
          <a:lstStyle>
            <a:lvl1pPr algn="r">
              <a:defRPr sz="2600"/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23347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92125" y="5638800"/>
            <a:ext cx="9123363" cy="609600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r>
              <a:rPr lang="en-US" altLang="zh-CN"/>
              <a:t>Click to edit Master subtitle style</a:t>
            </a:r>
          </a:p>
        </p:txBody>
      </p:sp>
      <p:sp>
        <p:nvSpPr>
          <p:cNvPr id="2334725" name="Text Box 5"/>
          <p:cNvSpPr txBox="1">
            <a:spLocks noChangeArrowheads="1"/>
          </p:cNvSpPr>
          <p:nvPr userDrawn="1"/>
        </p:nvSpPr>
        <p:spPr bwMode="auto">
          <a:xfrm>
            <a:off x="4637088" y="2474913"/>
            <a:ext cx="18256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  <a:flatTx/>
          </a:bodyPr>
          <a:lstStyle/>
          <a:p>
            <a:pPr eaLnBrk="1" hangingPunct="1"/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7650" y="914400"/>
            <a:ext cx="462915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914400"/>
            <a:ext cx="462915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85038" y="142875"/>
            <a:ext cx="2373312" cy="63341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5100" y="142875"/>
            <a:ext cx="6967538" cy="633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9059" name="Rectangle 3"/>
          <p:cNvSpPr>
            <a:spLocks noGrp="1" noChangeAspect="1" noChangeArrowheads="1"/>
          </p:cNvSpPr>
          <p:nvPr>
            <p:ph type="ctrTitle"/>
          </p:nvPr>
        </p:nvSpPr>
        <p:spPr>
          <a:xfrm>
            <a:off x="495300" y="4724400"/>
            <a:ext cx="9107488" cy="936625"/>
          </a:xfrm>
        </p:spPr>
        <p:txBody>
          <a:bodyPr anchor="b"/>
          <a:lstStyle>
            <a:lvl1pPr algn="r">
              <a:defRPr sz="2500"/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234906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92125" y="5638800"/>
            <a:ext cx="9123363" cy="609600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7650" y="914400"/>
            <a:ext cx="462915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914400"/>
            <a:ext cx="462915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85038" y="142875"/>
            <a:ext cx="2373312" cy="63341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5100" y="142875"/>
            <a:ext cx="6967538" cy="633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7331" name="Rectangle 3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165100" y="142875"/>
            <a:ext cx="7618413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14733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7650" y="914400"/>
            <a:ext cx="94107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2"/>
            <a:r>
              <a:rPr lang="en-US" altLang="zh-CN" dirty="0" smtClean="0"/>
              <a:t>Third level</a:t>
            </a:r>
          </a:p>
          <a:p>
            <a:pPr lvl="3"/>
            <a:r>
              <a:rPr lang="en-US" altLang="zh-CN" dirty="0" smtClean="0"/>
              <a:t>Fourth level</a:t>
            </a:r>
          </a:p>
          <a:p>
            <a:pPr lvl="4"/>
            <a:r>
              <a:rPr lang="en-US" altLang="zh-CN" dirty="0" smtClean="0"/>
              <a:t>Fifth level</a:t>
            </a:r>
          </a:p>
        </p:txBody>
      </p:sp>
      <p:sp>
        <p:nvSpPr>
          <p:cNvPr id="2147334" name="Rectangle 6"/>
          <p:cNvSpPr>
            <a:spLocks noChangeArrowheads="1"/>
          </p:cNvSpPr>
          <p:nvPr userDrawn="1"/>
        </p:nvSpPr>
        <p:spPr bwMode="auto">
          <a:xfrm>
            <a:off x="9372600" y="6634163"/>
            <a:ext cx="3397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/>
            <a:fld id="{AAF0D3BC-E8A0-4C65-B38A-7C353477400E}" type="slidenum">
              <a:rPr lang="zh-CN" altLang="en-US" sz="1000">
                <a:solidFill>
                  <a:srgbClr val="4D4D4D"/>
                </a:solidFill>
                <a:ea typeface="宋体" pitchFamily="2" charset="-122"/>
              </a:rPr>
              <a:pPr algn="l" eaLnBrk="1" hangingPunct="1"/>
              <a:t>‹#›</a:t>
            </a:fld>
            <a:endParaRPr lang="en-US" altLang="zh-CN" sz="1000">
              <a:solidFill>
                <a:srgbClr val="4D4D4D"/>
              </a:solidFill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739" r:id="rId12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23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2300" b="1">
          <a:solidFill>
            <a:schemeClr val="tx2"/>
          </a:solidFill>
          <a:latin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2300" b="1">
          <a:solidFill>
            <a:schemeClr val="tx2"/>
          </a:solidFill>
          <a:latin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2300" b="1">
          <a:solidFill>
            <a:schemeClr val="tx2"/>
          </a:solidFill>
          <a:latin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23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300" b="1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300" b="1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300" b="1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300" b="1">
          <a:solidFill>
            <a:schemeClr val="tx2"/>
          </a:solidFill>
          <a:latin typeface="Arial" charset="0"/>
        </a:defRPr>
      </a:lvl9pPr>
    </p:titleStyle>
    <p:bodyStyle>
      <a:lvl1pPr marL="273050" indent="-273050" algn="l" rtl="0" fontAlgn="base">
        <a:spcBef>
          <a:spcPct val="50000"/>
        </a:spcBef>
        <a:spcAft>
          <a:spcPct val="0"/>
        </a:spcAft>
        <a:buChar char="•"/>
        <a:defRPr sz="2000" b="1" i="1">
          <a:solidFill>
            <a:srgbClr val="C00000"/>
          </a:solidFill>
          <a:latin typeface="+mn-lt"/>
          <a:ea typeface="+mn-ea"/>
          <a:cs typeface="+mn-cs"/>
        </a:defRPr>
      </a:lvl1pPr>
      <a:lvl2pPr marL="649288" indent="-268288" algn="l" rtl="0" fontAlgn="base">
        <a:spcBef>
          <a:spcPct val="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023938" indent="-266700" algn="l" rtl="0" fontAlgn="base">
        <a:spcBef>
          <a:spcPct val="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457325" indent="-268288" algn="l" rtl="0" fontAlgn="base">
        <a:spcBef>
          <a:spcPct val="0"/>
        </a:spcBef>
        <a:spcAft>
          <a:spcPct val="0"/>
        </a:spcAft>
        <a:buChar char="–"/>
        <a:defRPr sz="1400">
          <a:solidFill>
            <a:srgbClr val="C00000"/>
          </a:solidFill>
          <a:latin typeface="+mn-lt"/>
        </a:defRPr>
      </a:lvl4pPr>
      <a:lvl5pPr marL="1846263" indent="-280988" algn="l" rtl="0" fontAlgn="base">
        <a:spcBef>
          <a:spcPct val="0"/>
        </a:spcBef>
        <a:spcAft>
          <a:spcPct val="0"/>
        </a:spcAft>
        <a:buFont typeface="Wingdings" pitchFamily="2" charset="2"/>
        <a:buChar char="Ø"/>
        <a:defRPr sz="1200">
          <a:solidFill>
            <a:schemeClr val="tx1"/>
          </a:solidFill>
          <a:latin typeface="+mn-lt"/>
        </a:defRPr>
      </a:lvl5pPr>
      <a:lvl6pPr marL="2303463" indent="-280988" algn="l" rtl="0" fontAlgn="base">
        <a:spcBef>
          <a:spcPct val="0"/>
        </a:spcBef>
        <a:spcAft>
          <a:spcPct val="0"/>
        </a:spcAft>
        <a:buFont typeface="Wingdings" pitchFamily="2" charset="2"/>
        <a:buChar char="Ø"/>
        <a:defRPr sz="1200">
          <a:solidFill>
            <a:schemeClr val="tx1"/>
          </a:solidFill>
          <a:latin typeface="+mn-lt"/>
        </a:defRPr>
      </a:lvl6pPr>
      <a:lvl7pPr marL="2760663" indent="-280988" algn="l" rtl="0" fontAlgn="base">
        <a:spcBef>
          <a:spcPct val="0"/>
        </a:spcBef>
        <a:spcAft>
          <a:spcPct val="0"/>
        </a:spcAft>
        <a:buFont typeface="Wingdings" pitchFamily="2" charset="2"/>
        <a:buChar char="Ø"/>
        <a:defRPr sz="1200">
          <a:solidFill>
            <a:schemeClr val="tx1"/>
          </a:solidFill>
          <a:latin typeface="+mn-lt"/>
        </a:defRPr>
      </a:lvl7pPr>
      <a:lvl8pPr marL="3217863" indent="-280988" algn="l" rtl="0" fontAlgn="base">
        <a:spcBef>
          <a:spcPct val="0"/>
        </a:spcBef>
        <a:spcAft>
          <a:spcPct val="0"/>
        </a:spcAft>
        <a:buFont typeface="Wingdings" pitchFamily="2" charset="2"/>
        <a:buChar char="Ø"/>
        <a:defRPr sz="1200">
          <a:solidFill>
            <a:schemeClr val="tx1"/>
          </a:solidFill>
          <a:latin typeface="+mn-lt"/>
        </a:defRPr>
      </a:lvl8pPr>
      <a:lvl9pPr marL="3675063" indent="-280988" algn="l" rtl="0" fontAlgn="base">
        <a:spcBef>
          <a:spcPct val="0"/>
        </a:spcBef>
        <a:spcAft>
          <a:spcPct val="0"/>
        </a:spcAft>
        <a:buFont typeface="Wingdings" pitchFamily="2" charset="2"/>
        <a:buChar char="Ø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9379" name="Rectangle 3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165100" y="142875"/>
            <a:ext cx="7618413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14938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7650" y="914400"/>
            <a:ext cx="94107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2"/>
            <a:r>
              <a:rPr lang="en-US" altLang="zh-CN" dirty="0" smtClean="0"/>
              <a:t>Third level</a:t>
            </a:r>
          </a:p>
          <a:p>
            <a:pPr lvl="3"/>
            <a:r>
              <a:rPr lang="en-US" altLang="zh-CN" dirty="0" smtClean="0"/>
              <a:t>Fourth level</a:t>
            </a:r>
          </a:p>
          <a:p>
            <a:pPr lvl="4"/>
            <a:r>
              <a:rPr lang="en-US" altLang="zh-CN" dirty="0" smtClean="0"/>
              <a:t>Fifth level</a:t>
            </a:r>
          </a:p>
          <a:p>
            <a:pPr lvl="0"/>
            <a:endParaRPr lang="en-US" altLang="zh-CN" dirty="0" smtClean="0"/>
          </a:p>
          <a:p>
            <a:pPr lvl="0"/>
            <a:endParaRPr lang="zh-CN" altLang="en-US" dirty="0" smtClean="0"/>
          </a:p>
        </p:txBody>
      </p:sp>
      <p:sp>
        <p:nvSpPr>
          <p:cNvPr id="214938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7650" y="6610350"/>
            <a:ext cx="23114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700">
                <a:solidFill>
                  <a:srgbClr val="4D4D4D"/>
                </a:solidFill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2149382" name="Rectangle 6"/>
          <p:cNvSpPr>
            <a:spLocks noChangeArrowheads="1"/>
          </p:cNvSpPr>
          <p:nvPr/>
        </p:nvSpPr>
        <p:spPr bwMode="auto">
          <a:xfrm>
            <a:off x="9372600" y="6672263"/>
            <a:ext cx="2936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/>
            <a:fld id="{29763D5F-3D3A-47BD-BF64-8DD7F9199747}" type="slidenum">
              <a:rPr lang="zh-CN" altLang="en-US" sz="700">
                <a:solidFill>
                  <a:srgbClr val="4D4D4D"/>
                </a:solidFill>
                <a:ea typeface="宋体" pitchFamily="2" charset="-122"/>
              </a:rPr>
              <a:pPr algn="l" eaLnBrk="1" hangingPunct="1"/>
              <a:t>‹#›</a:t>
            </a:fld>
            <a:endParaRPr lang="en-US" altLang="zh-CN" sz="700">
              <a:solidFill>
                <a:srgbClr val="4D4D4D"/>
              </a:solidFill>
              <a:ea typeface="宋体" pitchFamily="2" charset="-122"/>
            </a:endParaRPr>
          </a:p>
        </p:txBody>
      </p:sp>
      <p:sp>
        <p:nvSpPr>
          <p:cNvPr id="2149383" name="Text Box 7"/>
          <p:cNvSpPr txBox="1">
            <a:spLocks noChangeArrowheads="1"/>
          </p:cNvSpPr>
          <p:nvPr/>
        </p:nvSpPr>
        <p:spPr bwMode="auto">
          <a:xfrm>
            <a:off x="3632200" y="6634163"/>
            <a:ext cx="26416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en-US" sz="700">
              <a:solidFill>
                <a:srgbClr val="4D4D4D"/>
              </a:solidFill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273050" indent="-273050" algn="l" rtl="0" fontAlgn="base">
        <a:spcBef>
          <a:spcPct val="50000"/>
        </a:spcBef>
        <a:spcAft>
          <a:spcPct val="0"/>
        </a:spcAft>
        <a:buChar char="•"/>
        <a:defRPr sz="2000" b="1" i="1">
          <a:solidFill>
            <a:srgbClr val="C00000"/>
          </a:solidFill>
          <a:latin typeface="+mn-lt"/>
          <a:ea typeface="+mn-ea"/>
          <a:cs typeface="+mn-cs"/>
        </a:defRPr>
      </a:lvl1pPr>
      <a:lvl2pPr marL="649288" indent="-268288" algn="l" rtl="0" fontAlgn="base">
        <a:spcBef>
          <a:spcPct val="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023938" indent="-266700" algn="l" rtl="0" fontAlgn="base">
        <a:spcBef>
          <a:spcPct val="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457325" indent="-268288" algn="l" rtl="0" fontAlgn="base">
        <a:spcBef>
          <a:spcPct val="0"/>
        </a:spcBef>
        <a:spcAft>
          <a:spcPct val="0"/>
        </a:spcAft>
        <a:buChar char="–"/>
        <a:defRPr sz="1400">
          <a:solidFill>
            <a:srgbClr val="C00000"/>
          </a:solidFill>
          <a:latin typeface="+mn-lt"/>
        </a:defRPr>
      </a:lvl4pPr>
      <a:lvl5pPr marL="1846263" indent="-280988" algn="l" rtl="0" fontAlgn="base">
        <a:spcBef>
          <a:spcPct val="0"/>
        </a:spcBef>
        <a:spcAft>
          <a:spcPct val="0"/>
        </a:spcAft>
        <a:buFont typeface="Wingdings" pitchFamily="2" charset="2"/>
        <a:buChar char="Ø"/>
        <a:defRPr sz="1200">
          <a:solidFill>
            <a:schemeClr val="tx1"/>
          </a:solidFill>
          <a:latin typeface="+mn-lt"/>
        </a:defRPr>
      </a:lvl5pPr>
      <a:lvl6pPr marL="2303463" indent="-280988" algn="l" rtl="0" fontAlgn="base">
        <a:spcBef>
          <a:spcPct val="0"/>
        </a:spcBef>
        <a:spcAft>
          <a:spcPct val="0"/>
        </a:spcAft>
        <a:buFont typeface="Wingdings" pitchFamily="2" charset="2"/>
        <a:buChar char="Ø"/>
        <a:defRPr sz="1200">
          <a:solidFill>
            <a:schemeClr val="tx1"/>
          </a:solidFill>
          <a:latin typeface="+mn-lt"/>
        </a:defRPr>
      </a:lvl6pPr>
      <a:lvl7pPr marL="2760663" indent="-280988" algn="l" rtl="0" fontAlgn="base">
        <a:spcBef>
          <a:spcPct val="0"/>
        </a:spcBef>
        <a:spcAft>
          <a:spcPct val="0"/>
        </a:spcAft>
        <a:buFont typeface="Wingdings" pitchFamily="2" charset="2"/>
        <a:buChar char="Ø"/>
        <a:defRPr sz="1200">
          <a:solidFill>
            <a:schemeClr val="tx1"/>
          </a:solidFill>
          <a:latin typeface="+mn-lt"/>
        </a:defRPr>
      </a:lvl7pPr>
      <a:lvl8pPr marL="3217863" indent="-280988" algn="l" rtl="0" fontAlgn="base">
        <a:spcBef>
          <a:spcPct val="0"/>
        </a:spcBef>
        <a:spcAft>
          <a:spcPct val="0"/>
        </a:spcAft>
        <a:buFont typeface="Wingdings" pitchFamily="2" charset="2"/>
        <a:buChar char="Ø"/>
        <a:defRPr sz="1200">
          <a:solidFill>
            <a:schemeClr val="tx1"/>
          </a:solidFill>
          <a:latin typeface="+mn-lt"/>
        </a:defRPr>
      </a:lvl8pPr>
      <a:lvl9pPr marL="3675063" indent="-280988" algn="l" rtl="0" fontAlgn="base">
        <a:spcBef>
          <a:spcPct val="0"/>
        </a:spcBef>
        <a:spcAft>
          <a:spcPct val="0"/>
        </a:spcAft>
        <a:buFont typeface="Wingdings" pitchFamily="2" charset="2"/>
        <a:buChar char="Ø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427" name="Rectangle 3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165100" y="142875"/>
            <a:ext cx="7618413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1514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7650" y="914400"/>
            <a:ext cx="94107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2"/>
            <a:r>
              <a:rPr lang="en-US" altLang="zh-CN" dirty="0" smtClean="0"/>
              <a:t>Third level</a:t>
            </a:r>
          </a:p>
          <a:p>
            <a:pPr lvl="3"/>
            <a:r>
              <a:rPr lang="en-US" altLang="zh-CN" dirty="0" smtClean="0"/>
              <a:t>Fourth level</a:t>
            </a:r>
          </a:p>
          <a:p>
            <a:pPr lvl="4"/>
            <a:r>
              <a:rPr lang="en-US" altLang="zh-CN" dirty="0" smtClean="0"/>
              <a:t>Fifth level</a:t>
            </a:r>
          </a:p>
          <a:p>
            <a:pPr lvl="0"/>
            <a:endParaRPr lang="zh-CN" altLang="en-US" dirty="0" smtClean="0"/>
          </a:p>
        </p:txBody>
      </p:sp>
      <p:sp>
        <p:nvSpPr>
          <p:cNvPr id="21514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7650" y="6610350"/>
            <a:ext cx="23114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700">
                <a:solidFill>
                  <a:srgbClr val="4D4D4D"/>
                </a:solidFill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2151430" name="Rectangle 6"/>
          <p:cNvSpPr>
            <a:spLocks noChangeArrowheads="1"/>
          </p:cNvSpPr>
          <p:nvPr/>
        </p:nvSpPr>
        <p:spPr bwMode="auto">
          <a:xfrm>
            <a:off x="9372600" y="6672263"/>
            <a:ext cx="2936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/>
            <a:fld id="{0AADFD8E-17B3-41C1-B717-9342DEF4F404}" type="slidenum">
              <a:rPr lang="zh-CN" altLang="en-US" sz="700">
                <a:solidFill>
                  <a:srgbClr val="4D4D4D"/>
                </a:solidFill>
                <a:ea typeface="宋体" pitchFamily="2" charset="-122"/>
              </a:rPr>
              <a:pPr algn="l" eaLnBrk="1" hangingPunct="1"/>
              <a:t>‹#›</a:t>
            </a:fld>
            <a:endParaRPr lang="en-US" altLang="zh-CN" sz="700">
              <a:solidFill>
                <a:srgbClr val="4D4D4D"/>
              </a:solidFill>
              <a:ea typeface="宋体" pitchFamily="2" charset="-122"/>
            </a:endParaRPr>
          </a:p>
        </p:txBody>
      </p:sp>
      <p:sp>
        <p:nvSpPr>
          <p:cNvPr id="2151431" name="Text Box 7"/>
          <p:cNvSpPr txBox="1">
            <a:spLocks noChangeArrowheads="1"/>
          </p:cNvSpPr>
          <p:nvPr/>
        </p:nvSpPr>
        <p:spPr bwMode="auto">
          <a:xfrm>
            <a:off x="3632200" y="6634163"/>
            <a:ext cx="26416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en-US" sz="700">
              <a:solidFill>
                <a:srgbClr val="4D4D4D"/>
              </a:solidFill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273050" indent="-273050" algn="l" rtl="0" fontAlgn="base">
        <a:spcBef>
          <a:spcPct val="50000"/>
        </a:spcBef>
        <a:spcAft>
          <a:spcPct val="0"/>
        </a:spcAft>
        <a:buChar char="•"/>
        <a:defRPr sz="2000" b="1" i="1">
          <a:solidFill>
            <a:srgbClr val="C00000"/>
          </a:solidFill>
          <a:latin typeface="+mn-lt"/>
          <a:ea typeface="+mn-ea"/>
          <a:cs typeface="+mn-cs"/>
        </a:defRPr>
      </a:lvl1pPr>
      <a:lvl2pPr marL="649288" indent="-268288" algn="l" rtl="0" fontAlgn="base">
        <a:spcBef>
          <a:spcPct val="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023938" indent="-266700" algn="l" rtl="0" fontAlgn="base">
        <a:spcBef>
          <a:spcPct val="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457325" indent="-268288" algn="l" rtl="0" fontAlgn="base">
        <a:spcBef>
          <a:spcPct val="0"/>
        </a:spcBef>
        <a:spcAft>
          <a:spcPct val="0"/>
        </a:spcAft>
        <a:buChar char="–"/>
        <a:defRPr sz="1400">
          <a:solidFill>
            <a:srgbClr val="C00000"/>
          </a:solidFill>
          <a:latin typeface="+mn-lt"/>
        </a:defRPr>
      </a:lvl4pPr>
      <a:lvl5pPr marL="1846263" indent="-280988" algn="l" rtl="0" fontAlgn="base">
        <a:spcBef>
          <a:spcPct val="0"/>
        </a:spcBef>
        <a:spcAft>
          <a:spcPct val="0"/>
        </a:spcAft>
        <a:buFont typeface="Wingdings" pitchFamily="2" charset="2"/>
        <a:buChar char="Ø"/>
        <a:defRPr sz="1200">
          <a:solidFill>
            <a:schemeClr val="tx1"/>
          </a:solidFill>
          <a:latin typeface="+mn-lt"/>
        </a:defRPr>
      </a:lvl5pPr>
      <a:lvl6pPr marL="2303463" indent="-280988" algn="l" rtl="0" fontAlgn="base">
        <a:spcBef>
          <a:spcPct val="0"/>
        </a:spcBef>
        <a:spcAft>
          <a:spcPct val="0"/>
        </a:spcAft>
        <a:buFont typeface="Wingdings" pitchFamily="2" charset="2"/>
        <a:buChar char="Ø"/>
        <a:defRPr sz="1200">
          <a:solidFill>
            <a:schemeClr val="tx1"/>
          </a:solidFill>
          <a:latin typeface="+mn-lt"/>
        </a:defRPr>
      </a:lvl6pPr>
      <a:lvl7pPr marL="2760663" indent="-280988" algn="l" rtl="0" fontAlgn="base">
        <a:spcBef>
          <a:spcPct val="0"/>
        </a:spcBef>
        <a:spcAft>
          <a:spcPct val="0"/>
        </a:spcAft>
        <a:buFont typeface="Wingdings" pitchFamily="2" charset="2"/>
        <a:buChar char="Ø"/>
        <a:defRPr sz="1200">
          <a:solidFill>
            <a:schemeClr val="tx1"/>
          </a:solidFill>
          <a:latin typeface="+mn-lt"/>
        </a:defRPr>
      </a:lvl7pPr>
      <a:lvl8pPr marL="3217863" indent="-280988" algn="l" rtl="0" fontAlgn="base">
        <a:spcBef>
          <a:spcPct val="0"/>
        </a:spcBef>
        <a:spcAft>
          <a:spcPct val="0"/>
        </a:spcAft>
        <a:buFont typeface="Wingdings" pitchFamily="2" charset="2"/>
        <a:buChar char="Ø"/>
        <a:defRPr sz="1200">
          <a:solidFill>
            <a:schemeClr val="tx1"/>
          </a:solidFill>
          <a:latin typeface="+mn-lt"/>
        </a:defRPr>
      </a:lvl8pPr>
      <a:lvl9pPr marL="3675063" indent="-280988" algn="l" rtl="0" fontAlgn="base">
        <a:spcBef>
          <a:spcPct val="0"/>
        </a:spcBef>
        <a:spcAft>
          <a:spcPct val="0"/>
        </a:spcAft>
        <a:buFont typeface="Wingdings" pitchFamily="2" charset="2"/>
        <a:buChar char="Ø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3475" name="Rectangle 3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165100" y="142875"/>
            <a:ext cx="7618413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1534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7650" y="914400"/>
            <a:ext cx="94107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2"/>
            <a:r>
              <a:rPr lang="en-US" altLang="zh-CN" dirty="0" smtClean="0"/>
              <a:t>Third level</a:t>
            </a:r>
          </a:p>
          <a:p>
            <a:pPr lvl="3"/>
            <a:r>
              <a:rPr lang="en-US" altLang="zh-CN" dirty="0" smtClean="0"/>
              <a:t>Fourth level</a:t>
            </a:r>
          </a:p>
          <a:p>
            <a:pPr lvl="4"/>
            <a:r>
              <a:rPr lang="en-US" altLang="zh-CN" dirty="0" smtClean="0"/>
              <a:t>Fifth level</a:t>
            </a:r>
          </a:p>
          <a:p>
            <a:pPr lvl="0"/>
            <a:endParaRPr lang="zh-CN" altLang="en-US" dirty="0" smtClean="0"/>
          </a:p>
        </p:txBody>
      </p:sp>
      <p:sp>
        <p:nvSpPr>
          <p:cNvPr id="215347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7650" y="6610350"/>
            <a:ext cx="23114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700">
                <a:solidFill>
                  <a:srgbClr val="4D4D4D"/>
                </a:solidFill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2153478" name="Rectangle 6"/>
          <p:cNvSpPr>
            <a:spLocks noChangeArrowheads="1"/>
          </p:cNvSpPr>
          <p:nvPr/>
        </p:nvSpPr>
        <p:spPr bwMode="auto">
          <a:xfrm>
            <a:off x="9372600" y="6672263"/>
            <a:ext cx="2936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/>
            <a:fld id="{CBF70C67-3FAC-4EDE-8F37-1FE405D6CE26}" type="slidenum">
              <a:rPr lang="zh-CN" altLang="en-US" sz="700">
                <a:solidFill>
                  <a:srgbClr val="4D4D4D"/>
                </a:solidFill>
                <a:ea typeface="宋体" pitchFamily="2" charset="-122"/>
              </a:rPr>
              <a:pPr algn="l" eaLnBrk="1" hangingPunct="1"/>
              <a:t>‹#›</a:t>
            </a:fld>
            <a:endParaRPr lang="en-US" altLang="zh-CN" sz="700">
              <a:solidFill>
                <a:srgbClr val="4D4D4D"/>
              </a:solidFill>
              <a:ea typeface="宋体" pitchFamily="2" charset="-122"/>
            </a:endParaRPr>
          </a:p>
        </p:txBody>
      </p:sp>
      <p:sp>
        <p:nvSpPr>
          <p:cNvPr id="2153479" name="Text Box 7"/>
          <p:cNvSpPr txBox="1">
            <a:spLocks noChangeArrowheads="1"/>
          </p:cNvSpPr>
          <p:nvPr/>
        </p:nvSpPr>
        <p:spPr bwMode="auto">
          <a:xfrm>
            <a:off x="3632200" y="6634163"/>
            <a:ext cx="26416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en-US" sz="700">
              <a:solidFill>
                <a:srgbClr val="4D4D4D"/>
              </a:solidFill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273050" indent="-273050" algn="l" rtl="0" fontAlgn="base">
        <a:spcBef>
          <a:spcPct val="50000"/>
        </a:spcBef>
        <a:spcAft>
          <a:spcPct val="0"/>
        </a:spcAft>
        <a:buChar char="•"/>
        <a:defRPr sz="2000" b="1" i="1">
          <a:solidFill>
            <a:srgbClr val="C00000"/>
          </a:solidFill>
          <a:latin typeface="+mn-lt"/>
          <a:ea typeface="+mn-ea"/>
          <a:cs typeface="+mn-cs"/>
        </a:defRPr>
      </a:lvl1pPr>
      <a:lvl2pPr marL="649288" indent="-268288" algn="l" rtl="0" fontAlgn="base">
        <a:spcBef>
          <a:spcPct val="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023938" indent="-266700" algn="l" rtl="0" fontAlgn="base">
        <a:spcBef>
          <a:spcPct val="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457325" indent="-268288" algn="l" rtl="0" fontAlgn="base">
        <a:spcBef>
          <a:spcPct val="0"/>
        </a:spcBef>
        <a:spcAft>
          <a:spcPct val="0"/>
        </a:spcAft>
        <a:buChar char="–"/>
        <a:defRPr sz="1400">
          <a:solidFill>
            <a:srgbClr val="C00000"/>
          </a:solidFill>
          <a:latin typeface="+mn-lt"/>
        </a:defRPr>
      </a:lvl4pPr>
      <a:lvl5pPr marL="1846263" indent="-280988" algn="l" rtl="0" fontAlgn="base">
        <a:spcBef>
          <a:spcPct val="0"/>
        </a:spcBef>
        <a:spcAft>
          <a:spcPct val="0"/>
        </a:spcAft>
        <a:buFont typeface="Wingdings" pitchFamily="2" charset="2"/>
        <a:buChar char="Ø"/>
        <a:defRPr sz="1200">
          <a:solidFill>
            <a:schemeClr val="tx1"/>
          </a:solidFill>
          <a:latin typeface="+mn-lt"/>
        </a:defRPr>
      </a:lvl5pPr>
      <a:lvl6pPr marL="2303463" indent="-280988" algn="l" rtl="0" fontAlgn="base">
        <a:spcBef>
          <a:spcPct val="0"/>
        </a:spcBef>
        <a:spcAft>
          <a:spcPct val="0"/>
        </a:spcAft>
        <a:buFont typeface="Wingdings" pitchFamily="2" charset="2"/>
        <a:buChar char="Ø"/>
        <a:defRPr sz="1200">
          <a:solidFill>
            <a:schemeClr val="tx1"/>
          </a:solidFill>
          <a:latin typeface="+mn-lt"/>
        </a:defRPr>
      </a:lvl6pPr>
      <a:lvl7pPr marL="2760663" indent="-280988" algn="l" rtl="0" fontAlgn="base">
        <a:spcBef>
          <a:spcPct val="0"/>
        </a:spcBef>
        <a:spcAft>
          <a:spcPct val="0"/>
        </a:spcAft>
        <a:buFont typeface="Wingdings" pitchFamily="2" charset="2"/>
        <a:buChar char="Ø"/>
        <a:defRPr sz="1200">
          <a:solidFill>
            <a:schemeClr val="tx1"/>
          </a:solidFill>
          <a:latin typeface="+mn-lt"/>
        </a:defRPr>
      </a:lvl7pPr>
      <a:lvl8pPr marL="3217863" indent="-280988" algn="l" rtl="0" fontAlgn="base">
        <a:spcBef>
          <a:spcPct val="0"/>
        </a:spcBef>
        <a:spcAft>
          <a:spcPct val="0"/>
        </a:spcAft>
        <a:buFont typeface="Wingdings" pitchFamily="2" charset="2"/>
        <a:buChar char="Ø"/>
        <a:defRPr sz="1200">
          <a:solidFill>
            <a:schemeClr val="tx1"/>
          </a:solidFill>
          <a:latin typeface="+mn-lt"/>
        </a:defRPr>
      </a:lvl8pPr>
      <a:lvl9pPr marL="3675063" indent="-280988" algn="l" rtl="0" fontAlgn="base">
        <a:spcBef>
          <a:spcPct val="0"/>
        </a:spcBef>
        <a:spcAft>
          <a:spcPct val="0"/>
        </a:spcAft>
        <a:buFont typeface="Wingdings" pitchFamily="2" charset="2"/>
        <a:buChar char="Ø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3699" name="Rectangle 3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165100" y="142875"/>
            <a:ext cx="7618413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3337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7650" y="914400"/>
            <a:ext cx="94107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2"/>
            <a:r>
              <a:rPr lang="en-US" altLang="zh-CN" dirty="0" smtClean="0"/>
              <a:t>Third level</a:t>
            </a:r>
          </a:p>
          <a:p>
            <a:pPr lvl="3"/>
            <a:r>
              <a:rPr lang="en-US" altLang="zh-CN" dirty="0" smtClean="0"/>
              <a:t>Fourth level</a:t>
            </a:r>
          </a:p>
          <a:p>
            <a:pPr lvl="4"/>
            <a:r>
              <a:rPr lang="en-US" altLang="zh-CN" dirty="0" smtClean="0"/>
              <a:t>Fifth level</a:t>
            </a:r>
          </a:p>
        </p:txBody>
      </p:sp>
      <p:sp>
        <p:nvSpPr>
          <p:cNvPr id="233370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7650" y="6610350"/>
            <a:ext cx="23114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700">
                <a:solidFill>
                  <a:srgbClr val="4D4D4D"/>
                </a:solidFill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2333702" name="Rectangle 6"/>
          <p:cNvSpPr>
            <a:spLocks noChangeArrowheads="1"/>
          </p:cNvSpPr>
          <p:nvPr/>
        </p:nvSpPr>
        <p:spPr bwMode="auto">
          <a:xfrm>
            <a:off x="9372600" y="6672263"/>
            <a:ext cx="2936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/>
            <a:fld id="{D44E6081-817D-483D-BBBE-D7B25FFB0366}" type="slidenum">
              <a:rPr lang="zh-CN" altLang="en-US" sz="700">
                <a:solidFill>
                  <a:srgbClr val="4D4D4D"/>
                </a:solidFill>
                <a:ea typeface="宋体" pitchFamily="2" charset="-122"/>
              </a:rPr>
              <a:pPr algn="l" eaLnBrk="1" hangingPunct="1"/>
              <a:t>‹#›</a:t>
            </a:fld>
            <a:endParaRPr lang="en-US" altLang="zh-CN" sz="700">
              <a:solidFill>
                <a:srgbClr val="4D4D4D"/>
              </a:solidFill>
              <a:ea typeface="宋体" pitchFamily="2" charset="-122"/>
            </a:endParaRPr>
          </a:p>
        </p:txBody>
      </p:sp>
      <p:sp>
        <p:nvSpPr>
          <p:cNvPr id="2333703" name="Text Box 7"/>
          <p:cNvSpPr txBox="1">
            <a:spLocks noChangeArrowheads="1"/>
          </p:cNvSpPr>
          <p:nvPr/>
        </p:nvSpPr>
        <p:spPr bwMode="auto">
          <a:xfrm>
            <a:off x="3632200" y="6634163"/>
            <a:ext cx="26416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en-US" sz="700">
              <a:solidFill>
                <a:srgbClr val="4D4D4D"/>
              </a:solidFill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273050" indent="-273050" algn="l" rtl="0" fontAlgn="base">
        <a:spcBef>
          <a:spcPct val="50000"/>
        </a:spcBef>
        <a:spcAft>
          <a:spcPct val="0"/>
        </a:spcAft>
        <a:buChar char="•"/>
        <a:defRPr sz="2000" b="1" i="1">
          <a:solidFill>
            <a:srgbClr val="C00000"/>
          </a:solidFill>
          <a:latin typeface="+mn-lt"/>
          <a:ea typeface="+mn-ea"/>
          <a:cs typeface="+mn-cs"/>
        </a:defRPr>
      </a:lvl1pPr>
      <a:lvl2pPr marL="649288" indent="-268288" algn="l" rtl="0" fontAlgn="base">
        <a:spcBef>
          <a:spcPct val="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023938" indent="-266700" algn="l" rtl="0" fontAlgn="base">
        <a:spcBef>
          <a:spcPct val="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457325" indent="-268288" algn="l" rtl="0" fontAlgn="base">
        <a:spcBef>
          <a:spcPct val="0"/>
        </a:spcBef>
        <a:spcAft>
          <a:spcPct val="0"/>
        </a:spcAft>
        <a:buChar char="–"/>
        <a:defRPr sz="1400">
          <a:solidFill>
            <a:srgbClr val="C00000"/>
          </a:solidFill>
          <a:latin typeface="+mn-lt"/>
        </a:defRPr>
      </a:lvl4pPr>
      <a:lvl5pPr marL="1846263" indent="-280988" algn="l" rtl="0" fontAlgn="base">
        <a:spcBef>
          <a:spcPct val="0"/>
        </a:spcBef>
        <a:spcAft>
          <a:spcPct val="0"/>
        </a:spcAft>
        <a:buFont typeface="Wingdings" pitchFamily="2" charset="2"/>
        <a:buChar char="Ø"/>
        <a:defRPr sz="1200">
          <a:solidFill>
            <a:schemeClr val="tx1"/>
          </a:solidFill>
          <a:latin typeface="+mn-lt"/>
        </a:defRPr>
      </a:lvl5pPr>
      <a:lvl6pPr marL="2303463" indent="-280988" algn="l" rtl="0" fontAlgn="base">
        <a:spcBef>
          <a:spcPct val="0"/>
        </a:spcBef>
        <a:spcAft>
          <a:spcPct val="0"/>
        </a:spcAft>
        <a:buFont typeface="Wingdings" pitchFamily="2" charset="2"/>
        <a:buChar char="Ø"/>
        <a:defRPr sz="1200">
          <a:solidFill>
            <a:schemeClr val="tx1"/>
          </a:solidFill>
          <a:latin typeface="+mn-lt"/>
        </a:defRPr>
      </a:lvl6pPr>
      <a:lvl7pPr marL="2760663" indent="-280988" algn="l" rtl="0" fontAlgn="base">
        <a:spcBef>
          <a:spcPct val="0"/>
        </a:spcBef>
        <a:spcAft>
          <a:spcPct val="0"/>
        </a:spcAft>
        <a:buFont typeface="Wingdings" pitchFamily="2" charset="2"/>
        <a:buChar char="Ø"/>
        <a:defRPr sz="1200">
          <a:solidFill>
            <a:schemeClr val="tx1"/>
          </a:solidFill>
          <a:latin typeface="+mn-lt"/>
        </a:defRPr>
      </a:lvl7pPr>
      <a:lvl8pPr marL="3217863" indent="-280988" algn="l" rtl="0" fontAlgn="base">
        <a:spcBef>
          <a:spcPct val="0"/>
        </a:spcBef>
        <a:spcAft>
          <a:spcPct val="0"/>
        </a:spcAft>
        <a:buFont typeface="Wingdings" pitchFamily="2" charset="2"/>
        <a:buChar char="Ø"/>
        <a:defRPr sz="1200">
          <a:solidFill>
            <a:schemeClr val="tx1"/>
          </a:solidFill>
          <a:latin typeface="+mn-lt"/>
        </a:defRPr>
      </a:lvl8pPr>
      <a:lvl9pPr marL="3675063" indent="-280988" algn="l" rtl="0" fontAlgn="base">
        <a:spcBef>
          <a:spcPct val="0"/>
        </a:spcBef>
        <a:spcAft>
          <a:spcPct val="0"/>
        </a:spcAft>
        <a:buFont typeface="Wingdings" pitchFamily="2" charset="2"/>
        <a:buChar char="Ø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8035" name="Rectangle 3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165100" y="142875"/>
            <a:ext cx="7618413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34803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7650" y="914400"/>
            <a:ext cx="94107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2"/>
            <a:r>
              <a:rPr lang="en-US" altLang="zh-CN" dirty="0" smtClean="0"/>
              <a:t>Third level</a:t>
            </a:r>
          </a:p>
          <a:p>
            <a:pPr lvl="3"/>
            <a:r>
              <a:rPr lang="en-US" altLang="zh-CN" dirty="0" smtClean="0"/>
              <a:t>Fourth level</a:t>
            </a:r>
          </a:p>
          <a:p>
            <a:pPr lvl="4"/>
            <a:r>
              <a:rPr lang="en-US" altLang="zh-CN" dirty="0" smtClean="0"/>
              <a:t>Fifth level</a:t>
            </a:r>
          </a:p>
        </p:txBody>
      </p:sp>
      <p:sp>
        <p:nvSpPr>
          <p:cNvPr id="234803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7650" y="6610350"/>
            <a:ext cx="23114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700">
                <a:solidFill>
                  <a:srgbClr val="4D4D4D"/>
                </a:solidFill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2348038" name="Rectangle 6"/>
          <p:cNvSpPr>
            <a:spLocks noChangeArrowheads="1"/>
          </p:cNvSpPr>
          <p:nvPr/>
        </p:nvSpPr>
        <p:spPr bwMode="auto">
          <a:xfrm>
            <a:off x="9372600" y="6672263"/>
            <a:ext cx="2936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/>
            <a:fld id="{B9511118-FD79-40C9-A476-AA2E84C6A347}" type="slidenum">
              <a:rPr lang="zh-CN" altLang="en-US" sz="700">
                <a:solidFill>
                  <a:srgbClr val="4D4D4D"/>
                </a:solidFill>
                <a:ea typeface="宋体" pitchFamily="2" charset="-122"/>
              </a:rPr>
              <a:pPr algn="l" eaLnBrk="1" hangingPunct="1"/>
              <a:t>‹#›</a:t>
            </a:fld>
            <a:endParaRPr lang="en-US" altLang="zh-CN" sz="700">
              <a:solidFill>
                <a:srgbClr val="4D4D4D"/>
              </a:solidFill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23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2300" b="1">
          <a:solidFill>
            <a:schemeClr val="tx2"/>
          </a:solidFill>
          <a:latin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2300" b="1">
          <a:solidFill>
            <a:schemeClr val="tx2"/>
          </a:solidFill>
          <a:latin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2300" b="1">
          <a:solidFill>
            <a:schemeClr val="tx2"/>
          </a:solidFill>
          <a:latin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23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300" b="1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300" b="1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300" b="1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300" b="1">
          <a:solidFill>
            <a:schemeClr val="tx2"/>
          </a:solidFill>
          <a:latin typeface="Arial" charset="0"/>
        </a:defRPr>
      </a:lvl9pPr>
    </p:titleStyle>
    <p:bodyStyle>
      <a:lvl1pPr marL="273050" indent="-273050" algn="l" rtl="0" fontAlgn="base">
        <a:spcBef>
          <a:spcPct val="50000"/>
        </a:spcBef>
        <a:spcAft>
          <a:spcPct val="0"/>
        </a:spcAft>
        <a:buChar char="•"/>
        <a:defRPr sz="2000" b="1" i="1">
          <a:solidFill>
            <a:srgbClr val="C00000"/>
          </a:solidFill>
          <a:latin typeface="+mn-lt"/>
          <a:ea typeface="+mn-ea"/>
          <a:cs typeface="+mn-cs"/>
        </a:defRPr>
      </a:lvl1pPr>
      <a:lvl2pPr marL="649288" indent="-268288" algn="l" rtl="0" fontAlgn="base">
        <a:spcBef>
          <a:spcPct val="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023938" indent="-266700" algn="l" rtl="0" fontAlgn="base">
        <a:spcBef>
          <a:spcPct val="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457325" indent="-268288" algn="l" rtl="0" fontAlgn="base">
        <a:spcBef>
          <a:spcPct val="0"/>
        </a:spcBef>
        <a:spcAft>
          <a:spcPct val="0"/>
        </a:spcAft>
        <a:buChar char="–"/>
        <a:defRPr sz="1400">
          <a:solidFill>
            <a:srgbClr val="C00000"/>
          </a:solidFill>
          <a:latin typeface="+mn-lt"/>
        </a:defRPr>
      </a:lvl4pPr>
      <a:lvl5pPr marL="1846263" indent="-280988" algn="l" rtl="0" fontAlgn="base">
        <a:spcBef>
          <a:spcPct val="0"/>
        </a:spcBef>
        <a:spcAft>
          <a:spcPct val="0"/>
        </a:spcAft>
        <a:buFont typeface="Wingdings" pitchFamily="2" charset="2"/>
        <a:buChar char="Ø"/>
        <a:defRPr sz="1200">
          <a:solidFill>
            <a:schemeClr val="tx1"/>
          </a:solidFill>
          <a:latin typeface="+mn-lt"/>
        </a:defRPr>
      </a:lvl5pPr>
      <a:lvl6pPr marL="2303463" indent="-280988" algn="l" rtl="0" fontAlgn="base">
        <a:spcBef>
          <a:spcPct val="0"/>
        </a:spcBef>
        <a:spcAft>
          <a:spcPct val="0"/>
        </a:spcAft>
        <a:buFont typeface="Wingdings" pitchFamily="2" charset="2"/>
        <a:buChar char="Ø"/>
        <a:defRPr sz="1200">
          <a:solidFill>
            <a:schemeClr val="tx1"/>
          </a:solidFill>
          <a:latin typeface="+mn-lt"/>
        </a:defRPr>
      </a:lvl6pPr>
      <a:lvl7pPr marL="2760663" indent="-280988" algn="l" rtl="0" fontAlgn="base">
        <a:spcBef>
          <a:spcPct val="0"/>
        </a:spcBef>
        <a:spcAft>
          <a:spcPct val="0"/>
        </a:spcAft>
        <a:buFont typeface="Wingdings" pitchFamily="2" charset="2"/>
        <a:buChar char="Ø"/>
        <a:defRPr sz="1200">
          <a:solidFill>
            <a:schemeClr val="tx1"/>
          </a:solidFill>
          <a:latin typeface="+mn-lt"/>
        </a:defRPr>
      </a:lvl7pPr>
      <a:lvl8pPr marL="3217863" indent="-280988" algn="l" rtl="0" fontAlgn="base">
        <a:spcBef>
          <a:spcPct val="0"/>
        </a:spcBef>
        <a:spcAft>
          <a:spcPct val="0"/>
        </a:spcAft>
        <a:buFont typeface="Wingdings" pitchFamily="2" charset="2"/>
        <a:buChar char="Ø"/>
        <a:defRPr sz="1200">
          <a:solidFill>
            <a:schemeClr val="tx1"/>
          </a:solidFill>
          <a:latin typeface="+mn-lt"/>
        </a:defRPr>
      </a:lvl8pPr>
      <a:lvl9pPr marL="3675063" indent="-280988" algn="l" rtl="0" fontAlgn="base">
        <a:spcBef>
          <a:spcPct val="0"/>
        </a:spcBef>
        <a:spcAft>
          <a:spcPct val="0"/>
        </a:spcAft>
        <a:buFont typeface="Wingdings" pitchFamily="2" charset="2"/>
        <a:buChar char="Ø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799112"/>
            <a:ext cx="9906000" cy="1143000"/>
          </a:xfrm>
        </p:spPr>
        <p:txBody>
          <a:bodyPr/>
          <a:lstStyle/>
          <a:p>
            <a:pPr algn="ctr"/>
            <a:r>
              <a:rPr lang="en-US" sz="3600" dirty="0" smtClean="0"/>
              <a:t>Gap Analysis for IPv6 Migration in 3GPP</a:t>
            </a:r>
            <a:br>
              <a:rPr lang="en-US" sz="3600" dirty="0" smtClean="0"/>
            </a:br>
            <a:endParaRPr lang="en-US" sz="3600" dirty="0"/>
          </a:p>
        </p:txBody>
      </p:sp>
      <p:sp>
        <p:nvSpPr>
          <p:cNvPr id="2498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58095" y="3559607"/>
            <a:ext cx="9123363" cy="2122714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en-US" sz="2800" i="0" dirty="0" smtClean="0"/>
              <a:t>Supporting Companies: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sz="2800" b="0" i="0" smtClean="0">
                <a:solidFill>
                  <a:schemeClr val="tx1"/>
                </a:solidFill>
              </a:rPr>
              <a:t>Alcatel-Lucent, AT&amp;T</a:t>
            </a:r>
            <a:r>
              <a:rPr lang="en-US" sz="2800" b="0" i="0" dirty="0" smtClean="0">
                <a:solidFill>
                  <a:schemeClr val="tx1"/>
                </a:solidFill>
              </a:rPr>
              <a:t>, Cisco, Deutsche Telekom, Ericsson, LG, Motorola, Nokia, Nokia Siemens Networks, Qualcomm, Research in Motion, Samsung, ST-Ericsson</a:t>
            </a:r>
            <a:r>
              <a:rPr lang="en-US" sz="2800" b="0" i="0" smtClean="0">
                <a:solidFill>
                  <a:schemeClr val="tx1"/>
                </a:solidFill>
              </a:rPr>
              <a:t>, </a:t>
            </a:r>
            <a:r>
              <a:rPr lang="en-US" sz="2800" b="0" i="0" smtClean="0">
                <a:solidFill>
                  <a:schemeClr val="tx1"/>
                </a:solidFill>
              </a:rPr>
              <a:t>Telecom </a:t>
            </a:r>
            <a:r>
              <a:rPr lang="en-US" sz="2800" b="0" i="0" dirty="0" smtClean="0">
                <a:solidFill>
                  <a:schemeClr val="tx1"/>
                </a:solidFill>
              </a:rPr>
              <a:t>Italia, </a:t>
            </a:r>
            <a:r>
              <a:rPr lang="en-US" sz="2800" b="0" i="0" dirty="0" err="1" smtClean="0">
                <a:solidFill>
                  <a:schemeClr val="tx1"/>
                </a:solidFill>
              </a:rPr>
              <a:t>TeliaSonera</a:t>
            </a:r>
            <a:r>
              <a:rPr lang="en-US" sz="2800" b="0" i="0" dirty="0" smtClean="0">
                <a:solidFill>
                  <a:schemeClr val="tx1"/>
                </a:solidFill>
              </a:rPr>
              <a:t>, Verizon</a:t>
            </a:r>
          </a:p>
          <a:p>
            <a:pPr>
              <a:lnSpc>
                <a:spcPct val="80000"/>
              </a:lnSpc>
            </a:pPr>
            <a:r>
              <a:rPr lang="en-US" sz="1500" b="0" dirty="0" smtClean="0"/>
              <a:t> </a:t>
            </a:r>
          </a:p>
          <a:p>
            <a:pPr algn="ctr">
              <a:lnSpc>
                <a:spcPct val="80000"/>
              </a:lnSpc>
            </a:pPr>
            <a:r>
              <a:rPr lang="en-US" sz="1800" b="0" i="0" dirty="0" smtClean="0"/>
              <a:t>3GPP-IETF Workshop on IPv6 Migration</a:t>
            </a:r>
          </a:p>
          <a:p>
            <a:pPr algn="ctr">
              <a:lnSpc>
                <a:spcPct val="80000"/>
              </a:lnSpc>
            </a:pPr>
            <a:r>
              <a:rPr lang="en-US" sz="1800" b="0" i="0" dirty="0" smtClean="0"/>
              <a:t>March 1</a:t>
            </a:r>
            <a:r>
              <a:rPr lang="en-US" sz="1800" b="0" i="0" baseline="30000" dirty="0" smtClean="0"/>
              <a:t>st</a:t>
            </a:r>
            <a:r>
              <a:rPr lang="en-US" sz="1800" b="0" i="0" dirty="0" smtClean="0"/>
              <a:t>-2</a:t>
            </a:r>
            <a:r>
              <a:rPr lang="en-US" sz="1800" b="0" i="0" baseline="30000" dirty="0" smtClean="0"/>
              <a:t>nd</a:t>
            </a:r>
            <a:r>
              <a:rPr lang="en-US" sz="1800" b="0" i="0" dirty="0" smtClean="0"/>
              <a:t>, San Francisco, CA, USA</a:t>
            </a:r>
            <a:endParaRPr lang="en-US" sz="1800" b="0" i="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Scenario 4: </a:t>
            </a:r>
            <a:r>
              <a:rPr lang="en-GB" dirty="0" smtClean="0"/>
              <a:t>IPv4 applications running on a Dual-stack host with an assigned IPv6 prefix and a shared IPv4 address and having to access IPv4 services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350" y="748145"/>
            <a:ext cx="9410700" cy="4260273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See scenario 2 </a:t>
            </a:r>
          </a:p>
          <a:p>
            <a:pPr lvl="1"/>
            <a:r>
              <a:rPr lang="en-US" dirty="0" smtClean="0"/>
              <a:t>it’s a sub-case where only IPv4 applications and services are considered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350" y="748145"/>
            <a:ext cx="9410700" cy="4260273"/>
          </a:xfrm>
        </p:spPr>
        <p:txBody>
          <a:bodyPr/>
          <a:lstStyle/>
          <a:p>
            <a:r>
              <a:rPr lang="en-US" dirty="0" smtClean="0"/>
              <a:t>All migration scenarios considered in TR 23.975 can be supported by a combination of Dual Stack, NAT44/NAT64, and packet labeling/tunneling (e.g., GI-DS-</a:t>
            </a:r>
            <a:r>
              <a:rPr lang="en-US" dirty="0" err="1" smtClean="0"/>
              <a:t>Lite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No impact to the dual stack UE</a:t>
            </a:r>
          </a:p>
          <a:p>
            <a:pPr lvl="1"/>
            <a:r>
              <a:rPr lang="de-DE" dirty="0" smtClean="0"/>
              <a:t>No impact to roaming architecture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31223" y="197427"/>
            <a:ext cx="8420100" cy="609600"/>
          </a:xfrm>
        </p:spPr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2703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10439" y="1039091"/>
            <a:ext cx="9031015" cy="5299364"/>
          </a:xfrm>
        </p:spPr>
        <p:txBody>
          <a:bodyPr/>
          <a:lstStyle/>
          <a:p>
            <a:r>
              <a:rPr lang="en-US" dirty="0" smtClean="0"/>
              <a:t>Background on 3GPP TR 23.975</a:t>
            </a:r>
          </a:p>
          <a:p>
            <a:r>
              <a:rPr lang="en-US" dirty="0" smtClean="0"/>
              <a:t>Scenario 1</a:t>
            </a:r>
          </a:p>
          <a:p>
            <a:r>
              <a:rPr lang="en-US" dirty="0" smtClean="0"/>
              <a:t>Scenario 2</a:t>
            </a:r>
          </a:p>
          <a:p>
            <a:r>
              <a:rPr lang="en-US" dirty="0" smtClean="0"/>
              <a:t>Scenario 3</a:t>
            </a:r>
          </a:p>
          <a:p>
            <a:r>
              <a:rPr lang="en-US" dirty="0" smtClean="0"/>
              <a:t>Scenario 4</a:t>
            </a:r>
          </a:p>
          <a:p>
            <a:r>
              <a:rPr lang="en-US" sz="2000" dirty="0" smtClean="0"/>
              <a:t>Conclusion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31223" y="197427"/>
            <a:ext cx="8420100" cy="609600"/>
          </a:xfrm>
        </p:spPr>
        <p:txBody>
          <a:bodyPr/>
          <a:lstStyle/>
          <a:p>
            <a:r>
              <a:rPr lang="en-US" dirty="0" smtClean="0"/>
              <a:t>Background on TR 23.975 IPv6 Migration Guidelines</a:t>
            </a:r>
            <a:endParaRPr lang="en-US" dirty="0"/>
          </a:p>
        </p:txBody>
      </p:sp>
      <p:sp>
        <p:nvSpPr>
          <p:cNvPr id="2703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10439" y="1039091"/>
            <a:ext cx="9031015" cy="5299364"/>
          </a:xfrm>
        </p:spPr>
        <p:txBody>
          <a:bodyPr/>
          <a:lstStyle/>
          <a:p>
            <a:r>
              <a:rPr lang="en-US" sz="2000" dirty="0" smtClean="0"/>
              <a:t>3GPP TR 23.975 </a:t>
            </a:r>
            <a:r>
              <a:rPr lang="en-GB" dirty="0" smtClean="0"/>
              <a:t>analyzes different IPv6 migration scenarios and applicable mechanisms for 3GPP systems.</a:t>
            </a:r>
            <a:endParaRPr lang="en-US" dirty="0" smtClean="0"/>
          </a:p>
          <a:p>
            <a:r>
              <a:rPr lang="en-US" dirty="0" smtClean="0"/>
              <a:t>So far four scenarios agreed on:</a:t>
            </a:r>
          </a:p>
          <a:p>
            <a:pPr marL="723900" lvl="1" indent="-342900">
              <a:buFont typeface="+mj-lt"/>
              <a:buAutoNum type="arabicPeriod"/>
            </a:pPr>
            <a:r>
              <a:rPr lang="en-US" dirty="0" smtClean="0"/>
              <a:t>Dual-stack connectivity with Limited Public IPv4 Address Pools</a:t>
            </a:r>
          </a:p>
          <a:p>
            <a:pPr marL="723900" lvl="1" indent="-342900">
              <a:buFont typeface="+mj-lt"/>
              <a:buAutoNum type="arabicPeriod"/>
            </a:pPr>
            <a:r>
              <a:rPr lang="en-US" dirty="0" smtClean="0"/>
              <a:t>Dual Stack connectivity with Limited Public and Private IPv4 Address Pools</a:t>
            </a:r>
          </a:p>
          <a:p>
            <a:pPr marL="723900" lvl="1" indent="-342900">
              <a:buFont typeface="+mj-lt"/>
              <a:buAutoNum type="arabicPeriod"/>
            </a:pPr>
            <a:r>
              <a:rPr lang="en-GB" dirty="0" smtClean="0"/>
              <a:t>UEs with IPv6-only connection and applications using IPv6</a:t>
            </a:r>
          </a:p>
          <a:p>
            <a:pPr marL="723900" lvl="1" indent="-342900">
              <a:buFont typeface="+mj-lt"/>
              <a:buAutoNum type="arabicPeriod"/>
            </a:pPr>
            <a:r>
              <a:rPr lang="en-GB" dirty="0" smtClean="0"/>
              <a:t>IPv4 applications running on a Dual-stack host with an assigned IPv6 prefix and a shared IPv4 address and having to access IPv4 services</a:t>
            </a:r>
          </a:p>
          <a:p>
            <a:pPr marL="347662" indent="-342900"/>
            <a:r>
              <a:rPr lang="en-US" dirty="0" smtClean="0"/>
              <a:t>The impact of deployment of NAT components on 3GPP architecture for non-roaming and roaming scenarios needs to be considered</a:t>
            </a:r>
          </a:p>
          <a:p>
            <a:pPr marL="347662" indent="-342900"/>
            <a:r>
              <a:rPr lang="en-US" dirty="0" smtClean="0"/>
              <a:t>Solutions discussed in this presentation together with the 3GPP architecture also satisfactorily address IPV4/V6 migration situations that can arise while roaming, e.g., :</a:t>
            </a:r>
          </a:p>
          <a:p>
            <a:pPr lvl="1"/>
            <a:r>
              <a:rPr lang="en-US" dirty="0" smtClean="0"/>
              <a:t>Dual stack (IPV4+IPV6) dual mode (2G/3G+LTE) UE roams into legacy 2G/3G IPv4 only network</a:t>
            </a:r>
          </a:p>
          <a:p>
            <a:pPr lvl="1"/>
            <a:r>
              <a:rPr lang="en-US" dirty="0" smtClean="0"/>
              <a:t>Dual stack UE roams into an IPv4 only or IPv6 only LTE deployment</a:t>
            </a:r>
          </a:p>
          <a:p>
            <a:pPr lvl="1"/>
            <a:r>
              <a:rPr lang="en-US" dirty="0" smtClean="0"/>
              <a:t>Legacy IPV4 UE or (future) IPV6 only UE roams into a dual stack infrastructure operator network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 1: Dual-stack connectivity with Limited </a:t>
            </a:r>
            <a:r>
              <a:rPr lang="en-US" dirty="0" smtClean="0">
                <a:solidFill>
                  <a:srgbClr val="C00000"/>
                </a:solidFill>
              </a:rPr>
              <a:t>Public</a:t>
            </a:r>
            <a:r>
              <a:rPr lang="en-US" dirty="0" smtClean="0"/>
              <a:t> IPv4 Address Pools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350" y="748145"/>
            <a:ext cx="9410700" cy="4260273"/>
          </a:xfrm>
        </p:spPr>
        <p:txBody>
          <a:bodyPr/>
          <a:lstStyle/>
          <a:p>
            <a:r>
              <a:rPr lang="en-US" dirty="0" smtClean="0"/>
              <a:t>UE is Dual Stack v4 and v6</a:t>
            </a:r>
          </a:p>
          <a:p>
            <a:pPr lvl="1"/>
            <a:r>
              <a:rPr lang="en-US" dirty="0" smtClean="0"/>
              <a:t>Assigned both IPv6 prefix and IPv4 address </a:t>
            </a:r>
          </a:p>
          <a:p>
            <a:r>
              <a:rPr lang="en-US" dirty="0" smtClean="0"/>
              <a:t>Applications on UE are v4, Dual Stack, or IP version agnostic</a:t>
            </a:r>
          </a:p>
          <a:p>
            <a:r>
              <a:rPr lang="en-US" dirty="0" smtClean="0"/>
              <a:t>3GPP Core Provides Dual Stack Connectivity</a:t>
            </a:r>
          </a:p>
          <a:p>
            <a:pPr lvl="1"/>
            <a:r>
              <a:rPr lang="en-US" dirty="0" smtClean="0"/>
              <a:t>3GPP accesses</a:t>
            </a:r>
          </a:p>
          <a:p>
            <a:pPr lvl="2"/>
            <a:r>
              <a:rPr lang="en-US" dirty="0" smtClean="0"/>
              <a:t>Dual Stack PDP contexts (EPS Rel. 8+, GPRS Rel. 9+) or EPS Bearers (EPS Rel. 8+)</a:t>
            </a:r>
          </a:p>
          <a:p>
            <a:pPr lvl="2"/>
            <a:r>
              <a:rPr lang="en-US" dirty="0" smtClean="0"/>
              <a:t>Two single IP version PDP contexts (GPRS Rel. 8-)</a:t>
            </a:r>
          </a:p>
          <a:p>
            <a:pPr lvl="1"/>
            <a:r>
              <a:rPr lang="en-US" dirty="0" smtClean="0"/>
              <a:t>Non-3GPP Accesses</a:t>
            </a:r>
          </a:p>
          <a:p>
            <a:pPr lvl="2"/>
            <a:r>
              <a:rPr lang="en-US" dirty="0" smtClean="0"/>
              <a:t>Dual Stack Mobile IPv6 for S2c (EPS Rel. 8+) or I-WLAN Mobility (I-WLAN Rel. 8+)</a:t>
            </a:r>
          </a:p>
          <a:p>
            <a:pPr lvl="2"/>
            <a:r>
              <a:rPr lang="en-US" dirty="0" smtClean="0"/>
              <a:t>Proxy Mobile IPv6 for S2a and S2b (EPS Rel. 8+)</a:t>
            </a:r>
          </a:p>
          <a:p>
            <a:r>
              <a:rPr lang="en-US" dirty="0" smtClean="0"/>
              <a:t>Packet Data Network (</a:t>
            </a:r>
            <a:r>
              <a:rPr lang="en-US" dirty="0" err="1" smtClean="0"/>
              <a:t>PDN</a:t>
            </a:r>
            <a:r>
              <a:rPr lang="en-US" dirty="0" smtClean="0"/>
              <a:t>) and Application Servers are IPv4 and/or IPv6</a:t>
            </a:r>
          </a:p>
          <a:p>
            <a:r>
              <a:rPr lang="de-DE" dirty="0" smtClean="0"/>
              <a:t>Public IPv4 Address Pool Exhaustion, w/ following assumptions</a:t>
            </a:r>
          </a:p>
          <a:p>
            <a:pPr lvl="1"/>
            <a:r>
              <a:rPr lang="de-DE" dirty="0" smtClean="0"/>
              <a:t>&lt; 16M UEs per PDN; Private address pool (RFC1918) can be used for UEs</a:t>
            </a:r>
            <a:br>
              <a:rPr lang="de-DE" dirty="0" smtClean="0"/>
            </a:br>
            <a:r>
              <a:rPr lang="de-DE" dirty="0" smtClean="0"/>
              <a:t>(no need for overlapping private addresses or non-meaningful addresses on UEs)</a:t>
            </a:r>
          </a:p>
          <a:p>
            <a:pPr lvl="1"/>
            <a:r>
              <a:rPr lang="de-DE" dirty="0" smtClean="0"/>
              <a:t>PDN supports IPv4 forwarding</a:t>
            </a:r>
            <a:endParaRPr lang="en-US" dirty="0" smtClean="0"/>
          </a:p>
          <a:p>
            <a:r>
              <a:rPr lang="en-US" dirty="0" smtClean="0">
                <a:solidFill>
                  <a:srgbClr val="00B050"/>
                </a:solidFill>
              </a:rPr>
              <a:t>Solution Approaches</a:t>
            </a:r>
          </a:p>
          <a:p>
            <a:pPr lvl="1"/>
            <a:r>
              <a:rPr lang="en-US" dirty="0" smtClean="0"/>
              <a:t>Carrier Grade NAT44 in the PDN-GW, or within the PDN upstream of (S)</a:t>
            </a:r>
            <a:r>
              <a:rPr lang="en-US" dirty="0" err="1" smtClean="0"/>
              <a:t>Gi</a:t>
            </a:r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 1: Dual-stack connectivity with Limited </a:t>
            </a:r>
            <a:r>
              <a:rPr lang="en-US" dirty="0" smtClean="0">
                <a:solidFill>
                  <a:srgbClr val="C00000"/>
                </a:solidFill>
              </a:rPr>
              <a:t>Public</a:t>
            </a:r>
            <a:r>
              <a:rPr lang="en-US" dirty="0" smtClean="0"/>
              <a:t> IPv4 Address Pools</a:t>
            </a:r>
            <a:endParaRPr lang="en-US" dirty="0"/>
          </a:p>
        </p:txBody>
      </p:sp>
      <p:sp>
        <p:nvSpPr>
          <p:cNvPr id="49" name="Content Placeholder 2"/>
          <p:cNvSpPr>
            <a:spLocks noGrp="1"/>
          </p:cNvSpPr>
          <p:nvPr>
            <p:ph idx="1"/>
          </p:nvPr>
        </p:nvSpPr>
        <p:spPr>
          <a:xfrm>
            <a:off x="329293" y="5407287"/>
            <a:ext cx="9410700" cy="1091541"/>
          </a:xfrm>
        </p:spPr>
        <p:txBody>
          <a:bodyPr/>
          <a:lstStyle/>
          <a:p>
            <a:r>
              <a:rPr lang="en-US" dirty="0" smtClean="0"/>
              <a:t>It does work:</a:t>
            </a:r>
          </a:p>
          <a:p>
            <a:pPr lvl="1"/>
            <a:r>
              <a:rPr lang="en-US" dirty="0" smtClean="0"/>
              <a:t>Application on UE connects on v4/v6 address it can connect to as per RFC 3484</a:t>
            </a:r>
          </a:p>
          <a:p>
            <a:pPr lvl="1"/>
            <a:r>
              <a:rPr lang="en-US" dirty="0" smtClean="0"/>
              <a:t>(S)</a:t>
            </a:r>
            <a:r>
              <a:rPr lang="en-US" dirty="0" err="1" smtClean="0"/>
              <a:t>Gi</a:t>
            </a:r>
            <a:r>
              <a:rPr lang="en-US" dirty="0" smtClean="0"/>
              <a:t> trace-back is possible</a:t>
            </a:r>
          </a:p>
          <a:p>
            <a:pPr lvl="1"/>
            <a:r>
              <a:rPr lang="en-US" b="1" dirty="0" smtClean="0"/>
              <a:t>No impact to the UE</a:t>
            </a:r>
          </a:p>
          <a:p>
            <a:pPr lvl="1">
              <a:buNone/>
            </a:pPr>
            <a:endParaRPr lang="en-US" dirty="0" smtClean="0"/>
          </a:p>
        </p:txBody>
      </p:sp>
      <p:sp>
        <p:nvSpPr>
          <p:cNvPr id="57" name="Freeform 5"/>
          <p:cNvSpPr>
            <a:spLocks/>
          </p:cNvSpPr>
          <p:nvPr/>
        </p:nvSpPr>
        <p:spPr bwMode="auto">
          <a:xfrm>
            <a:off x="1592399" y="1488702"/>
            <a:ext cx="1376362" cy="612858"/>
          </a:xfrm>
          <a:custGeom>
            <a:avLst/>
            <a:gdLst>
              <a:gd name="T0" fmla="*/ 118446523 w 867"/>
              <a:gd name="T1" fmla="*/ 493950333 h 563"/>
              <a:gd name="T2" fmla="*/ 42841847 w 867"/>
              <a:gd name="T3" fmla="*/ 549393715 h 563"/>
              <a:gd name="T4" fmla="*/ 5040311 w 867"/>
              <a:gd name="T5" fmla="*/ 630038635 h 563"/>
              <a:gd name="T6" fmla="*/ 5040311 w 867"/>
              <a:gd name="T7" fmla="*/ 705643248 h 563"/>
              <a:gd name="T8" fmla="*/ 27720920 w 867"/>
              <a:gd name="T9" fmla="*/ 766126938 h 563"/>
              <a:gd name="T10" fmla="*/ 105846544 w 867"/>
              <a:gd name="T11" fmla="*/ 831650935 h 563"/>
              <a:gd name="T12" fmla="*/ 57962787 w 867"/>
              <a:gd name="T13" fmla="*/ 912296053 h 563"/>
              <a:gd name="T14" fmla="*/ 52922478 w 867"/>
              <a:gd name="T15" fmla="*/ 1003021588 h 563"/>
              <a:gd name="T16" fmla="*/ 95765901 w 867"/>
              <a:gd name="T17" fmla="*/ 1091226176 h 563"/>
              <a:gd name="T18" fmla="*/ 181451183 w 867"/>
              <a:gd name="T19" fmla="*/ 1144148611 h 563"/>
              <a:gd name="T20" fmla="*/ 282257417 w 867"/>
              <a:gd name="T21" fmla="*/ 1159269533 h 563"/>
              <a:gd name="T22" fmla="*/ 337700819 w 867"/>
              <a:gd name="T23" fmla="*/ 1217233863 h 563"/>
              <a:gd name="T24" fmla="*/ 435986155 w 867"/>
              <a:gd name="T25" fmla="*/ 1287798168 h 563"/>
              <a:gd name="T26" fmla="*/ 554434216 w 867"/>
              <a:gd name="T27" fmla="*/ 1328120628 h 563"/>
              <a:gd name="T28" fmla="*/ 682961308 w 867"/>
              <a:gd name="T29" fmla="*/ 1333160935 h 563"/>
              <a:gd name="T30" fmla="*/ 808969039 w 867"/>
              <a:gd name="T31" fmla="*/ 1295359423 h 563"/>
              <a:gd name="T32" fmla="*/ 871973897 w 867"/>
              <a:gd name="T33" fmla="*/ 1328120628 h 563"/>
              <a:gd name="T34" fmla="*/ 955138206 w 867"/>
              <a:gd name="T35" fmla="*/ 1386084958 h 563"/>
              <a:gd name="T36" fmla="*/ 1053425030 w 867"/>
              <a:gd name="T37" fmla="*/ 1413805855 h 563"/>
              <a:gd name="T38" fmla="*/ 1171871504 w 867"/>
              <a:gd name="T39" fmla="*/ 1413805855 h 563"/>
              <a:gd name="T40" fmla="*/ 1297879235 w 867"/>
              <a:gd name="T41" fmla="*/ 1370964035 h 563"/>
              <a:gd name="T42" fmla="*/ 1393645111 w 867"/>
              <a:gd name="T43" fmla="*/ 1292838475 h 563"/>
              <a:gd name="T44" fmla="*/ 1444048203 w 867"/>
              <a:gd name="T45" fmla="*/ 1207153248 h 563"/>
              <a:gd name="T46" fmla="*/ 1534773770 w 867"/>
              <a:gd name="T47" fmla="*/ 1239914453 h 563"/>
              <a:gd name="T48" fmla="*/ 1658262140 w 867"/>
              <a:gd name="T49" fmla="*/ 1239914453 h 563"/>
              <a:gd name="T50" fmla="*/ 1784270268 w 867"/>
              <a:gd name="T51" fmla="*/ 1186992018 h 563"/>
              <a:gd name="T52" fmla="*/ 1864915216 w 867"/>
              <a:gd name="T53" fmla="*/ 1091226176 h 563"/>
              <a:gd name="T54" fmla="*/ 1887595814 w 867"/>
              <a:gd name="T55" fmla="*/ 987900666 h 563"/>
              <a:gd name="T56" fmla="*/ 2033764782 w 867"/>
              <a:gd name="T57" fmla="*/ 942537898 h 563"/>
              <a:gd name="T58" fmla="*/ 2137091916 w 867"/>
              <a:gd name="T59" fmla="*/ 844251108 h 563"/>
              <a:gd name="T60" fmla="*/ 2147483647 w 867"/>
              <a:gd name="T61" fmla="*/ 715723863 h 563"/>
              <a:gd name="T62" fmla="*/ 2147483647 w 867"/>
              <a:gd name="T63" fmla="*/ 589716175 h 563"/>
              <a:gd name="T64" fmla="*/ 2114409730 w 867"/>
              <a:gd name="T65" fmla="*/ 504030948 h 563"/>
              <a:gd name="T66" fmla="*/ 2132051606 w 867"/>
              <a:gd name="T67" fmla="*/ 390623136 h 563"/>
              <a:gd name="T68" fmla="*/ 2104329112 w 867"/>
              <a:gd name="T69" fmla="*/ 299897601 h 563"/>
              <a:gd name="T70" fmla="*/ 2033764782 w 867"/>
              <a:gd name="T71" fmla="*/ 226813936 h 563"/>
              <a:gd name="T72" fmla="*/ 1935479546 w 867"/>
              <a:gd name="T73" fmla="*/ 178930172 h 563"/>
              <a:gd name="T74" fmla="*/ 1905237690 w 867"/>
              <a:gd name="T75" fmla="*/ 105846507 h 563"/>
              <a:gd name="T76" fmla="*/ 1837192722 w 867"/>
              <a:gd name="T77" fmla="*/ 40322472 h 563"/>
              <a:gd name="T78" fmla="*/ 1736386537 w 867"/>
              <a:gd name="T79" fmla="*/ 5040309 h 563"/>
              <a:gd name="T80" fmla="*/ 1615418718 w 867"/>
              <a:gd name="T81" fmla="*/ 15120929 h 563"/>
              <a:gd name="T82" fmla="*/ 1507052863 w 867"/>
              <a:gd name="T83" fmla="*/ 78123997 h 563"/>
              <a:gd name="T84" fmla="*/ 1428927275 w 867"/>
              <a:gd name="T85" fmla="*/ 20161236 h 563"/>
              <a:gd name="T86" fmla="*/ 1318040472 w 867"/>
              <a:gd name="T87" fmla="*/ 0 h 563"/>
              <a:gd name="T88" fmla="*/ 1242435833 w 867"/>
              <a:gd name="T89" fmla="*/ 17640289 h 563"/>
              <a:gd name="T90" fmla="*/ 1149190906 w 867"/>
              <a:gd name="T91" fmla="*/ 85685252 h 563"/>
              <a:gd name="T92" fmla="*/ 1093747504 w 867"/>
              <a:gd name="T93" fmla="*/ 83164305 h 563"/>
              <a:gd name="T94" fmla="*/ 970259134 w 867"/>
              <a:gd name="T95" fmla="*/ 42841832 h 563"/>
              <a:gd name="T96" fmla="*/ 871973897 w 867"/>
              <a:gd name="T97" fmla="*/ 52922460 h 563"/>
              <a:gd name="T98" fmla="*/ 793848112 w 867"/>
              <a:gd name="T99" fmla="*/ 85685252 h 563"/>
              <a:gd name="T100" fmla="*/ 725804730 w 867"/>
              <a:gd name="T101" fmla="*/ 143648019 h 563"/>
              <a:gd name="T102" fmla="*/ 667840380 w 867"/>
              <a:gd name="T103" fmla="*/ 153728634 h 563"/>
              <a:gd name="T104" fmla="*/ 559474525 w 867"/>
              <a:gd name="T105" fmla="*/ 133567404 h 563"/>
              <a:gd name="T106" fmla="*/ 400703891 w 867"/>
              <a:gd name="T107" fmla="*/ 156249582 h 563"/>
              <a:gd name="T108" fmla="*/ 272176799 w 867"/>
              <a:gd name="T109" fmla="*/ 239413911 h 563"/>
              <a:gd name="T110" fmla="*/ 199091471 w 867"/>
              <a:gd name="T111" fmla="*/ 370461906 h 563"/>
              <a:gd name="T112" fmla="*/ 191531801 w 867"/>
              <a:gd name="T113" fmla="*/ 453627873 h 56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67"/>
              <a:gd name="T172" fmla="*/ 0 h 563"/>
              <a:gd name="T173" fmla="*/ 867 w 867"/>
              <a:gd name="T174" fmla="*/ 563 h 56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67" h="563">
                <a:moveTo>
                  <a:pt x="78" y="188"/>
                </a:moveTo>
                <a:lnTo>
                  <a:pt x="70" y="188"/>
                </a:lnTo>
                <a:lnTo>
                  <a:pt x="62" y="191"/>
                </a:lnTo>
                <a:lnTo>
                  <a:pt x="54" y="193"/>
                </a:lnTo>
                <a:lnTo>
                  <a:pt x="47" y="196"/>
                </a:lnTo>
                <a:lnTo>
                  <a:pt x="40" y="199"/>
                </a:lnTo>
                <a:lnTo>
                  <a:pt x="34" y="204"/>
                </a:lnTo>
                <a:lnTo>
                  <a:pt x="28" y="208"/>
                </a:lnTo>
                <a:lnTo>
                  <a:pt x="23" y="213"/>
                </a:lnTo>
                <a:lnTo>
                  <a:pt x="17" y="218"/>
                </a:lnTo>
                <a:lnTo>
                  <a:pt x="13" y="224"/>
                </a:lnTo>
                <a:lnTo>
                  <a:pt x="9" y="230"/>
                </a:lnTo>
                <a:lnTo>
                  <a:pt x="5" y="237"/>
                </a:lnTo>
                <a:lnTo>
                  <a:pt x="3" y="243"/>
                </a:lnTo>
                <a:lnTo>
                  <a:pt x="2" y="250"/>
                </a:lnTo>
                <a:lnTo>
                  <a:pt x="0" y="258"/>
                </a:lnTo>
                <a:lnTo>
                  <a:pt x="0" y="264"/>
                </a:lnTo>
                <a:lnTo>
                  <a:pt x="0" y="270"/>
                </a:lnTo>
                <a:lnTo>
                  <a:pt x="0" y="275"/>
                </a:lnTo>
                <a:lnTo>
                  <a:pt x="2" y="280"/>
                </a:lnTo>
                <a:lnTo>
                  <a:pt x="3" y="284"/>
                </a:lnTo>
                <a:lnTo>
                  <a:pt x="4" y="289"/>
                </a:lnTo>
                <a:lnTo>
                  <a:pt x="7" y="295"/>
                </a:lnTo>
                <a:lnTo>
                  <a:pt x="8" y="299"/>
                </a:lnTo>
                <a:lnTo>
                  <a:pt x="11" y="304"/>
                </a:lnTo>
                <a:lnTo>
                  <a:pt x="17" y="312"/>
                </a:lnTo>
                <a:lnTo>
                  <a:pt x="25" y="320"/>
                </a:lnTo>
                <a:lnTo>
                  <a:pt x="33" y="326"/>
                </a:lnTo>
                <a:lnTo>
                  <a:pt x="43" y="331"/>
                </a:lnTo>
                <a:lnTo>
                  <a:pt x="42" y="330"/>
                </a:lnTo>
                <a:lnTo>
                  <a:pt x="37" y="337"/>
                </a:lnTo>
                <a:lnTo>
                  <a:pt x="32" y="342"/>
                </a:lnTo>
                <a:lnTo>
                  <a:pt x="28" y="349"/>
                </a:lnTo>
                <a:lnTo>
                  <a:pt x="25" y="355"/>
                </a:lnTo>
                <a:lnTo>
                  <a:pt x="23" y="362"/>
                </a:lnTo>
                <a:lnTo>
                  <a:pt x="20" y="368"/>
                </a:lnTo>
                <a:lnTo>
                  <a:pt x="19" y="376"/>
                </a:lnTo>
                <a:lnTo>
                  <a:pt x="19" y="383"/>
                </a:lnTo>
                <a:lnTo>
                  <a:pt x="19" y="391"/>
                </a:lnTo>
                <a:lnTo>
                  <a:pt x="21" y="398"/>
                </a:lnTo>
                <a:lnTo>
                  <a:pt x="23" y="406"/>
                </a:lnTo>
                <a:lnTo>
                  <a:pt x="25" y="413"/>
                </a:lnTo>
                <a:lnTo>
                  <a:pt x="29" y="420"/>
                </a:lnTo>
                <a:lnTo>
                  <a:pt x="34" y="426"/>
                </a:lnTo>
                <a:lnTo>
                  <a:pt x="38" y="433"/>
                </a:lnTo>
                <a:lnTo>
                  <a:pt x="45" y="438"/>
                </a:lnTo>
                <a:lnTo>
                  <a:pt x="50" y="443"/>
                </a:lnTo>
                <a:lnTo>
                  <a:pt x="58" y="447"/>
                </a:lnTo>
                <a:lnTo>
                  <a:pt x="64" y="451"/>
                </a:lnTo>
                <a:lnTo>
                  <a:pt x="72" y="454"/>
                </a:lnTo>
                <a:lnTo>
                  <a:pt x="80" y="456"/>
                </a:lnTo>
                <a:lnTo>
                  <a:pt x="89" y="459"/>
                </a:lnTo>
                <a:lnTo>
                  <a:pt x="97" y="460"/>
                </a:lnTo>
                <a:lnTo>
                  <a:pt x="106" y="460"/>
                </a:lnTo>
                <a:lnTo>
                  <a:pt x="112" y="460"/>
                </a:lnTo>
                <a:lnTo>
                  <a:pt x="117" y="460"/>
                </a:lnTo>
                <a:lnTo>
                  <a:pt x="116" y="460"/>
                </a:lnTo>
                <a:lnTo>
                  <a:pt x="122" y="468"/>
                </a:lnTo>
                <a:lnTo>
                  <a:pt x="127" y="476"/>
                </a:lnTo>
                <a:lnTo>
                  <a:pt x="134" y="483"/>
                </a:lnTo>
                <a:lnTo>
                  <a:pt x="140" y="489"/>
                </a:lnTo>
                <a:lnTo>
                  <a:pt x="148" y="496"/>
                </a:lnTo>
                <a:lnTo>
                  <a:pt x="156" y="501"/>
                </a:lnTo>
                <a:lnTo>
                  <a:pt x="164" y="506"/>
                </a:lnTo>
                <a:lnTo>
                  <a:pt x="173" y="511"/>
                </a:lnTo>
                <a:lnTo>
                  <a:pt x="182" y="515"/>
                </a:lnTo>
                <a:lnTo>
                  <a:pt x="191" y="519"/>
                </a:lnTo>
                <a:lnTo>
                  <a:pt x="201" y="522"/>
                </a:lnTo>
                <a:lnTo>
                  <a:pt x="210" y="525"/>
                </a:lnTo>
                <a:lnTo>
                  <a:pt x="220" y="527"/>
                </a:lnTo>
                <a:lnTo>
                  <a:pt x="229" y="529"/>
                </a:lnTo>
                <a:lnTo>
                  <a:pt x="240" y="529"/>
                </a:lnTo>
                <a:lnTo>
                  <a:pt x="250" y="530"/>
                </a:lnTo>
                <a:lnTo>
                  <a:pt x="261" y="529"/>
                </a:lnTo>
                <a:lnTo>
                  <a:pt x="271" y="529"/>
                </a:lnTo>
                <a:lnTo>
                  <a:pt x="282" y="526"/>
                </a:lnTo>
                <a:lnTo>
                  <a:pt x="292" y="525"/>
                </a:lnTo>
                <a:lnTo>
                  <a:pt x="302" y="522"/>
                </a:lnTo>
                <a:lnTo>
                  <a:pt x="312" y="518"/>
                </a:lnTo>
                <a:lnTo>
                  <a:pt x="321" y="514"/>
                </a:lnTo>
                <a:lnTo>
                  <a:pt x="330" y="510"/>
                </a:lnTo>
                <a:lnTo>
                  <a:pt x="336" y="515"/>
                </a:lnTo>
                <a:lnTo>
                  <a:pt x="341" y="522"/>
                </a:lnTo>
                <a:lnTo>
                  <a:pt x="346" y="527"/>
                </a:lnTo>
                <a:lnTo>
                  <a:pt x="353" y="533"/>
                </a:lnTo>
                <a:lnTo>
                  <a:pt x="358" y="536"/>
                </a:lnTo>
                <a:lnTo>
                  <a:pt x="364" y="542"/>
                </a:lnTo>
                <a:lnTo>
                  <a:pt x="372" y="546"/>
                </a:lnTo>
                <a:lnTo>
                  <a:pt x="379" y="550"/>
                </a:lnTo>
                <a:lnTo>
                  <a:pt x="387" y="552"/>
                </a:lnTo>
                <a:lnTo>
                  <a:pt x="393" y="555"/>
                </a:lnTo>
                <a:lnTo>
                  <a:pt x="401" y="557"/>
                </a:lnTo>
                <a:lnTo>
                  <a:pt x="410" y="560"/>
                </a:lnTo>
                <a:lnTo>
                  <a:pt x="418" y="561"/>
                </a:lnTo>
                <a:lnTo>
                  <a:pt x="426" y="563"/>
                </a:lnTo>
                <a:lnTo>
                  <a:pt x="434" y="563"/>
                </a:lnTo>
                <a:lnTo>
                  <a:pt x="443" y="563"/>
                </a:lnTo>
                <a:lnTo>
                  <a:pt x="453" y="563"/>
                </a:lnTo>
                <a:lnTo>
                  <a:pt x="465" y="561"/>
                </a:lnTo>
                <a:lnTo>
                  <a:pt x="476" y="560"/>
                </a:lnTo>
                <a:lnTo>
                  <a:pt x="486" y="557"/>
                </a:lnTo>
                <a:lnTo>
                  <a:pt x="495" y="554"/>
                </a:lnTo>
                <a:lnTo>
                  <a:pt x="506" y="550"/>
                </a:lnTo>
                <a:lnTo>
                  <a:pt x="515" y="544"/>
                </a:lnTo>
                <a:lnTo>
                  <a:pt x="523" y="539"/>
                </a:lnTo>
                <a:lnTo>
                  <a:pt x="532" y="534"/>
                </a:lnTo>
                <a:lnTo>
                  <a:pt x="540" y="527"/>
                </a:lnTo>
                <a:lnTo>
                  <a:pt x="546" y="521"/>
                </a:lnTo>
                <a:lnTo>
                  <a:pt x="553" y="513"/>
                </a:lnTo>
                <a:lnTo>
                  <a:pt x="560" y="505"/>
                </a:lnTo>
                <a:lnTo>
                  <a:pt x="565" y="496"/>
                </a:lnTo>
                <a:lnTo>
                  <a:pt x="569" y="488"/>
                </a:lnTo>
                <a:lnTo>
                  <a:pt x="573" y="477"/>
                </a:lnTo>
                <a:lnTo>
                  <a:pt x="573" y="479"/>
                </a:lnTo>
                <a:lnTo>
                  <a:pt x="579" y="483"/>
                </a:lnTo>
                <a:lnTo>
                  <a:pt x="587" y="485"/>
                </a:lnTo>
                <a:lnTo>
                  <a:pt x="595" y="488"/>
                </a:lnTo>
                <a:lnTo>
                  <a:pt x="601" y="490"/>
                </a:lnTo>
                <a:lnTo>
                  <a:pt x="609" y="492"/>
                </a:lnTo>
                <a:lnTo>
                  <a:pt x="618" y="493"/>
                </a:lnTo>
                <a:lnTo>
                  <a:pt x="626" y="494"/>
                </a:lnTo>
                <a:lnTo>
                  <a:pt x="634" y="494"/>
                </a:lnTo>
                <a:lnTo>
                  <a:pt x="646" y="493"/>
                </a:lnTo>
                <a:lnTo>
                  <a:pt x="658" y="492"/>
                </a:lnTo>
                <a:lnTo>
                  <a:pt x="668" y="489"/>
                </a:lnTo>
                <a:lnTo>
                  <a:pt x="679" y="487"/>
                </a:lnTo>
                <a:lnTo>
                  <a:pt x="689" y="481"/>
                </a:lnTo>
                <a:lnTo>
                  <a:pt x="698" y="477"/>
                </a:lnTo>
                <a:lnTo>
                  <a:pt x="708" y="471"/>
                </a:lnTo>
                <a:lnTo>
                  <a:pt x="715" y="464"/>
                </a:lnTo>
                <a:lnTo>
                  <a:pt x="723" y="458"/>
                </a:lnTo>
                <a:lnTo>
                  <a:pt x="730" y="450"/>
                </a:lnTo>
                <a:lnTo>
                  <a:pt x="736" y="441"/>
                </a:lnTo>
                <a:lnTo>
                  <a:pt x="740" y="433"/>
                </a:lnTo>
                <a:lnTo>
                  <a:pt x="744" y="423"/>
                </a:lnTo>
                <a:lnTo>
                  <a:pt x="748" y="413"/>
                </a:lnTo>
                <a:lnTo>
                  <a:pt x="749" y="402"/>
                </a:lnTo>
                <a:lnTo>
                  <a:pt x="751" y="392"/>
                </a:lnTo>
                <a:lnTo>
                  <a:pt x="749" y="392"/>
                </a:lnTo>
                <a:lnTo>
                  <a:pt x="763" y="391"/>
                </a:lnTo>
                <a:lnTo>
                  <a:pt x="774" y="387"/>
                </a:lnTo>
                <a:lnTo>
                  <a:pt x="786" y="383"/>
                </a:lnTo>
                <a:lnTo>
                  <a:pt x="797" y="379"/>
                </a:lnTo>
                <a:lnTo>
                  <a:pt x="807" y="374"/>
                </a:lnTo>
                <a:lnTo>
                  <a:pt x="816" y="367"/>
                </a:lnTo>
                <a:lnTo>
                  <a:pt x="825" y="359"/>
                </a:lnTo>
                <a:lnTo>
                  <a:pt x="833" y="352"/>
                </a:lnTo>
                <a:lnTo>
                  <a:pt x="841" y="343"/>
                </a:lnTo>
                <a:lnTo>
                  <a:pt x="848" y="335"/>
                </a:lnTo>
                <a:lnTo>
                  <a:pt x="853" y="326"/>
                </a:lnTo>
                <a:lnTo>
                  <a:pt x="858" y="316"/>
                </a:lnTo>
                <a:lnTo>
                  <a:pt x="862" y="306"/>
                </a:lnTo>
                <a:lnTo>
                  <a:pt x="865" y="296"/>
                </a:lnTo>
                <a:lnTo>
                  <a:pt x="866" y="284"/>
                </a:lnTo>
                <a:lnTo>
                  <a:pt x="867" y="274"/>
                </a:lnTo>
                <a:lnTo>
                  <a:pt x="866" y="263"/>
                </a:lnTo>
                <a:lnTo>
                  <a:pt x="865" y="254"/>
                </a:lnTo>
                <a:lnTo>
                  <a:pt x="862" y="245"/>
                </a:lnTo>
                <a:lnTo>
                  <a:pt x="859" y="234"/>
                </a:lnTo>
                <a:lnTo>
                  <a:pt x="856" y="225"/>
                </a:lnTo>
                <a:lnTo>
                  <a:pt x="850" y="217"/>
                </a:lnTo>
                <a:lnTo>
                  <a:pt x="845" y="208"/>
                </a:lnTo>
                <a:lnTo>
                  <a:pt x="839" y="200"/>
                </a:lnTo>
                <a:lnTo>
                  <a:pt x="842" y="191"/>
                </a:lnTo>
                <a:lnTo>
                  <a:pt x="845" y="182"/>
                </a:lnTo>
                <a:lnTo>
                  <a:pt x="846" y="172"/>
                </a:lnTo>
                <a:lnTo>
                  <a:pt x="846" y="163"/>
                </a:lnTo>
                <a:lnTo>
                  <a:pt x="846" y="155"/>
                </a:lnTo>
                <a:lnTo>
                  <a:pt x="845" y="147"/>
                </a:lnTo>
                <a:lnTo>
                  <a:pt x="844" y="140"/>
                </a:lnTo>
                <a:lnTo>
                  <a:pt x="841" y="132"/>
                </a:lnTo>
                <a:lnTo>
                  <a:pt x="839" y="125"/>
                </a:lnTo>
                <a:lnTo>
                  <a:pt x="835" y="119"/>
                </a:lnTo>
                <a:lnTo>
                  <a:pt x="829" y="112"/>
                </a:lnTo>
                <a:lnTo>
                  <a:pt x="825" y="105"/>
                </a:lnTo>
                <a:lnTo>
                  <a:pt x="819" y="100"/>
                </a:lnTo>
                <a:lnTo>
                  <a:pt x="814" y="94"/>
                </a:lnTo>
                <a:lnTo>
                  <a:pt x="807" y="90"/>
                </a:lnTo>
                <a:lnTo>
                  <a:pt x="801" y="84"/>
                </a:lnTo>
                <a:lnTo>
                  <a:pt x="793" y="80"/>
                </a:lnTo>
                <a:lnTo>
                  <a:pt x="785" y="77"/>
                </a:lnTo>
                <a:lnTo>
                  <a:pt x="777" y="74"/>
                </a:lnTo>
                <a:lnTo>
                  <a:pt x="768" y="71"/>
                </a:lnTo>
                <a:lnTo>
                  <a:pt x="766" y="63"/>
                </a:lnTo>
                <a:lnTo>
                  <a:pt x="764" y="57"/>
                </a:lnTo>
                <a:lnTo>
                  <a:pt x="760" y="50"/>
                </a:lnTo>
                <a:lnTo>
                  <a:pt x="756" y="42"/>
                </a:lnTo>
                <a:lnTo>
                  <a:pt x="752" y="37"/>
                </a:lnTo>
                <a:lnTo>
                  <a:pt x="747" y="31"/>
                </a:lnTo>
                <a:lnTo>
                  <a:pt x="742" y="25"/>
                </a:lnTo>
                <a:lnTo>
                  <a:pt x="735" y="20"/>
                </a:lnTo>
                <a:lnTo>
                  <a:pt x="729" y="16"/>
                </a:lnTo>
                <a:lnTo>
                  <a:pt x="722" y="12"/>
                </a:lnTo>
                <a:lnTo>
                  <a:pt x="714" y="8"/>
                </a:lnTo>
                <a:lnTo>
                  <a:pt x="706" y="6"/>
                </a:lnTo>
                <a:lnTo>
                  <a:pt x="698" y="4"/>
                </a:lnTo>
                <a:lnTo>
                  <a:pt x="689" y="2"/>
                </a:lnTo>
                <a:lnTo>
                  <a:pt x="681" y="2"/>
                </a:lnTo>
                <a:lnTo>
                  <a:pt x="672" y="0"/>
                </a:lnTo>
                <a:lnTo>
                  <a:pt x="662" y="2"/>
                </a:lnTo>
                <a:lnTo>
                  <a:pt x="651" y="3"/>
                </a:lnTo>
                <a:lnTo>
                  <a:pt x="641" y="6"/>
                </a:lnTo>
                <a:lnTo>
                  <a:pt x="632" y="8"/>
                </a:lnTo>
                <a:lnTo>
                  <a:pt x="622" y="13"/>
                </a:lnTo>
                <a:lnTo>
                  <a:pt x="613" y="19"/>
                </a:lnTo>
                <a:lnTo>
                  <a:pt x="605" y="24"/>
                </a:lnTo>
                <a:lnTo>
                  <a:pt x="598" y="31"/>
                </a:lnTo>
                <a:lnTo>
                  <a:pt x="599" y="31"/>
                </a:lnTo>
                <a:lnTo>
                  <a:pt x="591" y="24"/>
                </a:lnTo>
                <a:lnTo>
                  <a:pt x="584" y="19"/>
                </a:lnTo>
                <a:lnTo>
                  <a:pt x="577" y="13"/>
                </a:lnTo>
                <a:lnTo>
                  <a:pt x="567" y="8"/>
                </a:lnTo>
                <a:lnTo>
                  <a:pt x="558" y="6"/>
                </a:lnTo>
                <a:lnTo>
                  <a:pt x="549" y="3"/>
                </a:lnTo>
                <a:lnTo>
                  <a:pt x="539" y="2"/>
                </a:lnTo>
                <a:lnTo>
                  <a:pt x="528" y="0"/>
                </a:lnTo>
                <a:lnTo>
                  <a:pt x="523" y="0"/>
                </a:lnTo>
                <a:lnTo>
                  <a:pt x="516" y="2"/>
                </a:lnTo>
                <a:lnTo>
                  <a:pt x="510" y="3"/>
                </a:lnTo>
                <a:lnTo>
                  <a:pt x="505" y="4"/>
                </a:lnTo>
                <a:lnTo>
                  <a:pt x="499" y="6"/>
                </a:lnTo>
                <a:lnTo>
                  <a:pt x="493" y="7"/>
                </a:lnTo>
                <a:lnTo>
                  <a:pt x="487" y="10"/>
                </a:lnTo>
                <a:lnTo>
                  <a:pt x="482" y="12"/>
                </a:lnTo>
                <a:lnTo>
                  <a:pt x="473" y="19"/>
                </a:lnTo>
                <a:lnTo>
                  <a:pt x="464" y="25"/>
                </a:lnTo>
                <a:lnTo>
                  <a:pt x="456" y="34"/>
                </a:lnTo>
                <a:lnTo>
                  <a:pt x="453" y="38"/>
                </a:lnTo>
                <a:lnTo>
                  <a:pt x="451" y="44"/>
                </a:lnTo>
                <a:lnTo>
                  <a:pt x="451" y="45"/>
                </a:lnTo>
                <a:lnTo>
                  <a:pt x="443" y="38"/>
                </a:lnTo>
                <a:lnTo>
                  <a:pt x="434" y="33"/>
                </a:lnTo>
                <a:lnTo>
                  <a:pt x="426" y="28"/>
                </a:lnTo>
                <a:lnTo>
                  <a:pt x="415" y="25"/>
                </a:lnTo>
                <a:lnTo>
                  <a:pt x="406" y="21"/>
                </a:lnTo>
                <a:lnTo>
                  <a:pt x="396" y="20"/>
                </a:lnTo>
                <a:lnTo>
                  <a:pt x="385" y="17"/>
                </a:lnTo>
                <a:lnTo>
                  <a:pt x="375" y="17"/>
                </a:lnTo>
                <a:lnTo>
                  <a:pt x="368" y="17"/>
                </a:lnTo>
                <a:lnTo>
                  <a:pt x="360" y="19"/>
                </a:lnTo>
                <a:lnTo>
                  <a:pt x="354" y="20"/>
                </a:lnTo>
                <a:lnTo>
                  <a:pt x="346" y="21"/>
                </a:lnTo>
                <a:lnTo>
                  <a:pt x="339" y="23"/>
                </a:lnTo>
                <a:lnTo>
                  <a:pt x="333" y="25"/>
                </a:lnTo>
                <a:lnTo>
                  <a:pt x="326" y="28"/>
                </a:lnTo>
                <a:lnTo>
                  <a:pt x="320" y="31"/>
                </a:lnTo>
                <a:lnTo>
                  <a:pt x="315" y="34"/>
                </a:lnTo>
                <a:lnTo>
                  <a:pt x="308" y="38"/>
                </a:lnTo>
                <a:lnTo>
                  <a:pt x="303" y="42"/>
                </a:lnTo>
                <a:lnTo>
                  <a:pt x="298" y="46"/>
                </a:lnTo>
                <a:lnTo>
                  <a:pt x="294" y="52"/>
                </a:lnTo>
                <a:lnTo>
                  <a:pt x="288" y="57"/>
                </a:lnTo>
                <a:lnTo>
                  <a:pt x="284" y="62"/>
                </a:lnTo>
                <a:lnTo>
                  <a:pt x="281" y="67"/>
                </a:lnTo>
                <a:lnTo>
                  <a:pt x="281" y="69"/>
                </a:lnTo>
                <a:lnTo>
                  <a:pt x="273" y="65"/>
                </a:lnTo>
                <a:lnTo>
                  <a:pt x="265" y="61"/>
                </a:lnTo>
                <a:lnTo>
                  <a:pt x="256" y="58"/>
                </a:lnTo>
                <a:lnTo>
                  <a:pt x="248" y="57"/>
                </a:lnTo>
                <a:lnTo>
                  <a:pt x="239" y="54"/>
                </a:lnTo>
                <a:lnTo>
                  <a:pt x="229" y="53"/>
                </a:lnTo>
                <a:lnTo>
                  <a:pt x="222" y="53"/>
                </a:lnTo>
                <a:lnTo>
                  <a:pt x="212" y="52"/>
                </a:lnTo>
                <a:lnTo>
                  <a:pt x="198" y="53"/>
                </a:lnTo>
                <a:lnTo>
                  <a:pt x="185" y="54"/>
                </a:lnTo>
                <a:lnTo>
                  <a:pt x="172" y="57"/>
                </a:lnTo>
                <a:lnTo>
                  <a:pt x="159" y="62"/>
                </a:lnTo>
                <a:lnTo>
                  <a:pt x="147" y="66"/>
                </a:lnTo>
                <a:lnTo>
                  <a:pt x="136" y="73"/>
                </a:lnTo>
                <a:lnTo>
                  <a:pt x="126" y="79"/>
                </a:lnTo>
                <a:lnTo>
                  <a:pt x="117" y="87"/>
                </a:lnTo>
                <a:lnTo>
                  <a:pt x="108" y="95"/>
                </a:lnTo>
                <a:lnTo>
                  <a:pt x="100" y="105"/>
                </a:lnTo>
                <a:lnTo>
                  <a:pt x="93" y="115"/>
                </a:lnTo>
                <a:lnTo>
                  <a:pt x="87" y="125"/>
                </a:lnTo>
                <a:lnTo>
                  <a:pt x="83" y="136"/>
                </a:lnTo>
                <a:lnTo>
                  <a:pt x="79" y="147"/>
                </a:lnTo>
                <a:lnTo>
                  <a:pt x="78" y="154"/>
                </a:lnTo>
                <a:lnTo>
                  <a:pt x="78" y="159"/>
                </a:lnTo>
                <a:lnTo>
                  <a:pt x="76" y="166"/>
                </a:lnTo>
                <a:lnTo>
                  <a:pt x="76" y="171"/>
                </a:lnTo>
                <a:lnTo>
                  <a:pt x="76" y="180"/>
                </a:lnTo>
                <a:lnTo>
                  <a:pt x="78" y="188"/>
                </a:lnTo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" name="Freeform 18"/>
          <p:cNvSpPr>
            <a:spLocks/>
          </p:cNvSpPr>
          <p:nvPr/>
        </p:nvSpPr>
        <p:spPr bwMode="auto">
          <a:xfrm>
            <a:off x="4449615" y="1927614"/>
            <a:ext cx="153988" cy="100013"/>
          </a:xfrm>
          <a:custGeom>
            <a:avLst/>
            <a:gdLst>
              <a:gd name="T0" fmla="*/ 123488862 w 97"/>
              <a:gd name="T1" fmla="*/ 0 h 63"/>
              <a:gd name="T2" fmla="*/ 95766243 w 97"/>
              <a:gd name="T3" fmla="*/ 5040338 h 63"/>
              <a:gd name="T4" fmla="*/ 75604934 w 97"/>
              <a:gd name="T5" fmla="*/ 7561302 h 63"/>
              <a:gd name="T6" fmla="*/ 52924255 w 97"/>
              <a:gd name="T7" fmla="*/ 15121016 h 63"/>
              <a:gd name="T8" fmla="*/ 37803261 w 97"/>
              <a:gd name="T9" fmla="*/ 22682314 h 63"/>
              <a:gd name="T10" fmla="*/ 27722606 w 97"/>
              <a:gd name="T11" fmla="*/ 30242031 h 63"/>
              <a:gd name="T12" fmla="*/ 20161315 w 97"/>
              <a:gd name="T13" fmla="*/ 37803330 h 63"/>
              <a:gd name="T14" fmla="*/ 12601615 w 97"/>
              <a:gd name="T15" fmla="*/ 42843666 h 63"/>
              <a:gd name="T16" fmla="*/ 10080658 w 97"/>
              <a:gd name="T17" fmla="*/ 50403377 h 63"/>
              <a:gd name="T18" fmla="*/ 7561288 w 97"/>
              <a:gd name="T19" fmla="*/ 57964688 h 63"/>
              <a:gd name="T20" fmla="*/ 5040329 w 97"/>
              <a:gd name="T21" fmla="*/ 63005025 h 63"/>
              <a:gd name="T22" fmla="*/ 0 w 97"/>
              <a:gd name="T23" fmla="*/ 70564735 h 63"/>
              <a:gd name="T24" fmla="*/ 0 w 97"/>
              <a:gd name="T25" fmla="*/ 80645408 h 63"/>
              <a:gd name="T26" fmla="*/ 0 w 97"/>
              <a:gd name="T27" fmla="*/ 85685745 h 63"/>
              <a:gd name="T28" fmla="*/ 5040329 w 97"/>
              <a:gd name="T29" fmla="*/ 95766418 h 63"/>
              <a:gd name="T30" fmla="*/ 7561288 w 97"/>
              <a:gd name="T31" fmla="*/ 103327716 h 63"/>
              <a:gd name="T32" fmla="*/ 10080658 w 97"/>
              <a:gd name="T33" fmla="*/ 110887452 h 63"/>
              <a:gd name="T34" fmla="*/ 12601615 w 97"/>
              <a:gd name="T35" fmla="*/ 115927789 h 63"/>
              <a:gd name="T36" fmla="*/ 20161315 w 97"/>
              <a:gd name="T37" fmla="*/ 123489087 h 63"/>
              <a:gd name="T38" fmla="*/ 27722606 w 97"/>
              <a:gd name="T39" fmla="*/ 131048798 h 63"/>
              <a:gd name="T40" fmla="*/ 37803261 w 97"/>
              <a:gd name="T41" fmla="*/ 136089135 h 63"/>
              <a:gd name="T42" fmla="*/ 52924255 w 97"/>
              <a:gd name="T43" fmla="*/ 146169807 h 63"/>
              <a:gd name="T44" fmla="*/ 75604934 w 97"/>
              <a:gd name="T45" fmla="*/ 153731106 h 63"/>
              <a:gd name="T46" fmla="*/ 95766243 w 97"/>
              <a:gd name="T47" fmla="*/ 156250480 h 63"/>
              <a:gd name="T48" fmla="*/ 123488862 w 97"/>
              <a:gd name="T49" fmla="*/ 158771442 h 63"/>
              <a:gd name="T50" fmla="*/ 146169541 w 97"/>
              <a:gd name="T51" fmla="*/ 156250480 h 63"/>
              <a:gd name="T52" fmla="*/ 168851807 w 97"/>
              <a:gd name="T53" fmla="*/ 153731106 h 63"/>
              <a:gd name="T54" fmla="*/ 189013116 w 97"/>
              <a:gd name="T55" fmla="*/ 146169807 h 63"/>
              <a:gd name="T56" fmla="*/ 209174475 w 97"/>
              <a:gd name="T57" fmla="*/ 136089135 h 63"/>
              <a:gd name="T58" fmla="*/ 214214802 w 97"/>
              <a:gd name="T59" fmla="*/ 131048798 h 63"/>
              <a:gd name="T60" fmla="*/ 221774500 w 97"/>
              <a:gd name="T61" fmla="*/ 123489087 h 63"/>
              <a:gd name="T62" fmla="*/ 229335784 w 97"/>
              <a:gd name="T63" fmla="*/ 115927789 h 63"/>
              <a:gd name="T64" fmla="*/ 234376112 w 97"/>
              <a:gd name="T65" fmla="*/ 110887452 h 63"/>
              <a:gd name="T66" fmla="*/ 239416439 w 97"/>
              <a:gd name="T67" fmla="*/ 103327716 h 63"/>
              <a:gd name="T68" fmla="*/ 241935809 w 97"/>
              <a:gd name="T69" fmla="*/ 95766418 h 63"/>
              <a:gd name="T70" fmla="*/ 241935809 w 97"/>
              <a:gd name="T71" fmla="*/ 85685745 h 63"/>
              <a:gd name="T72" fmla="*/ 244456766 w 97"/>
              <a:gd name="T73" fmla="*/ 80645408 h 63"/>
              <a:gd name="T74" fmla="*/ 241935809 w 97"/>
              <a:gd name="T75" fmla="*/ 70564735 h 63"/>
              <a:gd name="T76" fmla="*/ 241935809 w 97"/>
              <a:gd name="T77" fmla="*/ 63005025 h 63"/>
              <a:gd name="T78" fmla="*/ 239416439 w 97"/>
              <a:gd name="T79" fmla="*/ 57964688 h 63"/>
              <a:gd name="T80" fmla="*/ 234376112 w 97"/>
              <a:gd name="T81" fmla="*/ 50403377 h 63"/>
              <a:gd name="T82" fmla="*/ 229335784 w 97"/>
              <a:gd name="T83" fmla="*/ 42843666 h 63"/>
              <a:gd name="T84" fmla="*/ 221774500 w 97"/>
              <a:gd name="T85" fmla="*/ 37803330 h 63"/>
              <a:gd name="T86" fmla="*/ 214214802 w 97"/>
              <a:gd name="T87" fmla="*/ 30242031 h 63"/>
              <a:gd name="T88" fmla="*/ 209174475 w 97"/>
              <a:gd name="T89" fmla="*/ 22682314 h 63"/>
              <a:gd name="T90" fmla="*/ 189013116 w 97"/>
              <a:gd name="T91" fmla="*/ 15121016 h 63"/>
              <a:gd name="T92" fmla="*/ 168851807 w 97"/>
              <a:gd name="T93" fmla="*/ 7561302 h 63"/>
              <a:gd name="T94" fmla="*/ 146169541 w 97"/>
              <a:gd name="T95" fmla="*/ 5040338 h 63"/>
              <a:gd name="T96" fmla="*/ 123488862 w 97"/>
              <a:gd name="T97" fmla="*/ 0 h 6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97"/>
              <a:gd name="T148" fmla="*/ 0 h 63"/>
              <a:gd name="T149" fmla="*/ 97 w 97"/>
              <a:gd name="T150" fmla="*/ 63 h 6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97" h="63">
                <a:moveTo>
                  <a:pt x="49" y="0"/>
                </a:moveTo>
                <a:lnTo>
                  <a:pt x="38" y="2"/>
                </a:lnTo>
                <a:lnTo>
                  <a:pt x="30" y="3"/>
                </a:lnTo>
                <a:lnTo>
                  <a:pt x="21" y="6"/>
                </a:lnTo>
                <a:lnTo>
                  <a:pt x="15" y="9"/>
                </a:lnTo>
                <a:lnTo>
                  <a:pt x="11" y="12"/>
                </a:lnTo>
                <a:lnTo>
                  <a:pt x="8" y="15"/>
                </a:lnTo>
                <a:lnTo>
                  <a:pt x="5" y="17"/>
                </a:lnTo>
                <a:lnTo>
                  <a:pt x="4" y="20"/>
                </a:lnTo>
                <a:lnTo>
                  <a:pt x="3" y="23"/>
                </a:lnTo>
                <a:lnTo>
                  <a:pt x="2" y="25"/>
                </a:lnTo>
                <a:lnTo>
                  <a:pt x="0" y="28"/>
                </a:lnTo>
                <a:lnTo>
                  <a:pt x="0" y="32"/>
                </a:lnTo>
                <a:lnTo>
                  <a:pt x="0" y="34"/>
                </a:lnTo>
                <a:lnTo>
                  <a:pt x="2" y="38"/>
                </a:lnTo>
                <a:lnTo>
                  <a:pt x="3" y="41"/>
                </a:lnTo>
                <a:lnTo>
                  <a:pt x="4" y="44"/>
                </a:lnTo>
                <a:lnTo>
                  <a:pt x="5" y="46"/>
                </a:lnTo>
                <a:lnTo>
                  <a:pt x="8" y="49"/>
                </a:lnTo>
                <a:lnTo>
                  <a:pt x="11" y="52"/>
                </a:lnTo>
                <a:lnTo>
                  <a:pt x="15" y="54"/>
                </a:lnTo>
                <a:lnTo>
                  <a:pt x="21" y="58"/>
                </a:lnTo>
                <a:lnTo>
                  <a:pt x="30" y="61"/>
                </a:lnTo>
                <a:lnTo>
                  <a:pt x="38" y="62"/>
                </a:lnTo>
                <a:lnTo>
                  <a:pt x="49" y="63"/>
                </a:lnTo>
                <a:lnTo>
                  <a:pt x="58" y="62"/>
                </a:lnTo>
                <a:lnTo>
                  <a:pt x="67" y="61"/>
                </a:lnTo>
                <a:lnTo>
                  <a:pt x="75" y="58"/>
                </a:lnTo>
                <a:lnTo>
                  <a:pt x="83" y="54"/>
                </a:lnTo>
                <a:lnTo>
                  <a:pt x="85" y="52"/>
                </a:lnTo>
                <a:lnTo>
                  <a:pt x="88" y="49"/>
                </a:lnTo>
                <a:lnTo>
                  <a:pt x="91" y="46"/>
                </a:lnTo>
                <a:lnTo>
                  <a:pt x="93" y="44"/>
                </a:lnTo>
                <a:lnTo>
                  <a:pt x="95" y="41"/>
                </a:lnTo>
                <a:lnTo>
                  <a:pt x="96" y="38"/>
                </a:lnTo>
                <a:lnTo>
                  <a:pt x="96" y="34"/>
                </a:lnTo>
                <a:lnTo>
                  <a:pt x="97" y="32"/>
                </a:lnTo>
                <a:lnTo>
                  <a:pt x="96" y="28"/>
                </a:lnTo>
                <a:lnTo>
                  <a:pt x="96" y="25"/>
                </a:lnTo>
                <a:lnTo>
                  <a:pt x="95" y="23"/>
                </a:lnTo>
                <a:lnTo>
                  <a:pt x="93" y="20"/>
                </a:lnTo>
                <a:lnTo>
                  <a:pt x="91" y="17"/>
                </a:lnTo>
                <a:lnTo>
                  <a:pt x="88" y="15"/>
                </a:lnTo>
                <a:lnTo>
                  <a:pt x="85" y="12"/>
                </a:lnTo>
                <a:lnTo>
                  <a:pt x="83" y="9"/>
                </a:lnTo>
                <a:lnTo>
                  <a:pt x="75" y="6"/>
                </a:lnTo>
                <a:lnTo>
                  <a:pt x="67" y="3"/>
                </a:lnTo>
                <a:lnTo>
                  <a:pt x="58" y="2"/>
                </a:lnTo>
                <a:lnTo>
                  <a:pt x="49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" name="Freeform 19"/>
          <p:cNvSpPr>
            <a:spLocks/>
          </p:cNvSpPr>
          <p:nvPr/>
        </p:nvSpPr>
        <p:spPr bwMode="auto">
          <a:xfrm>
            <a:off x="4473428" y="1964127"/>
            <a:ext cx="76200" cy="47625"/>
          </a:xfrm>
          <a:custGeom>
            <a:avLst/>
            <a:gdLst>
              <a:gd name="T0" fmla="*/ 57964394 w 48"/>
              <a:gd name="T1" fmla="*/ 0 h 30"/>
              <a:gd name="T2" fmla="*/ 47883760 w 48"/>
              <a:gd name="T3" fmla="*/ 0 h 30"/>
              <a:gd name="T4" fmla="*/ 35282189 w 48"/>
              <a:gd name="T5" fmla="*/ 2520950 h 30"/>
              <a:gd name="T6" fmla="*/ 25201561 w 48"/>
              <a:gd name="T7" fmla="*/ 5040313 h 30"/>
              <a:gd name="T8" fmla="*/ 15120939 w 48"/>
              <a:gd name="T9" fmla="*/ 10080626 h 30"/>
              <a:gd name="T10" fmla="*/ 10080625 w 48"/>
              <a:gd name="T11" fmla="*/ 15120940 h 30"/>
              <a:gd name="T12" fmla="*/ 5040312 w 48"/>
              <a:gd name="T13" fmla="*/ 22682200 h 30"/>
              <a:gd name="T14" fmla="*/ 0 w 48"/>
              <a:gd name="T15" fmla="*/ 27722518 h 30"/>
              <a:gd name="T16" fmla="*/ 0 w 48"/>
              <a:gd name="T17" fmla="*/ 37803140 h 30"/>
              <a:gd name="T18" fmla="*/ 0 w 48"/>
              <a:gd name="T19" fmla="*/ 45362813 h 30"/>
              <a:gd name="T20" fmla="*/ 5040312 w 48"/>
              <a:gd name="T21" fmla="*/ 52924086 h 30"/>
              <a:gd name="T22" fmla="*/ 10080625 w 48"/>
              <a:gd name="T23" fmla="*/ 57964398 h 30"/>
              <a:gd name="T24" fmla="*/ 15120939 w 48"/>
              <a:gd name="T25" fmla="*/ 65524071 h 30"/>
              <a:gd name="T26" fmla="*/ 25201561 w 48"/>
              <a:gd name="T27" fmla="*/ 68045020 h 30"/>
              <a:gd name="T28" fmla="*/ 35282189 w 48"/>
              <a:gd name="T29" fmla="*/ 73085331 h 30"/>
              <a:gd name="T30" fmla="*/ 47883760 w 48"/>
              <a:gd name="T31" fmla="*/ 75604693 h 30"/>
              <a:gd name="T32" fmla="*/ 57964394 w 48"/>
              <a:gd name="T33" fmla="*/ 75604693 h 30"/>
              <a:gd name="T34" fmla="*/ 70564377 w 48"/>
              <a:gd name="T35" fmla="*/ 75604693 h 30"/>
              <a:gd name="T36" fmla="*/ 85685310 w 48"/>
              <a:gd name="T37" fmla="*/ 73085331 h 30"/>
              <a:gd name="T38" fmla="*/ 95765932 w 48"/>
              <a:gd name="T39" fmla="*/ 68045020 h 30"/>
              <a:gd name="T40" fmla="*/ 100806243 w 48"/>
              <a:gd name="T41" fmla="*/ 65524071 h 30"/>
              <a:gd name="T42" fmla="*/ 110886889 w 48"/>
              <a:gd name="T43" fmla="*/ 57964398 h 30"/>
              <a:gd name="T44" fmla="*/ 113407839 w 48"/>
              <a:gd name="T45" fmla="*/ 52924086 h 30"/>
              <a:gd name="T46" fmla="*/ 118448149 w 48"/>
              <a:gd name="T47" fmla="*/ 45362813 h 30"/>
              <a:gd name="T48" fmla="*/ 120967511 w 48"/>
              <a:gd name="T49" fmla="*/ 37803140 h 30"/>
              <a:gd name="T50" fmla="*/ 118448149 w 48"/>
              <a:gd name="T51" fmla="*/ 27722518 h 30"/>
              <a:gd name="T52" fmla="*/ 113407839 w 48"/>
              <a:gd name="T53" fmla="*/ 22682200 h 30"/>
              <a:gd name="T54" fmla="*/ 110886889 w 48"/>
              <a:gd name="T55" fmla="*/ 15120940 h 30"/>
              <a:gd name="T56" fmla="*/ 100806243 w 48"/>
              <a:gd name="T57" fmla="*/ 10080626 h 30"/>
              <a:gd name="T58" fmla="*/ 95765932 w 48"/>
              <a:gd name="T59" fmla="*/ 5040313 h 30"/>
              <a:gd name="T60" fmla="*/ 85685310 w 48"/>
              <a:gd name="T61" fmla="*/ 2520950 h 30"/>
              <a:gd name="T62" fmla="*/ 70564377 w 48"/>
              <a:gd name="T63" fmla="*/ 0 h 30"/>
              <a:gd name="T64" fmla="*/ 57964394 w 48"/>
              <a:gd name="T65" fmla="*/ 0 h 3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8"/>
              <a:gd name="T100" fmla="*/ 0 h 30"/>
              <a:gd name="T101" fmla="*/ 48 w 48"/>
              <a:gd name="T102" fmla="*/ 30 h 3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8" h="30">
                <a:moveTo>
                  <a:pt x="23" y="0"/>
                </a:moveTo>
                <a:lnTo>
                  <a:pt x="19" y="0"/>
                </a:lnTo>
                <a:lnTo>
                  <a:pt x="14" y="1"/>
                </a:lnTo>
                <a:lnTo>
                  <a:pt x="10" y="2"/>
                </a:lnTo>
                <a:lnTo>
                  <a:pt x="6" y="4"/>
                </a:lnTo>
                <a:lnTo>
                  <a:pt x="4" y="6"/>
                </a:lnTo>
                <a:lnTo>
                  <a:pt x="2" y="9"/>
                </a:lnTo>
                <a:lnTo>
                  <a:pt x="0" y="11"/>
                </a:lnTo>
                <a:lnTo>
                  <a:pt x="0" y="15"/>
                </a:lnTo>
                <a:lnTo>
                  <a:pt x="0" y="18"/>
                </a:lnTo>
                <a:lnTo>
                  <a:pt x="2" y="21"/>
                </a:lnTo>
                <a:lnTo>
                  <a:pt x="4" y="23"/>
                </a:lnTo>
                <a:lnTo>
                  <a:pt x="6" y="26"/>
                </a:lnTo>
                <a:lnTo>
                  <a:pt x="10" y="27"/>
                </a:lnTo>
                <a:lnTo>
                  <a:pt x="14" y="29"/>
                </a:lnTo>
                <a:lnTo>
                  <a:pt x="19" y="30"/>
                </a:lnTo>
                <a:lnTo>
                  <a:pt x="23" y="30"/>
                </a:lnTo>
                <a:lnTo>
                  <a:pt x="28" y="30"/>
                </a:lnTo>
                <a:lnTo>
                  <a:pt x="34" y="29"/>
                </a:lnTo>
                <a:lnTo>
                  <a:pt x="38" y="27"/>
                </a:lnTo>
                <a:lnTo>
                  <a:pt x="40" y="26"/>
                </a:lnTo>
                <a:lnTo>
                  <a:pt x="44" y="23"/>
                </a:lnTo>
                <a:lnTo>
                  <a:pt x="45" y="21"/>
                </a:lnTo>
                <a:lnTo>
                  <a:pt x="47" y="18"/>
                </a:lnTo>
                <a:lnTo>
                  <a:pt x="48" y="15"/>
                </a:lnTo>
                <a:lnTo>
                  <a:pt x="47" y="11"/>
                </a:lnTo>
                <a:lnTo>
                  <a:pt x="45" y="9"/>
                </a:lnTo>
                <a:lnTo>
                  <a:pt x="44" y="6"/>
                </a:lnTo>
                <a:lnTo>
                  <a:pt x="40" y="4"/>
                </a:lnTo>
                <a:lnTo>
                  <a:pt x="38" y="2"/>
                </a:lnTo>
                <a:lnTo>
                  <a:pt x="34" y="1"/>
                </a:lnTo>
                <a:lnTo>
                  <a:pt x="28" y="0"/>
                </a:lnTo>
                <a:lnTo>
                  <a:pt x="23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4" name="Freeform 20"/>
          <p:cNvSpPr>
            <a:spLocks/>
          </p:cNvSpPr>
          <p:nvPr/>
        </p:nvSpPr>
        <p:spPr bwMode="auto">
          <a:xfrm>
            <a:off x="6107463" y="1490584"/>
            <a:ext cx="1884599" cy="892175"/>
          </a:xfrm>
          <a:custGeom>
            <a:avLst/>
            <a:gdLst>
              <a:gd name="T0" fmla="*/ 118446523 w 867"/>
              <a:gd name="T1" fmla="*/ 493950609 h 562"/>
              <a:gd name="T2" fmla="*/ 42841847 w 867"/>
              <a:gd name="T3" fmla="*/ 549394022 h 562"/>
              <a:gd name="T4" fmla="*/ 2519362 w 867"/>
              <a:gd name="T5" fmla="*/ 630038987 h 562"/>
              <a:gd name="T6" fmla="*/ 2519362 w 867"/>
              <a:gd name="T7" fmla="*/ 705643642 h 562"/>
              <a:gd name="T8" fmla="*/ 30241868 w 867"/>
              <a:gd name="T9" fmla="*/ 766127366 h 562"/>
              <a:gd name="T10" fmla="*/ 108365905 w 867"/>
              <a:gd name="T11" fmla="*/ 831651400 h 562"/>
              <a:gd name="T12" fmla="*/ 55443427 w 867"/>
              <a:gd name="T13" fmla="*/ 909775614 h 562"/>
              <a:gd name="T14" fmla="*/ 52922478 w 867"/>
              <a:gd name="T15" fmla="*/ 1003022149 h 562"/>
              <a:gd name="T16" fmla="*/ 98285261 w 867"/>
              <a:gd name="T17" fmla="*/ 1088707424 h 562"/>
              <a:gd name="T18" fmla="*/ 181451183 w 867"/>
              <a:gd name="T19" fmla="*/ 1146670199 h 562"/>
              <a:gd name="T20" fmla="*/ 292338036 w 867"/>
              <a:gd name="T21" fmla="*/ 1159271768 h 562"/>
              <a:gd name="T22" fmla="*/ 355341108 w 867"/>
              <a:gd name="T23" fmla="*/ 1232355474 h 562"/>
              <a:gd name="T24" fmla="*/ 458668340 w 867"/>
              <a:gd name="T25" fmla="*/ 1297881096 h 562"/>
              <a:gd name="T26" fmla="*/ 579635762 w 867"/>
              <a:gd name="T27" fmla="*/ 1330642319 h 562"/>
              <a:gd name="T28" fmla="*/ 708162854 w 867"/>
              <a:gd name="T29" fmla="*/ 1328122957 h 562"/>
              <a:gd name="T30" fmla="*/ 831651225 w 867"/>
              <a:gd name="T31" fmla="*/ 1285279526 h 562"/>
              <a:gd name="T32" fmla="*/ 887094825 w 867"/>
              <a:gd name="T33" fmla="*/ 1340722939 h 562"/>
              <a:gd name="T34" fmla="*/ 972780082 w 867"/>
              <a:gd name="T35" fmla="*/ 1391126043 h 562"/>
              <a:gd name="T36" fmla="*/ 1071065319 w 867"/>
              <a:gd name="T37" fmla="*/ 1416327594 h 562"/>
              <a:gd name="T38" fmla="*/ 1197073050 w 867"/>
              <a:gd name="T39" fmla="*/ 1411287284 h 562"/>
              <a:gd name="T40" fmla="*/ 1320561420 w 867"/>
              <a:gd name="T41" fmla="*/ 1358364819 h 562"/>
              <a:gd name="T42" fmla="*/ 1408766038 w 867"/>
              <a:gd name="T43" fmla="*/ 1272677957 h 562"/>
              <a:gd name="T44" fmla="*/ 1461690079 w 867"/>
              <a:gd name="T45" fmla="*/ 1214715182 h 562"/>
              <a:gd name="T46" fmla="*/ 1557455955 w 867"/>
              <a:gd name="T47" fmla="*/ 1242436095 h 562"/>
              <a:gd name="T48" fmla="*/ 1683464083 w 867"/>
              <a:gd name="T49" fmla="*/ 1232355474 h 562"/>
              <a:gd name="T50" fmla="*/ 1804431505 w 867"/>
              <a:gd name="T51" fmla="*/ 1169352389 h 562"/>
              <a:gd name="T52" fmla="*/ 1877515195 w 867"/>
              <a:gd name="T53" fmla="*/ 1066025234 h 562"/>
              <a:gd name="T54" fmla="*/ 1920358618 w 867"/>
              <a:gd name="T55" fmla="*/ 982860907 h 562"/>
              <a:gd name="T56" fmla="*/ 2056446968 w 867"/>
              <a:gd name="T57" fmla="*/ 924896545 h 562"/>
              <a:gd name="T58" fmla="*/ 2147172534 w 867"/>
              <a:gd name="T59" fmla="*/ 821570779 h 562"/>
              <a:gd name="T60" fmla="*/ 2147483647 w 867"/>
              <a:gd name="T61" fmla="*/ 688003350 h 562"/>
              <a:gd name="T62" fmla="*/ 2147483647 w 867"/>
              <a:gd name="T63" fmla="*/ 569555264 h 562"/>
              <a:gd name="T64" fmla="*/ 2121970988 w 867"/>
              <a:gd name="T65" fmla="*/ 481349039 h 562"/>
              <a:gd name="T66" fmla="*/ 2132051606 w 867"/>
              <a:gd name="T67" fmla="*/ 370462113 h 562"/>
              <a:gd name="T68" fmla="*/ 2091729132 w 867"/>
              <a:gd name="T69" fmla="*/ 282257477 h 562"/>
              <a:gd name="T70" fmla="*/ 2016124494 w 867"/>
              <a:gd name="T71" fmla="*/ 211693132 h 562"/>
              <a:gd name="T72" fmla="*/ 1937998906 w 867"/>
              <a:gd name="T73" fmla="*/ 178930272 h 562"/>
              <a:gd name="T74" fmla="*/ 1895157072 w 867"/>
              <a:gd name="T75" fmla="*/ 93244972 h 562"/>
              <a:gd name="T76" fmla="*/ 1817031485 w 867"/>
              <a:gd name="T77" fmla="*/ 30241874 h 562"/>
              <a:gd name="T78" fmla="*/ 1716225300 w 867"/>
              <a:gd name="T79" fmla="*/ 2520950 h 562"/>
              <a:gd name="T80" fmla="*/ 1590217171 w 867"/>
              <a:gd name="T81" fmla="*/ 20161247 h 562"/>
              <a:gd name="T82" fmla="*/ 1507052863 w 867"/>
              <a:gd name="T83" fmla="*/ 80644990 h 562"/>
              <a:gd name="T84" fmla="*/ 1406246678 w 867"/>
              <a:gd name="T85" fmla="*/ 12599985 h 562"/>
              <a:gd name="T86" fmla="*/ 1300400183 w 867"/>
              <a:gd name="T87" fmla="*/ 2520950 h 562"/>
              <a:gd name="T88" fmla="*/ 1214714926 w 867"/>
              <a:gd name="T89" fmla="*/ 30241874 h 562"/>
              <a:gd name="T90" fmla="*/ 1134069978 w 867"/>
              <a:gd name="T91" fmla="*/ 108365928 h 562"/>
              <a:gd name="T92" fmla="*/ 1048384721 w 867"/>
              <a:gd name="T93" fmla="*/ 63003110 h 562"/>
              <a:gd name="T94" fmla="*/ 927417299 w 867"/>
              <a:gd name="T95" fmla="*/ 42843444 h 562"/>
              <a:gd name="T96" fmla="*/ 836691732 w 867"/>
              <a:gd name="T97" fmla="*/ 63003110 h 562"/>
              <a:gd name="T98" fmla="*/ 761086895 w 867"/>
              <a:gd name="T99" fmla="*/ 105846566 h 562"/>
              <a:gd name="T100" fmla="*/ 708162854 w 867"/>
              <a:gd name="T101" fmla="*/ 168851239 h 562"/>
              <a:gd name="T102" fmla="*/ 622477597 w 867"/>
              <a:gd name="T103" fmla="*/ 143648100 h 562"/>
              <a:gd name="T104" fmla="*/ 498990814 w 867"/>
              <a:gd name="T105" fmla="*/ 133567479 h 562"/>
              <a:gd name="T106" fmla="*/ 342741128 w 867"/>
              <a:gd name="T107" fmla="*/ 181451221 h 562"/>
              <a:gd name="T108" fmla="*/ 234373686 w 867"/>
              <a:gd name="T109" fmla="*/ 287297787 h 562"/>
              <a:gd name="T110" fmla="*/ 194051162 w 867"/>
              <a:gd name="T111" fmla="*/ 400703975 h 562"/>
              <a:gd name="T112" fmla="*/ 196572110 w 867"/>
              <a:gd name="T113" fmla="*/ 473789368 h 56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67"/>
              <a:gd name="T172" fmla="*/ 0 h 562"/>
              <a:gd name="T173" fmla="*/ 867 w 867"/>
              <a:gd name="T174" fmla="*/ 562 h 56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67" h="562">
                <a:moveTo>
                  <a:pt x="78" y="188"/>
                </a:moveTo>
                <a:lnTo>
                  <a:pt x="69" y="188"/>
                </a:lnTo>
                <a:lnTo>
                  <a:pt x="61" y="191"/>
                </a:lnTo>
                <a:lnTo>
                  <a:pt x="55" y="193"/>
                </a:lnTo>
                <a:lnTo>
                  <a:pt x="47" y="196"/>
                </a:lnTo>
                <a:lnTo>
                  <a:pt x="40" y="200"/>
                </a:lnTo>
                <a:lnTo>
                  <a:pt x="34" y="204"/>
                </a:lnTo>
                <a:lnTo>
                  <a:pt x="27" y="208"/>
                </a:lnTo>
                <a:lnTo>
                  <a:pt x="22" y="213"/>
                </a:lnTo>
                <a:lnTo>
                  <a:pt x="17" y="218"/>
                </a:lnTo>
                <a:lnTo>
                  <a:pt x="13" y="223"/>
                </a:lnTo>
                <a:lnTo>
                  <a:pt x="9" y="230"/>
                </a:lnTo>
                <a:lnTo>
                  <a:pt x="5" y="237"/>
                </a:lnTo>
                <a:lnTo>
                  <a:pt x="2" y="243"/>
                </a:lnTo>
                <a:lnTo>
                  <a:pt x="1" y="250"/>
                </a:lnTo>
                <a:lnTo>
                  <a:pt x="0" y="258"/>
                </a:lnTo>
                <a:lnTo>
                  <a:pt x="0" y="264"/>
                </a:lnTo>
                <a:lnTo>
                  <a:pt x="0" y="269"/>
                </a:lnTo>
                <a:lnTo>
                  <a:pt x="0" y="275"/>
                </a:lnTo>
                <a:lnTo>
                  <a:pt x="1" y="280"/>
                </a:lnTo>
                <a:lnTo>
                  <a:pt x="2" y="285"/>
                </a:lnTo>
                <a:lnTo>
                  <a:pt x="4" y="289"/>
                </a:lnTo>
                <a:lnTo>
                  <a:pt x="6" y="294"/>
                </a:lnTo>
                <a:lnTo>
                  <a:pt x="9" y="298"/>
                </a:lnTo>
                <a:lnTo>
                  <a:pt x="12" y="304"/>
                </a:lnTo>
                <a:lnTo>
                  <a:pt x="17" y="311"/>
                </a:lnTo>
                <a:lnTo>
                  <a:pt x="25" y="319"/>
                </a:lnTo>
                <a:lnTo>
                  <a:pt x="34" y="326"/>
                </a:lnTo>
                <a:lnTo>
                  <a:pt x="43" y="331"/>
                </a:lnTo>
                <a:lnTo>
                  <a:pt x="43" y="330"/>
                </a:lnTo>
                <a:lnTo>
                  <a:pt x="36" y="336"/>
                </a:lnTo>
                <a:lnTo>
                  <a:pt x="32" y="342"/>
                </a:lnTo>
                <a:lnTo>
                  <a:pt x="29" y="348"/>
                </a:lnTo>
                <a:lnTo>
                  <a:pt x="25" y="355"/>
                </a:lnTo>
                <a:lnTo>
                  <a:pt x="22" y="361"/>
                </a:lnTo>
                <a:lnTo>
                  <a:pt x="21" y="369"/>
                </a:lnTo>
                <a:lnTo>
                  <a:pt x="19" y="376"/>
                </a:lnTo>
                <a:lnTo>
                  <a:pt x="18" y="384"/>
                </a:lnTo>
                <a:lnTo>
                  <a:pt x="19" y="392"/>
                </a:lnTo>
                <a:lnTo>
                  <a:pt x="21" y="398"/>
                </a:lnTo>
                <a:lnTo>
                  <a:pt x="22" y="406"/>
                </a:lnTo>
                <a:lnTo>
                  <a:pt x="26" y="413"/>
                </a:lnTo>
                <a:lnTo>
                  <a:pt x="29" y="419"/>
                </a:lnTo>
                <a:lnTo>
                  <a:pt x="34" y="426"/>
                </a:lnTo>
                <a:lnTo>
                  <a:pt x="39" y="432"/>
                </a:lnTo>
                <a:lnTo>
                  <a:pt x="44" y="438"/>
                </a:lnTo>
                <a:lnTo>
                  <a:pt x="51" y="443"/>
                </a:lnTo>
                <a:lnTo>
                  <a:pt x="57" y="447"/>
                </a:lnTo>
                <a:lnTo>
                  <a:pt x="64" y="451"/>
                </a:lnTo>
                <a:lnTo>
                  <a:pt x="72" y="455"/>
                </a:lnTo>
                <a:lnTo>
                  <a:pt x="80" y="457"/>
                </a:lnTo>
                <a:lnTo>
                  <a:pt x="89" y="459"/>
                </a:lnTo>
                <a:lnTo>
                  <a:pt x="97" y="460"/>
                </a:lnTo>
                <a:lnTo>
                  <a:pt x="106" y="460"/>
                </a:lnTo>
                <a:lnTo>
                  <a:pt x="116" y="460"/>
                </a:lnTo>
                <a:lnTo>
                  <a:pt x="122" y="468"/>
                </a:lnTo>
                <a:lnTo>
                  <a:pt x="127" y="476"/>
                </a:lnTo>
                <a:lnTo>
                  <a:pt x="133" y="482"/>
                </a:lnTo>
                <a:lnTo>
                  <a:pt x="141" y="489"/>
                </a:lnTo>
                <a:lnTo>
                  <a:pt x="148" y="495"/>
                </a:lnTo>
                <a:lnTo>
                  <a:pt x="156" y="501"/>
                </a:lnTo>
                <a:lnTo>
                  <a:pt x="163" y="506"/>
                </a:lnTo>
                <a:lnTo>
                  <a:pt x="173" y="511"/>
                </a:lnTo>
                <a:lnTo>
                  <a:pt x="182" y="515"/>
                </a:lnTo>
                <a:lnTo>
                  <a:pt x="191" y="519"/>
                </a:lnTo>
                <a:lnTo>
                  <a:pt x="200" y="522"/>
                </a:lnTo>
                <a:lnTo>
                  <a:pt x="209" y="524"/>
                </a:lnTo>
                <a:lnTo>
                  <a:pt x="220" y="527"/>
                </a:lnTo>
                <a:lnTo>
                  <a:pt x="230" y="528"/>
                </a:lnTo>
                <a:lnTo>
                  <a:pt x="239" y="528"/>
                </a:lnTo>
                <a:lnTo>
                  <a:pt x="250" y="530"/>
                </a:lnTo>
                <a:lnTo>
                  <a:pt x="260" y="528"/>
                </a:lnTo>
                <a:lnTo>
                  <a:pt x="271" y="528"/>
                </a:lnTo>
                <a:lnTo>
                  <a:pt x="281" y="527"/>
                </a:lnTo>
                <a:lnTo>
                  <a:pt x="292" y="524"/>
                </a:lnTo>
                <a:lnTo>
                  <a:pt x="302" y="522"/>
                </a:lnTo>
                <a:lnTo>
                  <a:pt x="311" y="518"/>
                </a:lnTo>
                <a:lnTo>
                  <a:pt x="321" y="514"/>
                </a:lnTo>
                <a:lnTo>
                  <a:pt x="330" y="510"/>
                </a:lnTo>
                <a:lnTo>
                  <a:pt x="335" y="515"/>
                </a:lnTo>
                <a:lnTo>
                  <a:pt x="340" y="522"/>
                </a:lnTo>
                <a:lnTo>
                  <a:pt x="346" y="527"/>
                </a:lnTo>
                <a:lnTo>
                  <a:pt x="352" y="532"/>
                </a:lnTo>
                <a:lnTo>
                  <a:pt x="359" y="536"/>
                </a:lnTo>
                <a:lnTo>
                  <a:pt x="365" y="541"/>
                </a:lnTo>
                <a:lnTo>
                  <a:pt x="372" y="545"/>
                </a:lnTo>
                <a:lnTo>
                  <a:pt x="378" y="549"/>
                </a:lnTo>
                <a:lnTo>
                  <a:pt x="386" y="552"/>
                </a:lnTo>
                <a:lnTo>
                  <a:pt x="394" y="555"/>
                </a:lnTo>
                <a:lnTo>
                  <a:pt x="402" y="557"/>
                </a:lnTo>
                <a:lnTo>
                  <a:pt x="410" y="560"/>
                </a:lnTo>
                <a:lnTo>
                  <a:pt x="418" y="561"/>
                </a:lnTo>
                <a:lnTo>
                  <a:pt x="425" y="562"/>
                </a:lnTo>
                <a:lnTo>
                  <a:pt x="435" y="562"/>
                </a:lnTo>
                <a:lnTo>
                  <a:pt x="442" y="562"/>
                </a:lnTo>
                <a:lnTo>
                  <a:pt x="454" y="562"/>
                </a:lnTo>
                <a:lnTo>
                  <a:pt x="465" y="561"/>
                </a:lnTo>
                <a:lnTo>
                  <a:pt x="475" y="560"/>
                </a:lnTo>
                <a:lnTo>
                  <a:pt x="486" y="557"/>
                </a:lnTo>
                <a:lnTo>
                  <a:pt x="496" y="553"/>
                </a:lnTo>
                <a:lnTo>
                  <a:pt x="505" y="549"/>
                </a:lnTo>
                <a:lnTo>
                  <a:pt x="514" y="544"/>
                </a:lnTo>
                <a:lnTo>
                  <a:pt x="524" y="539"/>
                </a:lnTo>
                <a:lnTo>
                  <a:pt x="532" y="534"/>
                </a:lnTo>
                <a:lnTo>
                  <a:pt x="539" y="527"/>
                </a:lnTo>
                <a:lnTo>
                  <a:pt x="546" y="520"/>
                </a:lnTo>
                <a:lnTo>
                  <a:pt x="552" y="513"/>
                </a:lnTo>
                <a:lnTo>
                  <a:pt x="559" y="505"/>
                </a:lnTo>
                <a:lnTo>
                  <a:pt x="564" y="495"/>
                </a:lnTo>
                <a:lnTo>
                  <a:pt x="568" y="488"/>
                </a:lnTo>
                <a:lnTo>
                  <a:pt x="572" y="478"/>
                </a:lnTo>
                <a:lnTo>
                  <a:pt x="580" y="482"/>
                </a:lnTo>
                <a:lnTo>
                  <a:pt x="587" y="485"/>
                </a:lnTo>
                <a:lnTo>
                  <a:pt x="594" y="488"/>
                </a:lnTo>
                <a:lnTo>
                  <a:pt x="602" y="490"/>
                </a:lnTo>
                <a:lnTo>
                  <a:pt x="610" y="492"/>
                </a:lnTo>
                <a:lnTo>
                  <a:pt x="618" y="493"/>
                </a:lnTo>
                <a:lnTo>
                  <a:pt x="626" y="494"/>
                </a:lnTo>
                <a:lnTo>
                  <a:pt x="634" y="494"/>
                </a:lnTo>
                <a:lnTo>
                  <a:pt x="645" y="493"/>
                </a:lnTo>
                <a:lnTo>
                  <a:pt x="657" y="492"/>
                </a:lnTo>
                <a:lnTo>
                  <a:pt x="668" y="489"/>
                </a:lnTo>
                <a:lnTo>
                  <a:pt x="680" y="486"/>
                </a:lnTo>
                <a:lnTo>
                  <a:pt x="689" y="481"/>
                </a:lnTo>
                <a:lnTo>
                  <a:pt x="699" y="477"/>
                </a:lnTo>
                <a:lnTo>
                  <a:pt x="707" y="471"/>
                </a:lnTo>
                <a:lnTo>
                  <a:pt x="716" y="464"/>
                </a:lnTo>
                <a:lnTo>
                  <a:pt x="723" y="457"/>
                </a:lnTo>
                <a:lnTo>
                  <a:pt x="729" y="449"/>
                </a:lnTo>
                <a:lnTo>
                  <a:pt x="736" y="440"/>
                </a:lnTo>
                <a:lnTo>
                  <a:pt x="741" y="432"/>
                </a:lnTo>
                <a:lnTo>
                  <a:pt x="745" y="423"/>
                </a:lnTo>
                <a:lnTo>
                  <a:pt x="748" y="413"/>
                </a:lnTo>
                <a:lnTo>
                  <a:pt x="749" y="402"/>
                </a:lnTo>
                <a:lnTo>
                  <a:pt x="750" y="393"/>
                </a:lnTo>
                <a:lnTo>
                  <a:pt x="750" y="392"/>
                </a:lnTo>
                <a:lnTo>
                  <a:pt x="762" y="390"/>
                </a:lnTo>
                <a:lnTo>
                  <a:pt x="774" y="386"/>
                </a:lnTo>
                <a:lnTo>
                  <a:pt x="786" y="382"/>
                </a:lnTo>
                <a:lnTo>
                  <a:pt x="796" y="379"/>
                </a:lnTo>
                <a:lnTo>
                  <a:pt x="807" y="373"/>
                </a:lnTo>
                <a:lnTo>
                  <a:pt x="816" y="367"/>
                </a:lnTo>
                <a:lnTo>
                  <a:pt x="825" y="360"/>
                </a:lnTo>
                <a:lnTo>
                  <a:pt x="833" y="352"/>
                </a:lnTo>
                <a:lnTo>
                  <a:pt x="841" y="343"/>
                </a:lnTo>
                <a:lnTo>
                  <a:pt x="847" y="335"/>
                </a:lnTo>
                <a:lnTo>
                  <a:pt x="852" y="326"/>
                </a:lnTo>
                <a:lnTo>
                  <a:pt x="858" y="315"/>
                </a:lnTo>
                <a:lnTo>
                  <a:pt x="862" y="306"/>
                </a:lnTo>
                <a:lnTo>
                  <a:pt x="864" y="296"/>
                </a:lnTo>
                <a:lnTo>
                  <a:pt x="866" y="284"/>
                </a:lnTo>
                <a:lnTo>
                  <a:pt x="867" y="273"/>
                </a:lnTo>
                <a:lnTo>
                  <a:pt x="866" y="263"/>
                </a:lnTo>
                <a:lnTo>
                  <a:pt x="864" y="254"/>
                </a:lnTo>
                <a:lnTo>
                  <a:pt x="863" y="244"/>
                </a:lnTo>
                <a:lnTo>
                  <a:pt x="859" y="234"/>
                </a:lnTo>
                <a:lnTo>
                  <a:pt x="855" y="226"/>
                </a:lnTo>
                <a:lnTo>
                  <a:pt x="851" y="217"/>
                </a:lnTo>
                <a:lnTo>
                  <a:pt x="845" y="208"/>
                </a:lnTo>
                <a:lnTo>
                  <a:pt x="838" y="200"/>
                </a:lnTo>
                <a:lnTo>
                  <a:pt x="842" y="191"/>
                </a:lnTo>
                <a:lnTo>
                  <a:pt x="845" y="181"/>
                </a:lnTo>
                <a:lnTo>
                  <a:pt x="846" y="172"/>
                </a:lnTo>
                <a:lnTo>
                  <a:pt x="847" y="163"/>
                </a:lnTo>
                <a:lnTo>
                  <a:pt x="846" y="155"/>
                </a:lnTo>
                <a:lnTo>
                  <a:pt x="846" y="147"/>
                </a:lnTo>
                <a:lnTo>
                  <a:pt x="843" y="139"/>
                </a:lnTo>
                <a:lnTo>
                  <a:pt x="841" y="131"/>
                </a:lnTo>
                <a:lnTo>
                  <a:pt x="838" y="125"/>
                </a:lnTo>
                <a:lnTo>
                  <a:pt x="834" y="118"/>
                </a:lnTo>
                <a:lnTo>
                  <a:pt x="830" y="112"/>
                </a:lnTo>
                <a:lnTo>
                  <a:pt x="825" y="105"/>
                </a:lnTo>
                <a:lnTo>
                  <a:pt x="820" y="100"/>
                </a:lnTo>
                <a:lnTo>
                  <a:pt x="813" y="93"/>
                </a:lnTo>
                <a:lnTo>
                  <a:pt x="807" y="89"/>
                </a:lnTo>
                <a:lnTo>
                  <a:pt x="800" y="84"/>
                </a:lnTo>
                <a:lnTo>
                  <a:pt x="792" y="80"/>
                </a:lnTo>
                <a:lnTo>
                  <a:pt x="784" y="76"/>
                </a:lnTo>
                <a:lnTo>
                  <a:pt x="776" y="74"/>
                </a:lnTo>
                <a:lnTo>
                  <a:pt x="767" y="71"/>
                </a:lnTo>
                <a:lnTo>
                  <a:pt x="769" y="71"/>
                </a:lnTo>
                <a:lnTo>
                  <a:pt x="766" y="63"/>
                </a:lnTo>
                <a:lnTo>
                  <a:pt x="763" y="57"/>
                </a:lnTo>
                <a:lnTo>
                  <a:pt x="761" y="50"/>
                </a:lnTo>
                <a:lnTo>
                  <a:pt x="757" y="42"/>
                </a:lnTo>
                <a:lnTo>
                  <a:pt x="752" y="37"/>
                </a:lnTo>
                <a:lnTo>
                  <a:pt x="746" y="30"/>
                </a:lnTo>
                <a:lnTo>
                  <a:pt x="741" y="25"/>
                </a:lnTo>
                <a:lnTo>
                  <a:pt x="735" y="20"/>
                </a:lnTo>
                <a:lnTo>
                  <a:pt x="728" y="16"/>
                </a:lnTo>
                <a:lnTo>
                  <a:pt x="721" y="12"/>
                </a:lnTo>
                <a:lnTo>
                  <a:pt x="714" y="8"/>
                </a:lnTo>
                <a:lnTo>
                  <a:pt x="706" y="5"/>
                </a:lnTo>
                <a:lnTo>
                  <a:pt x="698" y="4"/>
                </a:lnTo>
                <a:lnTo>
                  <a:pt x="690" y="1"/>
                </a:lnTo>
                <a:lnTo>
                  <a:pt x="681" y="1"/>
                </a:lnTo>
                <a:lnTo>
                  <a:pt x="673" y="0"/>
                </a:lnTo>
                <a:lnTo>
                  <a:pt x="661" y="1"/>
                </a:lnTo>
                <a:lnTo>
                  <a:pt x="651" y="3"/>
                </a:lnTo>
                <a:lnTo>
                  <a:pt x="642" y="5"/>
                </a:lnTo>
                <a:lnTo>
                  <a:pt x="631" y="8"/>
                </a:lnTo>
                <a:lnTo>
                  <a:pt x="622" y="13"/>
                </a:lnTo>
                <a:lnTo>
                  <a:pt x="613" y="18"/>
                </a:lnTo>
                <a:lnTo>
                  <a:pt x="605" y="24"/>
                </a:lnTo>
                <a:lnTo>
                  <a:pt x="598" y="30"/>
                </a:lnTo>
                <a:lnTo>
                  <a:pt x="598" y="32"/>
                </a:lnTo>
                <a:lnTo>
                  <a:pt x="592" y="24"/>
                </a:lnTo>
                <a:lnTo>
                  <a:pt x="584" y="18"/>
                </a:lnTo>
                <a:lnTo>
                  <a:pt x="576" y="13"/>
                </a:lnTo>
                <a:lnTo>
                  <a:pt x="567" y="8"/>
                </a:lnTo>
                <a:lnTo>
                  <a:pt x="558" y="5"/>
                </a:lnTo>
                <a:lnTo>
                  <a:pt x="549" y="3"/>
                </a:lnTo>
                <a:lnTo>
                  <a:pt x="538" y="1"/>
                </a:lnTo>
                <a:lnTo>
                  <a:pt x="529" y="0"/>
                </a:lnTo>
                <a:lnTo>
                  <a:pt x="522" y="0"/>
                </a:lnTo>
                <a:lnTo>
                  <a:pt x="516" y="1"/>
                </a:lnTo>
                <a:lnTo>
                  <a:pt x="511" y="3"/>
                </a:lnTo>
                <a:lnTo>
                  <a:pt x="504" y="4"/>
                </a:lnTo>
                <a:lnTo>
                  <a:pt x="499" y="5"/>
                </a:lnTo>
                <a:lnTo>
                  <a:pt x="494" y="7"/>
                </a:lnTo>
                <a:lnTo>
                  <a:pt x="482" y="12"/>
                </a:lnTo>
                <a:lnTo>
                  <a:pt x="473" y="18"/>
                </a:lnTo>
                <a:lnTo>
                  <a:pt x="463" y="25"/>
                </a:lnTo>
                <a:lnTo>
                  <a:pt x="457" y="34"/>
                </a:lnTo>
                <a:lnTo>
                  <a:pt x="453" y="38"/>
                </a:lnTo>
                <a:lnTo>
                  <a:pt x="450" y="43"/>
                </a:lnTo>
                <a:lnTo>
                  <a:pt x="450" y="45"/>
                </a:lnTo>
                <a:lnTo>
                  <a:pt x="442" y="38"/>
                </a:lnTo>
                <a:lnTo>
                  <a:pt x="435" y="33"/>
                </a:lnTo>
                <a:lnTo>
                  <a:pt x="425" y="29"/>
                </a:lnTo>
                <a:lnTo>
                  <a:pt x="416" y="25"/>
                </a:lnTo>
                <a:lnTo>
                  <a:pt x="406" y="21"/>
                </a:lnTo>
                <a:lnTo>
                  <a:pt x="397" y="20"/>
                </a:lnTo>
                <a:lnTo>
                  <a:pt x="386" y="17"/>
                </a:lnTo>
                <a:lnTo>
                  <a:pt x="376" y="17"/>
                </a:lnTo>
                <a:lnTo>
                  <a:pt x="368" y="17"/>
                </a:lnTo>
                <a:lnTo>
                  <a:pt x="360" y="18"/>
                </a:lnTo>
                <a:lnTo>
                  <a:pt x="353" y="20"/>
                </a:lnTo>
                <a:lnTo>
                  <a:pt x="347" y="21"/>
                </a:lnTo>
                <a:lnTo>
                  <a:pt x="339" y="22"/>
                </a:lnTo>
                <a:lnTo>
                  <a:pt x="332" y="25"/>
                </a:lnTo>
                <a:lnTo>
                  <a:pt x="326" y="28"/>
                </a:lnTo>
                <a:lnTo>
                  <a:pt x="321" y="30"/>
                </a:lnTo>
                <a:lnTo>
                  <a:pt x="314" y="34"/>
                </a:lnTo>
                <a:lnTo>
                  <a:pt x="309" y="38"/>
                </a:lnTo>
                <a:lnTo>
                  <a:pt x="302" y="42"/>
                </a:lnTo>
                <a:lnTo>
                  <a:pt x="298" y="47"/>
                </a:lnTo>
                <a:lnTo>
                  <a:pt x="293" y="51"/>
                </a:lnTo>
                <a:lnTo>
                  <a:pt x="288" y="57"/>
                </a:lnTo>
                <a:lnTo>
                  <a:pt x="284" y="62"/>
                </a:lnTo>
                <a:lnTo>
                  <a:pt x="281" y="67"/>
                </a:lnTo>
                <a:lnTo>
                  <a:pt x="280" y="68"/>
                </a:lnTo>
                <a:lnTo>
                  <a:pt x="272" y="64"/>
                </a:lnTo>
                <a:lnTo>
                  <a:pt x="264" y="61"/>
                </a:lnTo>
                <a:lnTo>
                  <a:pt x="256" y="58"/>
                </a:lnTo>
                <a:lnTo>
                  <a:pt x="247" y="57"/>
                </a:lnTo>
                <a:lnTo>
                  <a:pt x="238" y="54"/>
                </a:lnTo>
                <a:lnTo>
                  <a:pt x="230" y="53"/>
                </a:lnTo>
                <a:lnTo>
                  <a:pt x="221" y="53"/>
                </a:lnTo>
                <a:lnTo>
                  <a:pt x="212" y="51"/>
                </a:lnTo>
                <a:lnTo>
                  <a:pt x="198" y="53"/>
                </a:lnTo>
                <a:lnTo>
                  <a:pt x="184" y="54"/>
                </a:lnTo>
                <a:lnTo>
                  <a:pt x="171" y="57"/>
                </a:lnTo>
                <a:lnTo>
                  <a:pt x="160" y="62"/>
                </a:lnTo>
                <a:lnTo>
                  <a:pt x="148" y="66"/>
                </a:lnTo>
                <a:lnTo>
                  <a:pt x="136" y="72"/>
                </a:lnTo>
                <a:lnTo>
                  <a:pt x="125" y="79"/>
                </a:lnTo>
                <a:lnTo>
                  <a:pt x="116" y="87"/>
                </a:lnTo>
                <a:lnTo>
                  <a:pt x="107" y="96"/>
                </a:lnTo>
                <a:lnTo>
                  <a:pt x="99" y="105"/>
                </a:lnTo>
                <a:lnTo>
                  <a:pt x="93" y="114"/>
                </a:lnTo>
                <a:lnTo>
                  <a:pt x="87" y="125"/>
                </a:lnTo>
                <a:lnTo>
                  <a:pt x="82" y="135"/>
                </a:lnTo>
                <a:lnTo>
                  <a:pt x="80" y="147"/>
                </a:lnTo>
                <a:lnTo>
                  <a:pt x="78" y="154"/>
                </a:lnTo>
                <a:lnTo>
                  <a:pt x="77" y="159"/>
                </a:lnTo>
                <a:lnTo>
                  <a:pt x="77" y="166"/>
                </a:lnTo>
                <a:lnTo>
                  <a:pt x="77" y="172"/>
                </a:lnTo>
                <a:lnTo>
                  <a:pt x="77" y="180"/>
                </a:lnTo>
                <a:lnTo>
                  <a:pt x="77" y="188"/>
                </a:lnTo>
                <a:lnTo>
                  <a:pt x="78" y="188"/>
                </a:lnTo>
              </a:path>
            </a:pathLst>
          </a:custGeom>
          <a:solidFill>
            <a:srgbClr val="FFCCFF"/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5" name="Freeform 35"/>
          <p:cNvSpPr>
            <a:spLocks/>
          </p:cNvSpPr>
          <p:nvPr/>
        </p:nvSpPr>
        <p:spPr bwMode="auto">
          <a:xfrm>
            <a:off x="2741469" y="1600589"/>
            <a:ext cx="2032000" cy="892175"/>
          </a:xfrm>
          <a:custGeom>
            <a:avLst/>
            <a:gdLst>
              <a:gd name="T0" fmla="*/ 178931869 w 1280"/>
              <a:gd name="T1" fmla="*/ 493950609 h 562"/>
              <a:gd name="T2" fmla="*/ 65524062 w 1280"/>
              <a:gd name="T3" fmla="*/ 549394022 h 562"/>
              <a:gd name="T4" fmla="*/ 7559675 w 1280"/>
              <a:gd name="T5" fmla="*/ 630038987 h 562"/>
              <a:gd name="T6" fmla="*/ 7559675 w 1280"/>
              <a:gd name="T7" fmla="*/ 705643642 h 562"/>
              <a:gd name="T8" fmla="*/ 42843446 w 1280"/>
              <a:gd name="T9" fmla="*/ 761087055 h 562"/>
              <a:gd name="T10" fmla="*/ 108365933 w 1280"/>
              <a:gd name="T11" fmla="*/ 811490158 h 562"/>
              <a:gd name="T12" fmla="*/ 138607797 w 1280"/>
              <a:gd name="T13" fmla="*/ 844251580 h 562"/>
              <a:gd name="T14" fmla="*/ 78124045 w 1280"/>
              <a:gd name="T15" fmla="*/ 927417494 h 562"/>
              <a:gd name="T16" fmla="*/ 78124045 w 1280"/>
              <a:gd name="T17" fmla="*/ 1003022149 h 562"/>
              <a:gd name="T18" fmla="*/ 146169056 w 1280"/>
              <a:gd name="T19" fmla="*/ 1088707424 h 562"/>
              <a:gd name="T20" fmla="*/ 269655921 w 1280"/>
              <a:gd name="T21" fmla="*/ 1141629888 h 562"/>
              <a:gd name="T22" fmla="*/ 415824928 w 1280"/>
              <a:gd name="T23" fmla="*/ 1159271768 h 562"/>
              <a:gd name="T24" fmla="*/ 501510307 w 1280"/>
              <a:gd name="T25" fmla="*/ 1214715182 h 562"/>
              <a:gd name="T26" fmla="*/ 642639003 w 1280"/>
              <a:gd name="T27" fmla="*/ 1285279526 h 562"/>
              <a:gd name="T28" fmla="*/ 819049873 w 1280"/>
              <a:gd name="T29" fmla="*/ 1325602009 h 562"/>
              <a:gd name="T30" fmla="*/ 1013102823 w 1280"/>
              <a:gd name="T31" fmla="*/ 1330642319 h 562"/>
              <a:gd name="T32" fmla="*/ 1194554004 w 1280"/>
              <a:gd name="T33" fmla="*/ 1295360147 h 562"/>
              <a:gd name="T34" fmla="*/ 1287798956 w 1280"/>
              <a:gd name="T35" fmla="*/ 1328122957 h 562"/>
              <a:gd name="T36" fmla="*/ 1408767997 w 1280"/>
              <a:gd name="T37" fmla="*/ 1381045422 h 562"/>
              <a:gd name="T38" fmla="*/ 1554937004 w 1280"/>
              <a:gd name="T39" fmla="*/ 1413808233 h 562"/>
              <a:gd name="T40" fmla="*/ 1728827322 w 1280"/>
              <a:gd name="T41" fmla="*/ 1413808233 h 562"/>
              <a:gd name="T42" fmla="*/ 1915318813 w 1280"/>
              <a:gd name="T43" fmla="*/ 1370964801 h 562"/>
              <a:gd name="T44" fmla="*/ 2058966871 w 1280"/>
              <a:gd name="T45" fmla="*/ 1290319836 h 562"/>
              <a:gd name="T46" fmla="*/ 2132052168 w 1280"/>
              <a:gd name="T47" fmla="*/ 1204634561 h 562"/>
              <a:gd name="T48" fmla="*/ 2147483647 w 1280"/>
              <a:gd name="T49" fmla="*/ 1237395784 h 562"/>
              <a:gd name="T50" fmla="*/ 2147483647 w 1280"/>
              <a:gd name="T51" fmla="*/ 1237395784 h 562"/>
              <a:gd name="T52" fmla="*/ 2147483647 w 1280"/>
              <a:gd name="T53" fmla="*/ 1184473320 h 562"/>
              <a:gd name="T54" fmla="*/ 2147483647 w 1280"/>
              <a:gd name="T55" fmla="*/ 1108868665 h 562"/>
              <a:gd name="T56" fmla="*/ 2147483647 w 1280"/>
              <a:gd name="T57" fmla="*/ 1053425252 h 562"/>
              <a:gd name="T58" fmla="*/ 2147483647 w 1280"/>
              <a:gd name="T59" fmla="*/ 987901218 h 562"/>
              <a:gd name="T60" fmla="*/ 2147483647 w 1280"/>
              <a:gd name="T61" fmla="*/ 952619046 h 562"/>
              <a:gd name="T62" fmla="*/ 2147483647 w 1280"/>
              <a:gd name="T63" fmla="*/ 864412821 h 562"/>
              <a:gd name="T64" fmla="*/ 2147483647 w 1280"/>
              <a:gd name="T65" fmla="*/ 793848279 h 562"/>
              <a:gd name="T66" fmla="*/ 2147483647 w 1280"/>
              <a:gd name="T67" fmla="*/ 728324245 h 562"/>
              <a:gd name="T68" fmla="*/ 2147483647 w 1280"/>
              <a:gd name="T69" fmla="*/ 662801798 h 562"/>
              <a:gd name="T70" fmla="*/ 2147483647 w 1280"/>
              <a:gd name="T71" fmla="*/ 589716505 h 562"/>
              <a:gd name="T72" fmla="*/ 2147483647 w 1280"/>
              <a:gd name="T73" fmla="*/ 504031229 h 562"/>
              <a:gd name="T74" fmla="*/ 2147483647 w 1280"/>
              <a:gd name="T75" fmla="*/ 443547506 h 562"/>
              <a:gd name="T76" fmla="*/ 2147483647 w 1280"/>
              <a:gd name="T77" fmla="*/ 370462113 h 562"/>
              <a:gd name="T78" fmla="*/ 2147483647 w 1280"/>
              <a:gd name="T79" fmla="*/ 282257477 h 562"/>
              <a:gd name="T80" fmla="*/ 2147483647 w 1280"/>
              <a:gd name="T81" fmla="*/ 211693132 h 562"/>
              <a:gd name="T82" fmla="*/ 2147483647 w 1280"/>
              <a:gd name="T83" fmla="*/ 178930272 h 562"/>
              <a:gd name="T84" fmla="*/ 2147483647 w 1280"/>
              <a:gd name="T85" fmla="*/ 93244972 h 562"/>
              <a:gd name="T86" fmla="*/ 2147483647 w 1280"/>
              <a:gd name="T87" fmla="*/ 30241874 h 562"/>
              <a:gd name="T88" fmla="*/ 2147483647 w 1280"/>
              <a:gd name="T89" fmla="*/ 0 h 562"/>
              <a:gd name="T90" fmla="*/ 2147483647 w 1280"/>
              <a:gd name="T91" fmla="*/ 20161247 h 562"/>
              <a:gd name="T92" fmla="*/ 2147483647 w 1280"/>
              <a:gd name="T93" fmla="*/ 75604679 h 562"/>
              <a:gd name="T94" fmla="*/ 2079128113 w 1280"/>
              <a:gd name="T95" fmla="*/ 12599985 h 562"/>
              <a:gd name="T96" fmla="*/ 1920359124 w 1280"/>
              <a:gd name="T97" fmla="*/ 2520950 h 562"/>
              <a:gd name="T98" fmla="*/ 1794351359 w 1280"/>
              <a:gd name="T99" fmla="*/ 30241874 h 562"/>
              <a:gd name="T100" fmla="*/ 1713706390 w 1280"/>
              <a:gd name="T101" fmla="*/ 73083731 h 562"/>
              <a:gd name="T102" fmla="*/ 1648181956 w 1280"/>
              <a:gd name="T103" fmla="*/ 95765921 h 562"/>
              <a:gd name="T104" fmla="*/ 1474292034 w 1280"/>
              <a:gd name="T105" fmla="*/ 45362805 h 562"/>
              <a:gd name="T106" fmla="*/ 1318042407 w 1280"/>
              <a:gd name="T107" fmla="*/ 50403116 h 562"/>
              <a:gd name="T108" fmla="*/ 1192033055 w 1280"/>
              <a:gd name="T109" fmla="*/ 75604679 h 562"/>
              <a:gd name="T110" fmla="*/ 1091226843 w 1280"/>
              <a:gd name="T111" fmla="*/ 128527169 h 562"/>
              <a:gd name="T112" fmla="*/ 1015622184 w 1280"/>
              <a:gd name="T113" fmla="*/ 161289980 h 562"/>
              <a:gd name="T114" fmla="*/ 856853195 w 1280"/>
              <a:gd name="T115" fmla="*/ 133567479 h 562"/>
              <a:gd name="T116" fmla="*/ 640119642 w 1280"/>
              <a:gd name="T117" fmla="*/ 141128738 h 562"/>
              <a:gd name="T118" fmla="*/ 435986270 w 1280"/>
              <a:gd name="T119" fmla="*/ 219252804 h 562"/>
              <a:gd name="T120" fmla="*/ 360383099 w 1280"/>
              <a:gd name="T121" fmla="*/ 274696217 h 562"/>
              <a:gd name="T122" fmla="*/ 309978406 w 1280"/>
              <a:gd name="T123" fmla="*/ 340221839 h 562"/>
              <a:gd name="T124" fmla="*/ 287297802 w 1280"/>
              <a:gd name="T125" fmla="*/ 418345954 h 56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280"/>
              <a:gd name="T190" fmla="*/ 0 h 562"/>
              <a:gd name="T191" fmla="*/ 1280 w 1280"/>
              <a:gd name="T192" fmla="*/ 562 h 562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280" h="562">
                <a:moveTo>
                  <a:pt x="116" y="187"/>
                </a:moveTo>
                <a:lnTo>
                  <a:pt x="103" y="188"/>
                </a:lnTo>
                <a:lnTo>
                  <a:pt x="92" y="190"/>
                </a:lnTo>
                <a:lnTo>
                  <a:pt x="81" y="192"/>
                </a:lnTo>
                <a:lnTo>
                  <a:pt x="71" y="196"/>
                </a:lnTo>
                <a:lnTo>
                  <a:pt x="60" y="198"/>
                </a:lnTo>
                <a:lnTo>
                  <a:pt x="51" y="202"/>
                </a:lnTo>
                <a:lnTo>
                  <a:pt x="42" y="208"/>
                </a:lnTo>
                <a:lnTo>
                  <a:pt x="34" y="213"/>
                </a:lnTo>
                <a:lnTo>
                  <a:pt x="26" y="218"/>
                </a:lnTo>
                <a:lnTo>
                  <a:pt x="20" y="223"/>
                </a:lnTo>
                <a:lnTo>
                  <a:pt x="14" y="230"/>
                </a:lnTo>
                <a:lnTo>
                  <a:pt x="9" y="236"/>
                </a:lnTo>
                <a:lnTo>
                  <a:pt x="5" y="243"/>
                </a:lnTo>
                <a:lnTo>
                  <a:pt x="3" y="250"/>
                </a:lnTo>
                <a:lnTo>
                  <a:pt x="1" y="256"/>
                </a:lnTo>
                <a:lnTo>
                  <a:pt x="0" y="264"/>
                </a:lnTo>
                <a:lnTo>
                  <a:pt x="1" y="269"/>
                </a:lnTo>
                <a:lnTo>
                  <a:pt x="1" y="275"/>
                </a:lnTo>
                <a:lnTo>
                  <a:pt x="3" y="280"/>
                </a:lnTo>
                <a:lnTo>
                  <a:pt x="5" y="284"/>
                </a:lnTo>
                <a:lnTo>
                  <a:pt x="8" y="289"/>
                </a:lnTo>
                <a:lnTo>
                  <a:pt x="10" y="294"/>
                </a:lnTo>
                <a:lnTo>
                  <a:pt x="14" y="298"/>
                </a:lnTo>
                <a:lnTo>
                  <a:pt x="17" y="302"/>
                </a:lnTo>
                <a:lnTo>
                  <a:pt x="22" y="307"/>
                </a:lnTo>
                <a:lnTo>
                  <a:pt x="26" y="311"/>
                </a:lnTo>
                <a:lnTo>
                  <a:pt x="31" y="315"/>
                </a:lnTo>
                <a:lnTo>
                  <a:pt x="38" y="318"/>
                </a:lnTo>
                <a:lnTo>
                  <a:pt x="43" y="322"/>
                </a:lnTo>
                <a:lnTo>
                  <a:pt x="50" y="326"/>
                </a:lnTo>
                <a:lnTo>
                  <a:pt x="58" y="328"/>
                </a:lnTo>
                <a:lnTo>
                  <a:pt x="64" y="331"/>
                </a:lnTo>
                <a:lnTo>
                  <a:pt x="64" y="330"/>
                </a:lnTo>
                <a:lnTo>
                  <a:pt x="55" y="335"/>
                </a:lnTo>
                <a:lnTo>
                  <a:pt x="48" y="342"/>
                </a:lnTo>
                <a:lnTo>
                  <a:pt x="43" y="348"/>
                </a:lnTo>
                <a:lnTo>
                  <a:pt x="38" y="355"/>
                </a:lnTo>
                <a:lnTo>
                  <a:pt x="34" y="361"/>
                </a:lnTo>
                <a:lnTo>
                  <a:pt x="31" y="368"/>
                </a:lnTo>
                <a:lnTo>
                  <a:pt x="29" y="376"/>
                </a:lnTo>
                <a:lnTo>
                  <a:pt x="29" y="382"/>
                </a:lnTo>
                <a:lnTo>
                  <a:pt x="29" y="386"/>
                </a:lnTo>
                <a:lnTo>
                  <a:pt x="29" y="390"/>
                </a:lnTo>
                <a:lnTo>
                  <a:pt x="31" y="398"/>
                </a:lnTo>
                <a:lnTo>
                  <a:pt x="34" y="406"/>
                </a:lnTo>
                <a:lnTo>
                  <a:pt x="39" y="413"/>
                </a:lnTo>
                <a:lnTo>
                  <a:pt x="44" y="419"/>
                </a:lnTo>
                <a:lnTo>
                  <a:pt x="51" y="426"/>
                </a:lnTo>
                <a:lnTo>
                  <a:pt x="58" y="432"/>
                </a:lnTo>
                <a:lnTo>
                  <a:pt x="67" y="438"/>
                </a:lnTo>
                <a:lnTo>
                  <a:pt x="76" y="443"/>
                </a:lnTo>
                <a:lnTo>
                  <a:pt x="85" y="447"/>
                </a:lnTo>
                <a:lnTo>
                  <a:pt x="97" y="451"/>
                </a:lnTo>
                <a:lnTo>
                  <a:pt x="107" y="453"/>
                </a:lnTo>
                <a:lnTo>
                  <a:pt x="119" y="456"/>
                </a:lnTo>
                <a:lnTo>
                  <a:pt x="132" y="459"/>
                </a:lnTo>
                <a:lnTo>
                  <a:pt x="144" y="460"/>
                </a:lnTo>
                <a:lnTo>
                  <a:pt x="158" y="460"/>
                </a:lnTo>
                <a:lnTo>
                  <a:pt x="165" y="460"/>
                </a:lnTo>
                <a:lnTo>
                  <a:pt x="173" y="460"/>
                </a:lnTo>
                <a:lnTo>
                  <a:pt x="171" y="460"/>
                </a:lnTo>
                <a:lnTo>
                  <a:pt x="181" y="468"/>
                </a:lnTo>
                <a:lnTo>
                  <a:pt x="189" y="474"/>
                </a:lnTo>
                <a:lnTo>
                  <a:pt x="199" y="482"/>
                </a:lnTo>
                <a:lnTo>
                  <a:pt x="208" y="489"/>
                </a:lnTo>
                <a:lnTo>
                  <a:pt x="220" y="494"/>
                </a:lnTo>
                <a:lnTo>
                  <a:pt x="232" y="501"/>
                </a:lnTo>
                <a:lnTo>
                  <a:pt x="244" y="506"/>
                </a:lnTo>
                <a:lnTo>
                  <a:pt x="255" y="510"/>
                </a:lnTo>
                <a:lnTo>
                  <a:pt x="268" y="515"/>
                </a:lnTo>
                <a:lnTo>
                  <a:pt x="283" y="518"/>
                </a:lnTo>
                <a:lnTo>
                  <a:pt x="296" y="522"/>
                </a:lnTo>
                <a:lnTo>
                  <a:pt x="310" y="524"/>
                </a:lnTo>
                <a:lnTo>
                  <a:pt x="325" y="526"/>
                </a:lnTo>
                <a:lnTo>
                  <a:pt x="340" y="528"/>
                </a:lnTo>
                <a:lnTo>
                  <a:pt x="355" y="528"/>
                </a:lnTo>
                <a:lnTo>
                  <a:pt x="371" y="528"/>
                </a:lnTo>
                <a:lnTo>
                  <a:pt x="386" y="528"/>
                </a:lnTo>
                <a:lnTo>
                  <a:pt x="402" y="528"/>
                </a:lnTo>
                <a:lnTo>
                  <a:pt x="416" y="526"/>
                </a:lnTo>
                <a:lnTo>
                  <a:pt x="432" y="524"/>
                </a:lnTo>
                <a:lnTo>
                  <a:pt x="447" y="522"/>
                </a:lnTo>
                <a:lnTo>
                  <a:pt x="461" y="518"/>
                </a:lnTo>
                <a:lnTo>
                  <a:pt x="474" y="514"/>
                </a:lnTo>
                <a:lnTo>
                  <a:pt x="488" y="510"/>
                </a:lnTo>
                <a:lnTo>
                  <a:pt x="495" y="515"/>
                </a:lnTo>
                <a:lnTo>
                  <a:pt x="503" y="522"/>
                </a:lnTo>
                <a:lnTo>
                  <a:pt x="511" y="527"/>
                </a:lnTo>
                <a:lnTo>
                  <a:pt x="520" y="532"/>
                </a:lnTo>
                <a:lnTo>
                  <a:pt x="529" y="536"/>
                </a:lnTo>
                <a:lnTo>
                  <a:pt x="540" y="541"/>
                </a:lnTo>
                <a:lnTo>
                  <a:pt x="549" y="545"/>
                </a:lnTo>
                <a:lnTo>
                  <a:pt x="559" y="548"/>
                </a:lnTo>
                <a:lnTo>
                  <a:pt x="571" y="552"/>
                </a:lnTo>
                <a:lnTo>
                  <a:pt x="581" y="554"/>
                </a:lnTo>
                <a:lnTo>
                  <a:pt x="593" y="557"/>
                </a:lnTo>
                <a:lnTo>
                  <a:pt x="605" y="558"/>
                </a:lnTo>
                <a:lnTo>
                  <a:pt x="617" y="561"/>
                </a:lnTo>
                <a:lnTo>
                  <a:pt x="630" y="561"/>
                </a:lnTo>
                <a:lnTo>
                  <a:pt x="642" y="562"/>
                </a:lnTo>
                <a:lnTo>
                  <a:pt x="654" y="562"/>
                </a:lnTo>
                <a:lnTo>
                  <a:pt x="671" y="562"/>
                </a:lnTo>
                <a:lnTo>
                  <a:pt x="686" y="561"/>
                </a:lnTo>
                <a:lnTo>
                  <a:pt x="702" y="558"/>
                </a:lnTo>
                <a:lnTo>
                  <a:pt x="718" y="556"/>
                </a:lnTo>
                <a:lnTo>
                  <a:pt x="732" y="553"/>
                </a:lnTo>
                <a:lnTo>
                  <a:pt x="747" y="549"/>
                </a:lnTo>
                <a:lnTo>
                  <a:pt x="760" y="544"/>
                </a:lnTo>
                <a:lnTo>
                  <a:pt x="773" y="539"/>
                </a:lnTo>
                <a:lnTo>
                  <a:pt x="786" y="533"/>
                </a:lnTo>
                <a:lnTo>
                  <a:pt x="796" y="527"/>
                </a:lnTo>
                <a:lnTo>
                  <a:pt x="808" y="519"/>
                </a:lnTo>
                <a:lnTo>
                  <a:pt x="817" y="512"/>
                </a:lnTo>
                <a:lnTo>
                  <a:pt x="826" y="505"/>
                </a:lnTo>
                <a:lnTo>
                  <a:pt x="833" y="495"/>
                </a:lnTo>
                <a:lnTo>
                  <a:pt x="840" y="486"/>
                </a:lnTo>
                <a:lnTo>
                  <a:pt x="846" y="477"/>
                </a:lnTo>
                <a:lnTo>
                  <a:pt x="846" y="478"/>
                </a:lnTo>
                <a:lnTo>
                  <a:pt x="857" y="482"/>
                </a:lnTo>
                <a:lnTo>
                  <a:pt x="867" y="485"/>
                </a:lnTo>
                <a:lnTo>
                  <a:pt x="877" y="487"/>
                </a:lnTo>
                <a:lnTo>
                  <a:pt x="889" y="490"/>
                </a:lnTo>
                <a:lnTo>
                  <a:pt x="901" y="491"/>
                </a:lnTo>
                <a:lnTo>
                  <a:pt x="913" y="493"/>
                </a:lnTo>
                <a:lnTo>
                  <a:pt x="925" y="493"/>
                </a:lnTo>
                <a:lnTo>
                  <a:pt x="936" y="494"/>
                </a:lnTo>
                <a:lnTo>
                  <a:pt x="953" y="493"/>
                </a:lnTo>
                <a:lnTo>
                  <a:pt x="970" y="491"/>
                </a:lnTo>
                <a:lnTo>
                  <a:pt x="988" y="489"/>
                </a:lnTo>
                <a:lnTo>
                  <a:pt x="1003" y="486"/>
                </a:lnTo>
                <a:lnTo>
                  <a:pt x="1018" y="481"/>
                </a:lnTo>
                <a:lnTo>
                  <a:pt x="1032" y="476"/>
                </a:lnTo>
                <a:lnTo>
                  <a:pt x="1045" y="470"/>
                </a:lnTo>
                <a:lnTo>
                  <a:pt x="1057" y="464"/>
                </a:lnTo>
                <a:lnTo>
                  <a:pt x="1067" y="457"/>
                </a:lnTo>
                <a:lnTo>
                  <a:pt x="1078" y="449"/>
                </a:lnTo>
                <a:lnTo>
                  <a:pt x="1082" y="444"/>
                </a:lnTo>
                <a:lnTo>
                  <a:pt x="1087" y="440"/>
                </a:lnTo>
                <a:lnTo>
                  <a:pt x="1090" y="436"/>
                </a:lnTo>
                <a:lnTo>
                  <a:pt x="1094" y="431"/>
                </a:lnTo>
                <a:lnTo>
                  <a:pt x="1096" y="427"/>
                </a:lnTo>
                <a:lnTo>
                  <a:pt x="1100" y="422"/>
                </a:lnTo>
                <a:lnTo>
                  <a:pt x="1101" y="418"/>
                </a:lnTo>
                <a:lnTo>
                  <a:pt x="1104" y="413"/>
                </a:lnTo>
                <a:lnTo>
                  <a:pt x="1105" y="407"/>
                </a:lnTo>
                <a:lnTo>
                  <a:pt x="1107" y="402"/>
                </a:lnTo>
                <a:lnTo>
                  <a:pt x="1107" y="397"/>
                </a:lnTo>
                <a:lnTo>
                  <a:pt x="1108" y="392"/>
                </a:lnTo>
                <a:lnTo>
                  <a:pt x="1107" y="392"/>
                </a:lnTo>
                <a:lnTo>
                  <a:pt x="1125" y="390"/>
                </a:lnTo>
                <a:lnTo>
                  <a:pt x="1143" y="386"/>
                </a:lnTo>
                <a:lnTo>
                  <a:pt x="1160" y="382"/>
                </a:lnTo>
                <a:lnTo>
                  <a:pt x="1176" y="378"/>
                </a:lnTo>
                <a:lnTo>
                  <a:pt x="1191" y="372"/>
                </a:lnTo>
                <a:lnTo>
                  <a:pt x="1205" y="367"/>
                </a:lnTo>
                <a:lnTo>
                  <a:pt x="1218" y="359"/>
                </a:lnTo>
                <a:lnTo>
                  <a:pt x="1230" y="352"/>
                </a:lnTo>
                <a:lnTo>
                  <a:pt x="1242" y="343"/>
                </a:lnTo>
                <a:lnTo>
                  <a:pt x="1251" y="335"/>
                </a:lnTo>
                <a:lnTo>
                  <a:pt x="1256" y="330"/>
                </a:lnTo>
                <a:lnTo>
                  <a:pt x="1260" y="325"/>
                </a:lnTo>
                <a:lnTo>
                  <a:pt x="1263" y="321"/>
                </a:lnTo>
                <a:lnTo>
                  <a:pt x="1267" y="315"/>
                </a:lnTo>
                <a:lnTo>
                  <a:pt x="1269" y="310"/>
                </a:lnTo>
                <a:lnTo>
                  <a:pt x="1272" y="305"/>
                </a:lnTo>
                <a:lnTo>
                  <a:pt x="1274" y="300"/>
                </a:lnTo>
                <a:lnTo>
                  <a:pt x="1276" y="294"/>
                </a:lnTo>
                <a:lnTo>
                  <a:pt x="1277" y="289"/>
                </a:lnTo>
                <a:lnTo>
                  <a:pt x="1278" y="284"/>
                </a:lnTo>
                <a:lnTo>
                  <a:pt x="1280" y="279"/>
                </a:lnTo>
                <a:lnTo>
                  <a:pt x="1280" y="273"/>
                </a:lnTo>
                <a:lnTo>
                  <a:pt x="1280" y="268"/>
                </a:lnTo>
                <a:lnTo>
                  <a:pt x="1278" y="263"/>
                </a:lnTo>
                <a:lnTo>
                  <a:pt x="1278" y="258"/>
                </a:lnTo>
                <a:lnTo>
                  <a:pt x="1277" y="254"/>
                </a:lnTo>
                <a:lnTo>
                  <a:pt x="1276" y="248"/>
                </a:lnTo>
                <a:lnTo>
                  <a:pt x="1273" y="243"/>
                </a:lnTo>
                <a:lnTo>
                  <a:pt x="1269" y="234"/>
                </a:lnTo>
                <a:lnTo>
                  <a:pt x="1263" y="225"/>
                </a:lnTo>
                <a:lnTo>
                  <a:pt x="1256" y="217"/>
                </a:lnTo>
                <a:lnTo>
                  <a:pt x="1247" y="208"/>
                </a:lnTo>
                <a:lnTo>
                  <a:pt x="1238" y="200"/>
                </a:lnTo>
                <a:lnTo>
                  <a:pt x="1240" y="196"/>
                </a:lnTo>
                <a:lnTo>
                  <a:pt x="1243" y="190"/>
                </a:lnTo>
                <a:lnTo>
                  <a:pt x="1246" y="187"/>
                </a:lnTo>
                <a:lnTo>
                  <a:pt x="1247" y="181"/>
                </a:lnTo>
                <a:lnTo>
                  <a:pt x="1248" y="176"/>
                </a:lnTo>
                <a:lnTo>
                  <a:pt x="1249" y="172"/>
                </a:lnTo>
                <a:lnTo>
                  <a:pt x="1249" y="167"/>
                </a:lnTo>
                <a:lnTo>
                  <a:pt x="1251" y="163"/>
                </a:lnTo>
                <a:lnTo>
                  <a:pt x="1249" y="155"/>
                </a:lnTo>
                <a:lnTo>
                  <a:pt x="1248" y="147"/>
                </a:lnTo>
                <a:lnTo>
                  <a:pt x="1246" y="139"/>
                </a:lnTo>
                <a:lnTo>
                  <a:pt x="1242" y="131"/>
                </a:lnTo>
                <a:lnTo>
                  <a:pt x="1238" y="125"/>
                </a:lnTo>
                <a:lnTo>
                  <a:pt x="1231" y="118"/>
                </a:lnTo>
                <a:lnTo>
                  <a:pt x="1225" y="112"/>
                </a:lnTo>
                <a:lnTo>
                  <a:pt x="1218" y="105"/>
                </a:lnTo>
                <a:lnTo>
                  <a:pt x="1210" y="99"/>
                </a:lnTo>
                <a:lnTo>
                  <a:pt x="1201" y="93"/>
                </a:lnTo>
                <a:lnTo>
                  <a:pt x="1192" y="88"/>
                </a:lnTo>
                <a:lnTo>
                  <a:pt x="1181" y="84"/>
                </a:lnTo>
                <a:lnTo>
                  <a:pt x="1170" y="80"/>
                </a:lnTo>
                <a:lnTo>
                  <a:pt x="1159" y="76"/>
                </a:lnTo>
                <a:lnTo>
                  <a:pt x="1146" y="74"/>
                </a:lnTo>
                <a:lnTo>
                  <a:pt x="1134" y="71"/>
                </a:lnTo>
                <a:lnTo>
                  <a:pt x="1132" y="63"/>
                </a:lnTo>
                <a:lnTo>
                  <a:pt x="1128" y="56"/>
                </a:lnTo>
                <a:lnTo>
                  <a:pt x="1122" y="49"/>
                </a:lnTo>
                <a:lnTo>
                  <a:pt x="1117" y="42"/>
                </a:lnTo>
                <a:lnTo>
                  <a:pt x="1111" y="37"/>
                </a:lnTo>
                <a:lnTo>
                  <a:pt x="1103" y="30"/>
                </a:lnTo>
                <a:lnTo>
                  <a:pt x="1094" y="25"/>
                </a:lnTo>
                <a:lnTo>
                  <a:pt x="1086" y="20"/>
                </a:lnTo>
                <a:lnTo>
                  <a:pt x="1075" y="16"/>
                </a:lnTo>
                <a:lnTo>
                  <a:pt x="1065" y="12"/>
                </a:lnTo>
                <a:lnTo>
                  <a:pt x="1054" y="8"/>
                </a:lnTo>
                <a:lnTo>
                  <a:pt x="1043" y="5"/>
                </a:lnTo>
                <a:lnTo>
                  <a:pt x="1031" y="3"/>
                </a:lnTo>
                <a:lnTo>
                  <a:pt x="1019" y="1"/>
                </a:lnTo>
                <a:lnTo>
                  <a:pt x="1006" y="0"/>
                </a:lnTo>
                <a:lnTo>
                  <a:pt x="993" y="0"/>
                </a:lnTo>
                <a:lnTo>
                  <a:pt x="977" y="0"/>
                </a:lnTo>
                <a:lnTo>
                  <a:pt x="961" y="3"/>
                </a:lnTo>
                <a:lnTo>
                  <a:pt x="947" y="5"/>
                </a:lnTo>
                <a:lnTo>
                  <a:pt x="932" y="8"/>
                </a:lnTo>
                <a:lnTo>
                  <a:pt x="919" y="12"/>
                </a:lnTo>
                <a:lnTo>
                  <a:pt x="906" y="17"/>
                </a:lnTo>
                <a:lnTo>
                  <a:pt x="895" y="24"/>
                </a:lnTo>
                <a:lnTo>
                  <a:pt x="883" y="30"/>
                </a:lnTo>
                <a:lnTo>
                  <a:pt x="884" y="30"/>
                </a:lnTo>
                <a:lnTo>
                  <a:pt x="874" y="24"/>
                </a:lnTo>
                <a:lnTo>
                  <a:pt x="863" y="18"/>
                </a:lnTo>
                <a:lnTo>
                  <a:pt x="851" y="13"/>
                </a:lnTo>
                <a:lnTo>
                  <a:pt x="838" y="8"/>
                </a:lnTo>
                <a:lnTo>
                  <a:pt x="825" y="5"/>
                </a:lnTo>
                <a:lnTo>
                  <a:pt x="811" y="3"/>
                </a:lnTo>
                <a:lnTo>
                  <a:pt x="796" y="0"/>
                </a:lnTo>
                <a:lnTo>
                  <a:pt x="781" y="0"/>
                </a:lnTo>
                <a:lnTo>
                  <a:pt x="771" y="0"/>
                </a:lnTo>
                <a:lnTo>
                  <a:pt x="762" y="1"/>
                </a:lnTo>
                <a:lnTo>
                  <a:pt x="754" y="1"/>
                </a:lnTo>
                <a:lnTo>
                  <a:pt x="745" y="3"/>
                </a:lnTo>
                <a:lnTo>
                  <a:pt x="736" y="5"/>
                </a:lnTo>
                <a:lnTo>
                  <a:pt x="728" y="7"/>
                </a:lnTo>
                <a:lnTo>
                  <a:pt x="712" y="12"/>
                </a:lnTo>
                <a:lnTo>
                  <a:pt x="706" y="14"/>
                </a:lnTo>
                <a:lnTo>
                  <a:pt x="698" y="18"/>
                </a:lnTo>
                <a:lnTo>
                  <a:pt x="691" y="21"/>
                </a:lnTo>
                <a:lnTo>
                  <a:pt x="685" y="25"/>
                </a:lnTo>
                <a:lnTo>
                  <a:pt x="680" y="29"/>
                </a:lnTo>
                <a:lnTo>
                  <a:pt x="674" y="34"/>
                </a:lnTo>
                <a:lnTo>
                  <a:pt x="669" y="38"/>
                </a:lnTo>
                <a:lnTo>
                  <a:pt x="665" y="43"/>
                </a:lnTo>
                <a:lnTo>
                  <a:pt x="665" y="45"/>
                </a:lnTo>
                <a:lnTo>
                  <a:pt x="654" y="38"/>
                </a:lnTo>
                <a:lnTo>
                  <a:pt x="642" y="33"/>
                </a:lnTo>
                <a:lnTo>
                  <a:pt x="629" y="28"/>
                </a:lnTo>
                <a:lnTo>
                  <a:pt x="614" y="24"/>
                </a:lnTo>
                <a:lnTo>
                  <a:pt x="600" y="21"/>
                </a:lnTo>
                <a:lnTo>
                  <a:pt x="585" y="18"/>
                </a:lnTo>
                <a:lnTo>
                  <a:pt x="570" y="17"/>
                </a:lnTo>
                <a:lnTo>
                  <a:pt x="555" y="17"/>
                </a:lnTo>
                <a:lnTo>
                  <a:pt x="543" y="17"/>
                </a:lnTo>
                <a:lnTo>
                  <a:pt x="533" y="18"/>
                </a:lnTo>
                <a:lnTo>
                  <a:pt x="523" y="20"/>
                </a:lnTo>
                <a:lnTo>
                  <a:pt x="512" y="21"/>
                </a:lnTo>
                <a:lnTo>
                  <a:pt x="502" y="22"/>
                </a:lnTo>
                <a:lnTo>
                  <a:pt x="492" y="25"/>
                </a:lnTo>
                <a:lnTo>
                  <a:pt x="483" y="28"/>
                </a:lnTo>
                <a:lnTo>
                  <a:pt x="473" y="30"/>
                </a:lnTo>
                <a:lnTo>
                  <a:pt x="465" y="34"/>
                </a:lnTo>
                <a:lnTo>
                  <a:pt x="456" y="38"/>
                </a:lnTo>
                <a:lnTo>
                  <a:pt x="448" y="42"/>
                </a:lnTo>
                <a:lnTo>
                  <a:pt x="440" y="46"/>
                </a:lnTo>
                <a:lnTo>
                  <a:pt x="433" y="51"/>
                </a:lnTo>
                <a:lnTo>
                  <a:pt x="427" y="56"/>
                </a:lnTo>
                <a:lnTo>
                  <a:pt x="420" y="62"/>
                </a:lnTo>
                <a:lnTo>
                  <a:pt x="415" y="67"/>
                </a:lnTo>
                <a:lnTo>
                  <a:pt x="415" y="68"/>
                </a:lnTo>
                <a:lnTo>
                  <a:pt x="403" y="64"/>
                </a:lnTo>
                <a:lnTo>
                  <a:pt x="392" y="60"/>
                </a:lnTo>
                <a:lnTo>
                  <a:pt x="378" y="58"/>
                </a:lnTo>
                <a:lnTo>
                  <a:pt x="367" y="55"/>
                </a:lnTo>
                <a:lnTo>
                  <a:pt x="354" y="54"/>
                </a:lnTo>
                <a:lnTo>
                  <a:pt x="340" y="53"/>
                </a:lnTo>
                <a:lnTo>
                  <a:pt x="327" y="51"/>
                </a:lnTo>
                <a:lnTo>
                  <a:pt x="314" y="51"/>
                </a:lnTo>
                <a:lnTo>
                  <a:pt x="293" y="53"/>
                </a:lnTo>
                <a:lnTo>
                  <a:pt x="274" y="54"/>
                </a:lnTo>
                <a:lnTo>
                  <a:pt x="254" y="56"/>
                </a:lnTo>
                <a:lnTo>
                  <a:pt x="236" y="60"/>
                </a:lnTo>
                <a:lnTo>
                  <a:pt x="219" y="66"/>
                </a:lnTo>
                <a:lnTo>
                  <a:pt x="202" y="72"/>
                </a:lnTo>
                <a:lnTo>
                  <a:pt x="187" y="79"/>
                </a:lnTo>
                <a:lnTo>
                  <a:pt x="173" y="87"/>
                </a:lnTo>
                <a:lnTo>
                  <a:pt x="166" y="91"/>
                </a:lnTo>
                <a:lnTo>
                  <a:pt x="160" y="95"/>
                </a:lnTo>
                <a:lnTo>
                  <a:pt x="153" y="100"/>
                </a:lnTo>
                <a:lnTo>
                  <a:pt x="148" y="104"/>
                </a:lnTo>
                <a:lnTo>
                  <a:pt x="143" y="109"/>
                </a:lnTo>
                <a:lnTo>
                  <a:pt x="137" y="114"/>
                </a:lnTo>
                <a:lnTo>
                  <a:pt x="134" y="120"/>
                </a:lnTo>
                <a:lnTo>
                  <a:pt x="130" y="125"/>
                </a:lnTo>
                <a:lnTo>
                  <a:pt x="126" y="130"/>
                </a:lnTo>
                <a:lnTo>
                  <a:pt x="123" y="135"/>
                </a:lnTo>
                <a:lnTo>
                  <a:pt x="120" y="142"/>
                </a:lnTo>
                <a:lnTo>
                  <a:pt x="118" y="147"/>
                </a:lnTo>
                <a:lnTo>
                  <a:pt x="116" y="152"/>
                </a:lnTo>
                <a:lnTo>
                  <a:pt x="115" y="159"/>
                </a:lnTo>
                <a:lnTo>
                  <a:pt x="114" y="166"/>
                </a:lnTo>
                <a:lnTo>
                  <a:pt x="114" y="171"/>
                </a:lnTo>
                <a:lnTo>
                  <a:pt x="114" y="179"/>
                </a:lnTo>
                <a:lnTo>
                  <a:pt x="115" y="188"/>
                </a:lnTo>
                <a:lnTo>
                  <a:pt x="116" y="187"/>
                </a:lnTo>
              </a:path>
            </a:pathLst>
          </a:custGeom>
          <a:solidFill>
            <a:schemeClr val="folHlink"/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6" name="Freeform 36"/>
          <p:cNvSpPr>
            <a:spLocks/>
          </p:cNvSpPr>
          <p:nvPr/>
        </p:nvSpPr>
        <p:spPr bwMode="auto">
          <a:xfrm>
            <a:off x="2843069" y="2126052"/>
            <a:ext cx="119063" cy="17462"/>
          </a:xfrm>
          <a:custGeom>
            <a:avLst/>
            <a:gdLst>
              <a:gd name="T0" fmla="*/ 0 w 75"/>
              <a:gd name="T1" fmla="*/ 0 h 11"/>
              <a:gd name="T2" fmla="*/ 40322665 w 75"/>
              <a:gd name="T3" fmla="*/ 10080336 h 11"/>
              <a:gd name="T4" fmla="*/ 80645331 w 75"/>
              <a:gd name="T5" fmla="*/ 20160672 h 11"/>
              <a:gd name="T6" fmla="*/ 98287285 w 75"/>
              <a:gd name="T7" fmla="*/ 22679961 h 11"/>
              <a:gd name="T8" fmla="*/ 123488968 w 75"/>
              <a:gd name="T9" fmla="*/ 22679961 h 11"/>
              <a:gd name="T10" fmla="*/ 141129335 w 75"/>
              <a:gd name="T11" fmla="*/ 27720134 h 11"/>
              <a:gd name="T12" fmla="*/ 166330993 w 75"/>
              <a:gd name="T13" fmla="*/ 27720134 h 11"/>
              <a:gd name="T14" fmla="*/ 189013279 w 75"/>
              <a:gd name="T15" fmla="*/ 27720134 h 1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5"/>
              <a:gd name="T25" fmla="*/ 0 h 11"/>
              <a:gd name="T26" fmla="*/ 75 w 75"/>
              <a:gd name="T27" fmla="*/ 11 h 1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5" h="11">
                <a:moveTo>
                  <a:pt x="0" y="0"/>
                </a:moveTo>
                <a:lnTo>
                  <a:pt x="16" y="4"/>
                </a:lnTo>
                <a:lnTo>
                  <a:pt x="32" y="8"/>
                </a:lnTo>
                <a:lnTo>
                  <a:pt x="39" y="9"/>
                </a:lnTo>
                <a:lnTo>
                  <a:pt x="49" y="9"/>
                </a:lnTo>
                <a:lnTo>
                  <a:pt x="56" y="11"/>
                </a:lnTo>
                <a:lnTo>
                  <a:pt x="66" y="11"/>
                </a:lnTo>
                <a:lnTo>
                  <a:pt x="75" y="11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" name="Freeform 37"/>
          <p:cNvSpPr>
            <a:spLocks/>
          </p:cNvSpPr>
          <p:nvPr/>
        </p:nvSpPr>
        <p:spPr bwMode="auto">
          <a:xfrm>
            <a:off x="3016107" y="2322902"/>
            <a:ext cx="52387" cy="7937"/>
          </a:xfrm>
          <a:custGeom>
            <a:avLst/>
            <a:gdLst>
              <a:gd name="T0" fmla="*/ 0 w 33"/>
              <a:gd name="T1" fmla="*/ 12599192 h 5"/>
              <a:gd name="T2" fmla="*/ 20161054 w 33"/>
              <a:gd name="T3" fmla="*/ 10079989 h 5"/>
              <a:gd name="T4" fmla="*/ 42841446 w 33"/>
              <a:gd name="T5" fmla="*/ 5039995 h 5"/>
              <a:gd name="T6" fmla="*/ 83163555 w 33"/>
              <a:gd name="T7" fmla="*/ 0 h 5"/>
              <a:gd name="T8" fmla="*/ 0 60000 65536"/>
              <a:gd name="T9" fmla="*/ 0 60000 65536"/>
              <a:gd name="T10" fmla="*/ 0 60000 65536"/>
              <a:gd name="T11" fmla="*/ 0 60000 65536"/>
              <a:gd name="T12" fmla="*/ 0 w 33"/>
              <a:gd name="T13" fmla="*/ 0 h 5"/>
              <a:gd name="T14" fmla="*/ 33 w 33"/>
              <a:gd name="T15" fmla="*/ 5 h 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" h="5">
                <a:moveTo>
                  <a:pt x="0" y="5"/>
                </a:moveTo>
                <a:lnTo>
                  <a:pt x="8" y="4"/>
                </a:lnTo>
                <a:lnTo>
                  <a:pt x="17" y="2"/>
                </a:lnTo>
                <a:lnTo>
                  <a:pt x="33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8" name="Freeform 38"/>
          <p:cNvSpPr>
            <a:spLocks/>
          </p:cNvSpPr>
          <p:nvPr/>
        </p:nvSpPr>
        <p:spPr bwMode="auto">
          <a:xfrm>
            <a:off x="3484419" y="2372114"/>
            <a:ext cx="31750" cy="38100"/>
          </a:xfrm>
          <a:custGeom>
            <a:avLst/>
            <a:gdLst>
              <a:gd name="T0" fmla="*/ 0 w 20"/>
              <a:gd name="T1" fmla="*/ 0 h 24"/>
              <a:gd name="T2" fmla="*/ 12601573 w 20"/>
              <a:gd name="T3" fmla="*/ 17640301 h 24"/>
              <a:gd name="T4" fmla="*/ 22682198 w 20"/>
              <a:gd name="T5" fmla="*/ 30241878 h 24"/>
              <a:gd name="T6" fmla="*/ 35282186 w 20"/>
              <a:gd name="T7" fmla="*/ 42843449 h 24"/>
              <a:gd name="T8" fmla="*/ 50403118 w 20"/>
              <a:gd name="T9" fmla="*/ 60483756 h 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"/>
              <a:gd name="T16" fmla="*/ 0 h 24"/>
              <a:gd name="T17" fmla="*/ 20 w 20"/>
              <a:gd name="T18" fmla="*/ 24 h 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" h="24">
                <a:moveTo>
                  <a:pt x="0" y="0"/>
                </a:moveTo>
                <a:lnTo>
                  <a:pt x="5" y="7"/>
                </a:lnTo>
                <a:lnTo>
                  <a:pt x="9" y="12"/>
                </a:lnTo>
                <a:lnTo>
                  <a:pt x="14" y="17"/>
                </a:lnTo>
                <a:lnTo>
                  <a:pt x="20" y="24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" name="Freeform 39"/>
          <p:cNvSpPr>
            <a:spLocks/>
          </p:cNvSpPr>
          <p:nvPr/>
        </p:nvSpPr>
        <p:spPr bwMode="auto">
          <a:xfrm>
            <a:off x="4084494" y="2318139"/>
            <a:ext cx="12700" cy="39688"/>
          </a:xfrm>
          <a:custGeom>
            <a:avLst/>
            <a:gdLst>
              <a:gd name="T0" fmla="*/ 0 w 8"/>
              <a:gd name="T1" fmla="*/ 63005499 h 25"/>
              <a:gd name="T2" fmla="*/ 7559674 w 8"/>
              <a:gd name="T3" fmla="*/ 50403757 h 25"/>
              <a:gd name="T4" fmla="*/ 10080623 w 8"/>
              <a:gd name="T5" fmla="*/ 32763240 h 25"/>
              <a:gd name="T6" fmla="*/ 17640298 w 8"/>
              <a:gd name="T7" fmla="*/ 17642111 h 25"/>
              <a:gd name="T8" fmla="*/ 20161247 w 8"/>
              <a:gd name="T9" fmla="*/ 0 h 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"/>
              <a:gd name="T16" fmla="*/ 0 h 25"/>
              <a:gd name="T17" fmla="*/ 8 w 8"/>
              <a:gd name="T18" fmla="*/ 25 h 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" h="25">
                <a:moveTo>
                  <a:pt x="0" y="25"/>
                </a:moveTo>
                <a:lnTo>
                  <a:pt x="3" y="20"/>
                </a:lnTo>
                <a:lnTo>
                  <a:pt x="4" y="13"/>
                </a:lnTo>
                <a:lnTo>
                  <a:pt x="7" y="7"/>
                </a:lnTo>
                <a:lnTo>
                  <a:pt x="8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0" name="Freeform 40"/>
          <p:cNvSpPr>
            <a:spLocks/>
          </p:cNvSpPr>
          <p:nvPr/>
        </p:nvSpPr>
        <p:spPr bwMode="auto">
          <a:xfrm>
            <a:off x="4346432" y="2076839"/>
            <a:ext cx="153987" cy="146050"/>
          </a:xfrm>
          <a:custGeom>
            <a:avLst/>
            <a:gdLst>
              <a:gd name="T0" fmla="*/ 244453591 w 97"/>
              <a:gd name="T1" fmla="*/ 231854397 h 92"/>
              <a:gd name="T2" fmla="*/ 244453591 w 97"/>
              <a:gd name="T3" fmla="*/ 231854397 h 92"/>
              <a:gd name="T4" fmla="*/ 241934238 w 97"/>
              <a:gd name="T5" fmla="*/ 211693154 h 92"/>
              <a:gd name="T6" fmla="*/ 236893943 w 97"/>
              <a:gd name="T7" fmla="*/ 194052810 h 92"/>
              <a:gd name="T8" fmla="*/ 234373002 w 97"/>
              <a:gd name="T9" fmla="*/ 173891567 h 92"/>
              <a:gd name="T10" fmla="*/ 226813354 w 97"/>
              <a:gd name="T11" fmla="*/ 158769047 h 92"/>
              <a:gd name="T12" fmla="*/ 219252118 w 97"/>
              <a:gd name="T13" fmla="*/ 141128753 h 92"/>
              <a:gd name="T14" fmla="*/ 204131185 w 97"/>
              <a:gd name="T15" fmla="*/ 123486871 h 92"/>
              <a:gd name="T16" fmla="*/ 191531242 w 97"/>
              <a:gd name="T17" fmla="*/ 108367526 h 92"/>
              <a:gd name="T18" fmla="*/ 178929712 w 97"/>
              <a:gd name="T19" fmla="*/ 90725620 h 92"/>
              <a:gd name="T20" fmla="*/ 161289475 w 97"/>
              <a:gd name="T21" fmla="*/ 78124049 h 92"/>
              <a:gd name="T22" fmla="*/ 141128297 w 97"/>
              <a:gd name="T23" fmla="*/ 65524066 h 92"/>
              <a:gd name="T24" fmla="*/ 123486472 w 97"/>
              <a:gd name="T25" fmla="*/ 52924082 h 92"/>
              <a:gd name="T26" fmla="*/ 103325269 w 97"/>
              <a:gd name="T27" fmla="*/ 37801550 h 92"/>
              <a:gd name="T28" fmla="*/ 80644738 w 97"/>
              <a:gd name="T29" fmla="*/ 25201560 h 92"/>
              <a:gd name="T30" fmla="*/ 52922324 w 97"/>
              <a:gd name="T31" fmla="*/ 15120939 h 92"/>
              <a:gd name="T32" fmla="*/ 27720839 w 97"/>
              <a:gd name="T33" fmla="*/ 5040312 h 92"/>
              <a:gd name="T34" fmla="*/ 0 w 97"/>
              <a:gd name="T35" fmla="*/ 0 h 9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97"/>
              <a:gd name="T55" fmla="*/ 0 h 92"/>
              <a:gd name="T56" fmla="*/ 97 w 97"/>
              <a:gd name="T57" fmla="*/ 92 h 9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97" h="92">
                <a:moveTo>
                  <a:pt x="97" y="92"/>
                </a:moveTo>
                <a:lnTo>
                  <a:pt x="97" y="92"/>
                </a:lnTo>
                <a:lnTo>
                  <a:pt x="96" y="84"/>
                </a:lnTo>
                <a:lnTo>
                  <a:pt x="94" y="77"/>
                </a:lnTo>
                <a:lnTo>
                  <a:pt x="93" y="69"/>
                </a:lnTo>
                <a:lnTo>
                  <a:pt x="90" y="63"/>
                </a:lnTo>
                <a:lnTo>
                  <a:pt x="87" y="56"/>
                </a:lnTo>
                <a:lnTo>
                  <a:pt x="81" y="49"/>
                </a:lnTo>
                <a:lnTo>
                  <a:pt x="76" y="43"/>
                </a:lnTo>
                <a:lnTo>
                  <a:pt x="71" y="36"/>
                </a:lnTo>
                <a:lnTo>
                  <a:pt x="64" y="31"/>
                </a:lnTo>
                <a:lnTo>
                  <a:pt x="56" y="26"/>
                </a:lnTo>
                <a:lnTo>
                  <a:pt x="49" y="21"/>
                </a:lnTo>
                <a:lnTo>
                  <a:pt x="41" y="15"/>
                </a:lnTo>
                <a:lnTo>
                  <a:pt x="32" y="10"/>
                </a:lnTo>
                <a:lnTo>
                  <a:pt x="21" y="6"/>
                </a:lnTo>
                <a:lnTo>
                  <a:pt x="11" y="2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" name="Freeform 41"/>
          <p:cNvSpPr>
            <a:spLocks/>
          </p:cNvSpPr>
          <p:nvPr/>
        </p:nvSpPr>
        <p:spPr bwMode="auto">
          <a:xfrm>
            <a:off x="4484540" y="1918089"/>
            <a:ext cx="69850" cy="53975"/>
          </a:xfrm>
          <a:custGeom>
            <a:avLst/>
            <a:gdLst>
              <a:gd name="T0" fmla="*/ 0 w 44"/>
              <a:gd name="T1" fmla="*/ 85685299 h 34"/>
              <a:gd name="T2" fmla="*/ 17640300 w 44"/>
              <a:gd name="T3" fmla="*/ 78124040 h 34"/>
              <a:gd name="T4" fmla="*/ 35282188 w 44"/>
              <a:gd name="T5" fmla="*/ 68043419 h 34"/>
              <a:gd name="T6" fmla="*/ 50403120 w 44"/>
              <a:gd name="T7" fmla="*/ 57962799 h 34"/>
              <a:gd name="T8" fmla="*/ 63003115 w 44"/>
              <a:gd name="T9" fmla="*/ 45362805 h 34"/>
              <a:gd name="T10" fmla="*/ 78124048 w 44"/>
              <a:gd name="T11" fmla="*/ 35282184 h 34"/>
              <a:gd name="T12" fmla="*/ 90725618 w 44"/>
              <a:gd name="T13" fmla="*/ 22680609 h 34"/>
              <a:gd name="T14" fmla="*/ 100806240 w 44"/>
              <a:gd name="T15" fmla="*/ 12599985 h 34"/>
              <a:gd name="T16" fmla="*/ 110886886 w 44"/>
              <a:gd name="T17" fmla="*/ 0 h 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4"/>
              <a:gd name="T28" fmla="*/ 0 h 34"/>
              <a:gd name="T29" fmla="*/ 44 w 44"/>
              <a:gd name="T30" fmla="*/ 34 h 3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4" h="34">
                <a:moveTo>
                  <a:pt x="0" y="34"/>
                </a:moveTo>
                <a:lnTo>
                  <a:pt x="7" y="31"/>
                </a:lnTo>
                <a:lnTo>
                  <a:pt x="14" y="27"/>
                </a:lnTo>
                <a:lnTo>
                  <a:pt x="20" y="23"/>
                </a:lnTo>
                <a:lnTo>
                  <a:pt x="25" y="18"/>
                </a:lnTo>
                <a:lnTo>
                  <a:pt x="31" y="14"/>
                </a:lnTo>
                <a:lnTo>
                  <a:pt x="36" y="9"/>
                </a:lnTo>
                <a:lnTo>
                  <a:pt x="40" y="5"/>
                </a:lnTo>
                <a:lnTo>
                  <a:pt x="44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" name="Freeform 42"/>
          <p:cNvSpPr>
            <a:spLocks/>
          </p:cNvSpPr>
          <p:nvPr/>
        </p:nvSpPr>
        <p:spPr bwMode="auto">
          <a:xfrm>
            <a:off x="4389290" y="1713302"/>
            <a:ext cx="4763" cy="25400"/>
          </a:xfrm>
          <a:custGeom>
            <a:avLst/>
            <a:gdLst>
              <a:gd name="T0" fmla="*/ 7562057 w 3"/>
              <a:gd name="T1" fmla="*/ 40322493 h 16"/>
              <a:gd name="T2" fmla="*/ 7562057 w 3"/>
              <a:gd name="T3" fmla="*/ 35282183 h 16"/>
              <a:gd name="T4" fmla="*/ 7562057 w 3"/>
              <a:gd name="T5" fmla="*/ 20161247 h 16"/>
              <a:gd name="T6" fmla="*/ 0 w 3"/>
              <a:gd name="T7" fmla="*/ 0 h 16"/>
              <a:gd name="T8" fmla="*/ 0 60000 65536"/>
              <a:gd name="T9" fmla="*/ 0 60000 65536"/>
              <a:gd name="T10" fmla="*/ 0 60000 65536"/>
              <a:gd name="T11" fmla="*/ 0 60000 65536"/>
              <a:gd name="T12" fmla="*/ 0 w 3"/>
              <a:gd name="T13" fmla="*/ 0 h 16"/>
              <a:gd name="T14" fmla="*/ 3 w 3"/>
              <a:gd name="T15" fmla="*/ 16 h 1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" h="16">
                <a:moveTo>
                  <a:pt x="3" y="16"/>
                </a:moveTo>
                <a:lnTo>
                  <a:pt x="3" y="14"/>
                </a:lnTo>
                <a:lnTo>
                  <a:pt x="3" y="8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" name="Freeform 43"/>
          <p:cNvSpPr>
            <a:spLocks/>
          </p:cNvSpPr>
          <p:nvPr/>
        </p:nvSpPr>
        <p:spPr bwMode="auto">
          <a:xfrm>
            <a:off x="4109894" y="1648214"/>
            <a:ext cx="33338" cy="33338"/>
          </a:xfrm>
          <a:custGeom>
            <a:avLst/>
            <a:gdLst>
              <a:gd name="T0" fmla="*/ 52924874 w 21"/>
              <a:gd name="T1" fmla="*/ 0 h 21"/>
              <a:gd name="T2" fmla="*/ 35282716 w 21"/>
              <a:gd name="T3" fmla="*/ 12601763 h 21"/>
              <a:gd name="T4" fmla="*/ 22682538 w 21"/>
              <a:gd name="T5" fmla="*/ 27722931 h 21"/>
              <a:gd name="T6" fmla="*/ 10080776 w 21"/>
              <a:gd name="T7" fmla="*/ 40323103 h 21"/>
              <a:gd name="T8" fmla="*/ 0 w 21"/>
              <a:gd name="T9" fmla="*/ 52924874 h 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"/>
              <a:gd name="T16" fmla="*/ 0 h 21"/>
              <a:gd name="T17" fmla="*/ 21 w 21"/>
              <a:gd name="T18" fmla="*/ 21 h 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" h="21">
                <a:moveTo>
                  <a:pt x="21" y="0"/>
                </a:moveTo>
                <a:lnTo>
                  <a:pt x="14" y="5"/>
                </a:lnTo>
                <a:lnTo>
                  <a:pt x="9" y="11"/>
                </a:lnTo>
                <a:lnTo>
                  <a:pt x="4" y="16"/>
                </a:lnTo>
                <a:lnTo>
                  <a:pt x="0" y="21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4" name="Freeform 44"/>
          <p:cNvSpPr>
            <a:spLocks/>
          </p:cNvSpPr>
          <p:nvPr/>
        </p:nvSpPr>
        <p:spPr bwMode="auto">
          <a:xfrm>
            <a:off x="3781282" y="1668852"/>
            <a:ext cx="15875" cy="30162"/>
          </a:xfrm>
          <a:custGeom>
            <a:avLst/>
            <a:gdLst>
              <a:gd name="T0" fmla="*/ 25201559 w 10"/>
              <a:gd name="T1" fmla="*/ 0 h 19"/>
              <a:gd name="T2" fmla="*/ 15120938 w 10"/>
              <a:gd name="T3" fmla="*/ 10080457 h 19"/>
              <a:gd name="T4" fmla="*/ 10080624 w 10"/>
              <a:gd name="T5" fmla="*/ 20160914 h 19"/>
              <a:gd name="T6" fmla="*/ 2520950 w 10"/>
              <a:gd name="T7" fmla="*/ 32760694 h 19"/>
              <a:gd name="T8" fmla="*/ 0 w 10"/>
              <a:gd name="T9" fmla="*/ 47881374 h 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19"/>
              <a:gd name="T17" fmla="*/ 10 w 10"/>
              <a:gd name="T18" fmla="*/ 19 h 1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19">
                <a:moveTo>
                  <a:pt x="10" y="0"/>
                </a:moveTo>
                <a:lnTo>
                  <a:pt x="6" y="4"/>
                </a:lnTo>
                <a:lnTo>
                  <a:pt x="4" y="8"/>
                </a:lnTo>
                <a:lnTo>
                  <a:pt x="1" y="13"/>
                </a:lnTo>
                <a:lnTo>
                  <a:pt x="0" y="19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5" name="Freeform 45"/>
          <p:cNvSpPr>
            <a:spLocks/>
          </p:cNvSpPr>
          <p:nvPr/>
        </p:nvSpPr>
        <p:spPr bwMode="auto">
          <a:xfrm>
            <a:off x="3400282" y="1708539"/>
            <a:ext cx="60325" cy="26988"/>
          </a:xfrm>
          <a:custGeom>
            <a:avLst/>
            <a:gdLst>
              <a:gd name="T0" fmla="*/ 95765924 w 38"/>
              <a:gd name="T1" fmla="*/ 42844237 h 17"/>
              <a:gd name="T2" fmla="*/ 73083733 w 38"/>
              <a:gd name="T3" fmla="*/ 30242434 h 17"/>
              <a:gd name="T4" fmla="*/ 50403117 w 38"/>
              <a:gd name="T5" fmla="*/ 20161621 h 17"/>
              <a:gd name="T6" fmla="*/ 27720926 w 38"/>
              <a:gd name="T7" fmla="*/ 10080810 h 17"/>
              <a:gd name="T8" fmla="*/ 0 w 38"/>
              <a:gd name="T9" fmla="*/ 0 h 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"/>
              <a:gd name="T16" fmla="*/ 0 h 17"/>
              <a:gd name="T17" fmla="*/ 38 w 38"/>
              <a:gd name="T18" fmla="*/ 17 h 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" h="17">
                <a:moveTo>
                  <a:pt x="38" y="17"/>
                </a:moveTo>
                <a:lnTo>
                  <a:pt x="29" y="12"/>
                </a:lnTo>
                <a:lnTo>
                  <a:pt x="20" y="8"/>
                </a:lnTo>
                <a:lnTo>
                  <a:pt x="11" y="4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6" name="Freeform 46"/>
          <p:cNvSpPr>
            <a:spLocks/>
          </p:cNvSpPr>
          <p:nvPr/>
        </p:nvSpPr>
        <p:spPr bwMode="auto">
          <a:xfrm>
            <a:off x="2924032" y="1899039"/>
            <a:ext cx="11112" cy="28575"/>
          </a:xfrm>
          <a:custGeom>
            <a:avLst/>
            <a:gdLst>
              <a:gd name="T0" fmla="*/ 0 w 7"/>
              <a:gd name="T1" fmla="*/ 0 h 18"/>
              <a:gd name="T2" fmla="*/ 7559336 w 7"/>
              <a:gd name="T3" fmla="*/ 22682197 h 18"/>
              <a:gd name="T4" fmla="*/ 17639508 w 7"/>
              <a:gd name="T5" fmla="*/ 45362806 h 18"/>
              <a:gd name="T6" fmla="*/ 0 60000 65536"/>
              <a:gd name="T7" fmla="*/ 0 60000 65536"/>
              <a:gd name="T8" fmla="*/ 0 60000 65536"/>
              <a:gd name="T9" fmla="*/ 0 w 7"/>
              <a:gd name="T10" fmla="*/ 0 h 18"/>
              <a:gd name="T11" fmla="*/ 7 w 7"/>
              <a:gd name="T12" fmla="*/ 18 h 1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" h="18">
                <a:moveTo>
                  <a:pt x="0" y="0"/>
                </a:moveTo>
                <a:lnTo>
                  <a:pt x="3" y="9"/>
                </a:lnTo>
                <a:lnTo>
                  <a:pt x="7" y="18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7" name="Rectangle 50"/>
          <p:cNvSpPr>
            <a:spLocks noChangeArrowheads="1"/>
          </p:cNvSpPr>
          <p:nvPr/>
        </p:nvSpPr>
        <p:spPr bwMode="auto">
          <a:xfrm>
            <a:off x="3453801" y="1665491"/>
            <a:ext cx="936155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EPS/GPRS core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78" name="Rectangle 53"/>
          <p:cNvSpPr>
            <a:spLocks noChangeArrowheads="1"/>
          </p:cNvSpPr>
          <p:nvPr/>
        </p:nvSpPr>
        <p:spPr bwMode="auto">
          <a:xfrm>
            <a:off x="1208600" y="1887928"/>
            <a:ext cx="364706" cy="444500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UE</a:t>
            </a:r>
            <a:endParaRPr lang="en-US" sz="1000" dirty="0"/>
          </a:p>
        </p:txBody>
      </p:sp>
      <p:sp>
        <p:nvSpPr>
          <p:cNvPr id="79" name="Rectangle 63"/>
          <p:cNvSpPr>
            <a:spLocks noChangeArrowheads="1"/>
          </p:cNvSpPr>
          <p:nvPr/>
        </p:nvSpPr>
        <p:spPr bwMode="auto">
          <a:xfrm>
            <a:off x="7001880" y="1594240"/>
            <a:ext cx="27090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PDN</a:t>
            </a:r>
          </a:p>
        </p:txBody>
      </p:sp>
      <p:sp>
        <p:nvSpPr>
          <p:cNvPr id="80" name="Rectangle 50"/>
          <p:cNvSpPr>
            <a:spLocks noChangeArrowheads="1"/>
          </p:cNvSpPr>
          <p:nvPr/>
        </p:nvSpPr>
        <p:spPr bwMode="auto">
          <a:xfrm>
            <a:off x="1932625" y="1548951"/>
            <a:ext cx="787074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3GPP Access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81" name="Freeform 5"/>
          <p:cNvSpPr>
            <a:spLocks/>
          </p:cNvSpPr>
          <p:nvPr/>
        </p:nvSpPr>
        <p:spPr bwMode="auto">
          <a:xfrm>
            <a:off x="1610329" y="2092595"/>
            <a:ext cx="1376362" cy="690282"/>
          </a:xfrm>
          <a:custGeom>
            <a:avLst/>
            <a:gdLst>
              <a:gd name="T0" fmla="*/ 118446523 w 867"/>
              <a:gd name="T1" fmla="*/ 493950333 h 563"/>
              <a:gd name="T2" fmla="*/ 42841847 w 867"/>
              <a:gd name="T3" fmla="*/ 549393715 h 563"/>
              <a:gd name="T4" fmla="*/ 5040311 w 867"/>
              <a:gd name="T5" fmla="*/ 630038635 h 563"/>
              <a:gd name="T6" fmla="*/ 5040311 w 867"/>
              <a:gd name="T7" fmla="*/ 705643248 h 563"/>
              <a:gd name="T8" fmla="*/ 27720920 w 867"/>
              <a:gd name="T9" fmla="*/ 766126938 h 563"/>
              <a:gd name="T10" fmla="*/ 105846544 w 867"/>
              <a:gd name="T11" fmla="*/ 831650935 h 563"/>
              <a:gd name="T12" fmla="*/ 57962787 w 867"/>
              <a:gd name="T13" fmla="*/ 912296053 h 563"/>
              <a:gd name="T14" fmla="*/ 52922478 w 867"/>
              <a:gd name="T15" fmla="*/ 1003021588 h 563"/>
              <a:gd name="T16" fmla="*/ 95765901 w 867"/>
              <a:gd name="T17" fmla="*/ 1091226176 h 563"/>
              <a:gd name="T18" fmla="*/ 181451183 w 867"/>
              <a:gd name="T19" fmla="*/ 1144148611 h 563"/>
              <a:gd name="T20" fmla="*/ 282257417 w 867"/>
              <a:gd name="T21" fmla="*/ 1159269533 h 563"/>
              <a:gd name="T22" fmla="*/ 337700819 w 867"/>
              <a:gd name="T23" fmla="*/ 1217233863 h 563"/>
              <a:gd name="T24" fmla="*/ 435986155 w 867"/>
              <a:gd name="T25" fmla="*/ 1287798168 h 563"/>
              <a:gd name="T26" fmla="*/ 554434216 w 867"/>
              <a:gd name="T27" fmla="*/ 1328120628 h 563"/>
              <a:gd name="T28" fmla="*/ 682961308 w 867"/>
              <a:gd name="T29" fmla="*/ 1333160935 h 563"/>
              <a:gd name="T30" fmla="*/ 808969039 w 867"/>
              <a:gd name="T31" fmla="*/ 1295359423 h 563"/>
              <a:gd name="T32" fmla="*/ 871973897 w 867"/>
              <a:gd name="T33" fmla="*/ 1328120628 h 563"/>
              <a:gd name="T34" fmla="*/ 955138206 w 867"/>
              <a:gd name="T35" fmla="*/ 1386084958 h 563"/>
              <a:gd name="T36" fmla="*/ 1053425030 w 867"/>
              <a:gd name="T37" fmla="*/ 1413805855 h 563"/>
              <a:gd name="T38" fmla="*/ 1171871504 w 867"/>
              <a:gd name="T39" fmla="*/ 1413805855 h 563"/>
              <a:gd name="T40" fmla="*/ 1297879235 w 867"/>
              <a:gd name="T41" fmla="*/ 1370964035 h 563"/>
              <a:gd name="T42" fmla="*/ 1393645111 w 867"/>
              <a:gd name="T43" fmla="*/ 1292838475 h 563"/>
              <a:gd name="T44" fmla="*/ 1444048203 w 867"/>
              <a:gd name="T45" fmla="*/ 1207153248 h 563"/>
              <a:gd name="T46" fmla="*/ 1534773770 w 867"/>
              <a:gd name="T47" fmla="*/ 1239914453 h 563"/>
              <a:gd name="T48" fmla="*/ 1658262140 w 867"/>
              <a:gd name="T49" fmla="*/ 1239914453 h 563"/>
              <a:gd name="T50" fmla="*/ 1784270268 w 867"/>
              <a:gd name="T51" fmla="*/ 1186992018 h 563"/>
              <a:gd name="T52" fmla="*/ 1864915216 w 867"/>
              <a:gd name="T53" fmla="*/ 1091226176 h 563"/>
              <a:gd name="T54" fmla="*/ 1887595814 w 867"/>
              <a:gd name="T55" fmla="*/ 987900666 h 563"/>
              <a:gd name="T56" fmla="*/ 2033764782 w 867"/>
              <a:gd name="T57" fmla="*/ 942537898 h 563"/>
              <a:gd name="T58" fmla="*/ 2137091916 w 867"/>
              <a:gd name="T59" fmla="*/ 844251108 h 563"/>
              <a:gd name="T60" fmla="*/ 2147483647 w 867"/>
              <a:gd name="T61" fmla="*/ 715723863 h 563"/>
              <a:gd name="T62" fmla="*/ 2147483647 w 867"/>
              <a:gd name="T63" fmla="*/ 589716175 h 563"/>
              <a:gd name="T64" fmla="*/ 2114409730 w 867"/>
              <a:gd name="T65" fmla="*/ 504030948 h 563"/>
              <a:gd name="T66" fmla="*/ 2132051606 w 867"/>
              <a:gd name="T67" fmla="*/ 390623136 h 563"/>
              <a:gd name="T68" fmla="*/ 2104329112 w 867"/>
              <a:gd name="T69" fmla="*/ 299897601 h 563"/>
              <a:gd name="T70" fmla="*/ 2033764782 w 867"/>
              <a:gd name="T71" fmla="*/ 226813936 h 563"/>
              <a:gd name="T72" fmla="*/ 1935479546 w 867"/>
              <a:gd name="T73" fmla="*/ 178930172 h 563"/>
              <a:gd name="T74" fmla="*/ 1905237690 w 867"/>
              <a:gd name="T75" fmla="*/ 105846507 h 563"/>
              <a:gd name="T76" fmla="*/ 1837192722 w 867"/>
              <a:gd name="T77" fmla="*/ 40322472 h 563"/>
              <a:gd name="T78" fmla="*/ 1736386537 w 867"/>
              <a:gd name="T79" fmla="*/ 5040309 h 563"/>
              <a:gd name="T80" fmla="*/ 1615418718 w 867"/>
              <a:gd name="T81" fmla="*/ 15120929 h 563"/>
              <a:gd name="T82" fmla="*/ 1507052863 w 867"/>
              <a:gd name="T83" fmla="*/ 78123997 h 563"/>
              <a:gd name="T84" fmla="*/ 1428927275 w 867"/>
              <a:gd name="T85" fmla="*/ 20161236 h 563"/>
              <a:gd name="T86" fmla="*/ 1318040472 w 867"/>
              <a:gd name="T87" fmla="*/ 0 h 563"/>
              <a:gd name="T88" fmla="*/ 1242435833 w 867"/>
              <a:gd name="T89" fmla="*/ 17640289 h 563"/>
              <a:gd name="T90" fmla="*/ 1149190906 w 867"/>
              <a:gd name="T91" fmla="*/ 85685252 h 563"/>
              <a:gd name="T92" fmla="*/ 1093747504 w 867"/>
              <a:gd name="T93" fmla="*/ 83164305 h 563"/>
              <a:gd name="T94" fmla="*/ 970259134 w 867"/>
              <a:gd name="T95" fmla="*/ 42841832 h 563"/>
              <a:gd name="T96" fmla="*/ 871973897 w 867"/>
              <a:gd name="T97" fmla="*/ 52922460 h 563"/>
              <a:gd name="T98" fmla="*/ 793848112 w 867"/>
              <a:gd name="T99" fmla="*/ 85685252 h 563"/>
              <a:gd name="T100" fmla="*/ 725804730 w 867"/>
              <a:gd name="T101" fmla="*/ 143648019 h 563"/>
              <a:gd name="T102" fmla="*/ 667840380 w 867"/>
              <a:gd name="T103" fmla="*/ 153728634 h 563"/>
              <a:gd name="T104" fmla="*/ 559474525 w 867"/>
              <a:gd name="T105" fmla="*/ 133567404 h 563"/>
              <a:gd name="T106" fmla="*/ 400703891 w 867"/>
              <a:gd name="T107" fmla="*/ 156249582 h 563"/>
              <a:gd name="T108" fmla="*/ 272176799 w 867"/>
              <a:gd name="T109" fmla="*/ 239413911 h 563"/>
              <a:gd name="T110" fmla="*/ 199091471 w 867"/>
              <a:gd name="T111" fmla="*/ 370461906 h 563"/>
              <a:gd name="T112" fmla="*/ 191531801 w 867"/>
              <a:gd name="T113" fmla="*/ 453627873 h 56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67"/>
              <a:gd name="T172" fmla="*/ 0 h 563"/>
              <a:gd name="T173" fmla="*/ 867 w 867"/>
              <a:gd name="T174" fmla="*/ 563 h 56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67" h="563">
                <a:moveTo>
                  <a:pt x="78" y="188"/>
                </a:moveTo>
                <a:lnTo>
                  <a:pt x="70" y="188"/>
                </a:lnTo>
                <a:lnTo>
                  <a:pt x="62" y="191"/>
                </a:lnTo>
                <a:lnTo>
                  <a:pt x="54" y="193"/>
                </a:lnTo>
                <a:lnTo>
                  <a:pt x="47" y="196"/>
                </a:lnTo>
                <a:lnTo>
                  <a:pt x="40" y="199"/>
                </a:lnTo>
                <a:lnTo>
                  <a:pt x="34" y="204"/>
                </a:lnTo>
                <a:lnTo>
                  <a:pt x="28" y="208"/>
                </a:lnTo>
                <a:lnTo>
                  <a:pt x="23" y="213"/>
                </a:lnTo>
                <a:lnTo>
                  <a:pt x="17" y="218"/>
                </a:lnTo>
                <a:lnTo>
                  <a:pt x="13" y="224"/>
                </a:lnTo>
                <a:lnTo>
                  <a:pt x="9" y="230"/>
                </a:lnTo>
                <a:lnTo>
                  <a:pt x="5" y="237"/>
                </a:lnTo>
                <a:lnTo>
                  <a:pt x="3" y="243"/>
                </a:lnTo>
                <a:lnTo>
                  <a:pt x="2" y="250"/>
                </a:lnTo>
                <a:lnTo>
                  <a:pt x="0" y="258"/>
                </a:lnTo>
                <a:lnTo>
                  <a:pt x="0" y="264"/>
                </a:lnTo>
                <a:lnTo>
                  <a:pt x="0" y="270"/>
                </a:lnTo>
                <a:lnTo>
                  <a:pt x="0" y="275"/>
                </a:lnTo>
                <a:lnTo>
                  <a:pt x="2" y="280"/>
                </a:lnTo>
                <a:lnTo>
                  <a:pt x="3" y="284"/>
                </a:lnTo>
                <a:lnTo>
                  <a:pt x="4" y="289"/>
                </a:lnTo>
                <a:lnTo>
                  <a:pt x="7" y="295"/>
                </a:lnTo>
                <a:lnTo>
                  <a:pt x="8" y="299"/>
                </a:lnTo>
                <a:lnTo>
                  <a:pt x="11" y="304"/>
                </a:lnTo>
                <a:lnTo>
                  <a:pt x="17" y="312"/>
                </a:lnTo>
                <a:lnTo>
                  <a:pt x="25" y="320"/>
                </a:lnTo>
                <a:lnTo>
                  <a:pt x="33" y="326"/>
                </a:lnTo>
                <a:lnTo>
                  <a:pt x="43" y="331"/>
                </a:lnTo>
                <a:lnTo>
                  <a:pt x="42" y="330"/>
                </a:lnTo>
                <a:lnTo>
                  <a:pt x="37" y="337"/>
                </a:lnTo>
                <a:lnTo>
                  <a:pt x="32" y="342"/>
                </a:lnTo>
                <a:lnTo>
                  <a:pt x="28" y="349"/>
                </a:lnTo>
                <a:lnTo>
                  <a:pt x="25" y="355"/>
                </a:lnTo>
                <a:lnTo>
                  <a:pt x="23" y="362"/>
                </a:lnTo>
                <a:lnTo>
                  <a:pt x="20" y="368"/>
                </a:lnTo>
                <a:lnTo>
                  <a:pt x="19" y="376"/>
                </a:lnTo>
                <a:lnTo>
                  <a:pt x="19" y="383"/>
                </a:lnTo>
                <a:lnTo>
                  <a:pt x="19" y="391"/>
                </a:lnTo>
                <a:lnTo>
                  <a:pt x="21" y="398"/>
                </a:lnTo>
                <a:lnTo>
                  <a:pt x="23" y="406"/>
                </a:lnTo>
                <a:lnTo>
                  <a:pt x="25" y="413"/>
                </a:lnTo>
                <a:lnTo>
                  <a:pt x="29" y="420"/>
                </a:lnTo>
                <a:lnTo>
                  <a:pt x="34" y="426"/>
                </a:lnTo>
                <a:lnTo>
                  <a:pt x="38" y="433"/>
                </a:lnTo>
                <a:lnTo>
                  <a:pt x="45" y="438"/>
                </a:lnTo>
                <a:lnTo>
                  <a:pt x="50" y="443"/>
                </a:lnTo>
                <a:lnTo>
                  <a:pt x="58" y="447"/>
                </a:lnTo>
                <a:lnTo>
                  <a:pt x="64" y="451"/>
                </a:lnTo>
                <a:lnTo>
                  <a:pt x="72" y="454"/>
                </a:lnTo>
                <a:lnTo>
                  <a:pt x="80" y="456"/>
                </a:lnTo>
                <a:lnTo>
                  <a:pt x="89" y="459"/>
                </a:lnTo>
                <a:lnTo>
                  <a:pt x="97" y="460"/>
                </a:lnTo>
                <a:lnTo>
                  <a:pt x="106" y="460"/>
                </a:lnTo>
                <a:lnTo>
                  <a:pt x="112" y="460"/>
                </a:lnTo>
                <a:lnTo>
                  <a:pt x="117" y="460"/>
                </a:lnTo>
                <a:lnTo>
                  <a:pt x="116" y="460"/>
                </a:lnTo>
                <a:lnTo>
                  <a:pt x="122" y="468"/>
                </a:lnTo>
                <a:lnTo>
                  <a:pt x="127" y="476"/>
                </a:lnTo>
                <a:lnTo>
                  <a:pt x="134" y="483"/>
                </a:lnTo>
                <a:lnTo>
                  <a:pt x="140" y="489"/>
                </a:lnTo>
                <a:lnTo>
                  <a:pt x="148" y="496"/>
                </a:lnTo>
                <a:lnTo>
                  <a:pt x="156" y="501"/>
                </a:lnTo>
                <a:lnTo>
                  <a:pt x="164" y="506"/>
                </a:lnTo>
                <a:lnTo>
                  <a:pt x="173" y="511"/>
                </a:lnTo>
                <a:lnTo>
                  <a:pt x="182" y="515"/>
                </a:lnTo>
                <a:lnTo>
                  <a:pt x="191" y="519"/>
                </a:lnTo>
                <a:lnTo>
                  <a:pt x="201" y="522"/>
                </a:lnTo>
                <a:lnTo>
                  <a:pt x="210" y="525"/>
                </a:lnTo>
                <a:lnTo>
                  <a:pt x="220" y="527"/>
                </a:lnTo>
                <a:lnTo>
                  <a:pt x="229" y="529"/>
                </a:lnTo>
                <a:lnTo>
                  <a:pt x="240" y="529"/>
                </a:lnTo>
                <a:lnTo>
                  <a:pt x="250" y="530"/>
                </a:lnTo>
                <a:lnTo>
                  <a:pt x="261" y="529"/>
                </a:lnTo>
                <a:lnTo>
                  <a:pt x="271" y="529"/>
                </a:lnTo>
                <a:lnTo>
                  <a:pt x="282" y="526"/>
                </a:lnTo>
                <a:lnTo>
                  <a:pt x="292" y="525"/>
                </a:lnTo>
                <a:lnTo>
                  <a:pt x="302" y="522"/>
                </a:lnTo>
                <a:lnTo>
                  <a:pt x="312" y="518"/>
                </a:lnTo>
                <a:lnTo>
                  <a:pt x="321" y="514"/>
                </a:lnTo>
                <a:lnTo>
                  <a:pt x="330" y="510"/>
                </a:lnTo>
                <a:lnTo>
                  <a:pt x="336" y="515"/>
                </a:lnTo>
                <a:lnTo>
                  <a:pt x="341" y="522"/>
                </a:lnTo>
                <a:lnTo>
                  <a:pt x="346" y="527"/>
                </a:lnTo>
                <a:lnTo>
                  <a:pt x="353" y="533"/>
                </a:lnTo>
                <a:lnTo>
                  <a:pt x="358" y="536"/>
                </a:lnTo>
                <a:lnTo>
                  <a:pt x="364" y="542"/>
                </a:lnTo>
                <a:lnTo>
                  <a:pt x="372" y="546"/>
                </a:lnTo>
                <a:lnTo>
                  <a:pt x="379" y="550"/>
                </a:lnTo>
                <a:lnTo>
                  <a:pt x="387" y="552"/>
                </a:lnTo>
                <a:lnTo>
                  <a:pt x="393" y="555"/>
                </a:lnTo>
                <a:lnTo>
                  <a:pt x="401" y="557"/>
                </a:lnTo>
                <a:lnTo>
                  <a:pt x="410" y="560"/>
                </a:lnTo>
                <a:lnTo>
                  <a:pt x="418" y="561"/>
                </a:lnTo>
                <a:lnTo>
                  <a:pt x="426" y="563"/>
                </a:lnTo>
                <a:lnTo>
                  <a:pt x="434" y="563"/>
                </a:lnTo>
                <a:lnTo>
                  <a:pt x="443" y="563"/>
                </a:lnTo>
                <a:lnTo>
                  <a:pt x="453" y="563"/>
                </a:lnTo>
                <a:lnTo>
                  <a:pt x="465" y="561"/>
                </a:lnTo>
                <a:lnTo>
                  <a:pt x="476" y="560"/>
                </a:lnTo>
                <a:lnTo>
                  <a:pt x="486" y="557"/>
                </a:lnTo>
                <a:lnTo>
                  <a:pt x="495" y="554"/>
                </a:lnTo>
                <a:lnTo>
                  <a:pt x="506" y="550"/>
                </a:lnTo>
                <a:lnTo>
                  <a:pt x="515" y="544"/>
                </a:lnTo>
                <a:lnTo>
                  <a:pt x="523" y="539"/>
                </a:lnTo>
                <a:lnTo>
                  <a:pt x="532" y="534"/>
                </a:lnTo>
                <a:lnTo>
                  <a:pt x="540" y="527"/>
                </a:lnTo>
                <a:lnTo>
                  <a:pt x="546" y="521"/>
                </a:lnTo>
                <a:lnTo>
                  <a:pt x="553" y="513"/>
                </a:lnTo>
                <a:lnTo>
                  <a:pt x="560" y="505"/>
                </a:lnTo>
                <a:lnTo>
                  <a:pt x="565" y="496"/>
                </a:lnTo>
                <a:lnTo>
                  <a:pt x="569" y="488"/>
                </a:lnTo>
                <a:lnTo>
                  <a:pt x="573" y="477"/>
                </a:lnTo>
                <a:lnTo>
                  <a:pt x="573" y="479"/>
                </a:lnTo>
                <a:lnTo>
                  <a:pt x="579" y="483"/>
                </a:lnTo>
                <a:lnTo>
                  <a:pt x="587" y="485"/>
                </a:lnTo>
                <a:lnTo>
                  <a:pt x="595" y="488"/>
                </a:lnTo>
                <a:lnTo>
                  <a:pt x="601" y="490"/>
                </a:lnTo>
                <a:lnTo>
                  <a:pt x="609" y="492"/>
                </a:lnTo>
                <a:lnTo>
                  <a:pt x="618" y="493"/>
                </a:lnTo>
                <a:lnTo>
                  <a:pt x="626" y="494"/>
                </a:lnTo>
                <a:lnTo>
                  <a:pt x="634" y="494"/>
                </a:lnTo>
                <a:lnTo>
                  <a:pt x="646" y="493"/>
                </a:lnTo>
                <a:lnTo>
                  <a:pt x="658" y="492"/>
                </a:lnTo>
                <a:lnTo>
                  <a:pt x="668" y="489"/>
                </a:lnTo>
                <a:lnTo>
                  <a:pt x="679" y="487"/>
                </a:lnTo>
                <a:lnTo>
                  <a:pt x="689" y="481"/>
                </a:lnTo>
                <a:lnTo>
                  <a:pt x="698" y="477"/>
                </a:lnTo>
                <a:lnTo>
                  <a:pt x="708" y="471"/>
                </a:lnTo>
                <a:lnTo>
                  <a:pt x="715" y="464"/>
                </a:lnTo>
                <a:lnTo>
                  <a:pt x="723" y="458"/>
                </a:lnTo>
                <a:lnTo>
                  <a:pt x="730" y="450"/>
                </a:lnTo>
                <a:lnTo>
                  <a:pt x="736" y="441"/>
                </a:lnTo>
                <a:lnTo>
                  <a:pt x="740" y="433"/>
                </a:lnTo>
                <a:lnTo>
                  <a:pt x="744" y="423"/>
                </a:lnTo>
                <a:lnTo>
                  <a:pt x="748" y="413"/>
                </a:lnTo>
                <a:lnTo>
                  <a:pt x="749" y="402"/>
                </a:lnTo>
                <a:lnTo>
                  <a:pt x="751" y="392"/>
                </a:lnTo>
                <a:lnTo>
                  <a:pt x="749" y="392"/>
                </a:lnTo>
                <a:lnTo>
                  <a:pt x="763" y="391"/>
                </a:lnTo>
                <a:lnTo>
                  <a:pt x="774" y="387"/>
                </a:lnTo>
                <a:lnTo>
                  <a:pt x="786" y="383"/>
                </a:lnTo>
                <a:lnTo>
                  <a:pt x="797" y="379"/>
                </a:lnTo>
                <a:lnTo>
                  <a:pt x="807" y="374"/>
                </a:lnTo>
                <a:lnTo>
                  <a:pt x="816" y="367"/>
                </a:lnTo>
                <a:lnTo>
                  <a:pt x="825" y="359"/>
                </a:lnTo>
                <a:lnTo>
                  <a:pt x="833" y="352"/>
                </a:lnTo>
                <a:lnTo>
                  <a:pt x="841" y="343"/>
                </a:lnTo>
                <a:lnTo>
                  <a:pt x="848" y="335"/>
                </a:lnTo>
                <a:lnTo>
                  <a:pt x="853" y="326"/>
                </a:lnTo>
                <a:lnTo>
                  <a:pt x="858" y="316"/>
                </a:lnTo>
                <a:lnTo>
                  <a:pt x="862" y="306"/>
                </a:lnTo>
                <a:lnTo>
                  <a:pt x="865" y="296"/>
                </a:lnTo>
                <a:lnTo>
                  <a:pt x="866" y="284"/>
                </a:lnTo>
                <a:lnTo>
                  <a:pt x="867" y="274"/>
                </a:lnTo>
                <a:lnTo>
                  <a:pt x="866" y="263"/>
                </a:lnTo>
                <a:lnTo>
                  <a:pt x="865" y="254"/>
                </a:lnTo>
                <a:lnTo>
                  <a:pt x="862" y="245"/>
                </a:lnTo>
                <a:lnTo>
                  <a:pt x="859" y="234"/>
                </a:lnTo>
                <a:lnTo>
                  <a:pt x="856" y="225"/>
                </a:lnTo>
                <a:lnTo>
                  <a:pt x="850" y="217"/>
                </a:lnTo>
                <a:lnTo>
                  <a:pt x="845" y="208"/>
                </a:lnTo>
                <a:lnTo>
                  <a:pt x="839" y="200"/>
                </a:lnTo>
                <a:lnTo>
                  <a:pt x="842" y="191"/>
                </a:lnTo>
                <a:lnTo>
                  <a:pt x="845" y="182"/>
                </a:lnTo>
                <a:lnTo>
                  <a:pt x="846" y="172"/>
                </a:lnTo>
                <a:lnTo>
                  <a:pt x="846" y="163"/>
                </a:lnTo>
                <a:lnTo>
                  <a:pt x="846" y="155"/>
                </a:lnTo>
                <a:lnTo>
                  <a:pt x="845" y="147"/>
                </a:lnTo>
                <a:lnTo>
                  <a:pt x="844" y="140"/>
                </a:lnTo>
                <a:lnTo>
                  <a:pt x="841" y="132"/>
                </a:lnTo>
                <a:lnTo>
                  <a:pt x="839" y="125"/>
                </a:lnTo>
                <a:lnTo>
                  <a:pt x="835" y="119"/>
                </a:lnTo>
                <a:lnTo>
                  <a:pt x="829" y="112"/>
                </a:lnTo>
                <a:lnTo>
                  <a:pt x="825" y="105"/>
                </a:lnTo>
                <a:lnTo>
                  <a:pt x="819" y="100"/>
                </a:lnTo>
                <a:lnTo>
                  <a:pt x="814" y="94"/>
                </a:lnTo>
                <a:lnTo>
                  <a:pt x="807" y="90"/>
                </a:lnTo>
                <a:lnTo>
                  <a:pt x="801" y="84"/>
                </a:lnTo>
                <a:lnTo>
                  <a:pt x="793" y="80"/>
                </a:lnTo>
                <a:lnTo>
                  <a:pt x="785" y="77"/>
                </a:lnTo>
                <a:lnTo>
                  <a:pt x="777" y="74"/>
                </a:lnTo>
                <a:lnTo>
                  <a:pt x="768" y="71"/>
                </a:lnTo>
                <a:lnTo>
                  <a:pt x="766" y="63"/>
                </a:lnTo>
                <a:lnTo>
                  <a:pt x="764" y="57"/>
                </a:lnTo>
                <a:lnTo>
                  <a:pt x="760" y="50"/>
                </a:lnTo>
                <a:lnTo>
                  <a:pt x="756" y="42"/>
                </a:lnTo>
                <a:lnTo>
                  <a:pt x="752" y="37"/>
                </a:lnTo>
                <a:lnTo>
                  <a:pt x="747" y="31"/>
                </a:lnTo>
                <a:lnTo>
                  <a:pt x="742" y="25"/>
                </a:lnTo>
                <a:lnTo>
                  <a:pt x="735" y="20"/>
                </a:lnTo>
                <a:lnTo>
                  <a:pt x="729" y="16"/>
                </a:lnTo>
                <a:lnTo>
                  <a:pt x="722" y="12"/>
                </a:lnTo>
                <a:lnTo>
                  <a:pt x="714" y="8"/>
                </a:lnTo>
                <a:lnTo>
                  <a:pt x="706" y="6"/>
                </a:lnTo>
                <a:lnTo>
                  <a:pt x="698" y="4"/>
                </a:lnTo>
                <a:lnTo>
                  <a:pt x="689" y="2"/>
                </a:lnTo>
                <a:lnTo>
                  <a:pt x="681" y="2"/>
                </a:lnTo>
                <a:lnTo>
                  <a:pt x="672" y="0"/>
                </a:lnTo>
                <a:lnTo>
                  <a:pt x="662" y="2"/>
                </a:lnTo>
                <a:lnTo>
                  <a:pt x="651" y="3"/>
                </a:lnTo>
                <a:lnTo>
                  <a:pt x="641" y="6"/>
                </a:lnTo>
                <a:lnTo>
                  <a:pt x="632" y="8"/>
                </a:lnTo>
                <a:lnTo>
                  <a:pt x="622" y="13"/>
                </a:lnTo>
                <a:lnTo>
                  <a:pt x="613" y="19"/>
                </a:lnTo>
                <a:lnTo>
                  <a:pt x="605" y="24"/>
                </a:lnTo>
                <a:lnTo>
                  <a:pt x="598" y="31"/>
                </a:lnTo>
                <a:lnTo>
                  <a:pt x="599" y="31"/>
                </a:lnTo>
                <a:lnTo>
                  <a:pt x="591" y="24"/>
                </a:lnTo>
                <a:lnTo>
                  <a:pt x="584" y="19"/>
                </a:lnTo>
                <a:lnTo>
                  <a:pt x="577" y="13"/>
                </a:lnTo>
                <a:lnTo>
                  <a:pt x="567" y="8"/>
                </a:lnTo>
                <a:lnTo>
                  <a:pt x="558" y="6"/>
                </a:lnTo>
                <a:lnTo>
                  <a:pt x="549" y="3"/>
                </a:lnTo>
                <a:lnTo>
                  <a:pt x="539" y="2"/>
                </a:lnTo>
                <a:lnTo>
                  <a:pt x="528" y="0"/>
                </a:lnTo>
                <a:lnTo>
                  <a:pt x="523" y="0"/>
                </a:lnTo>
                <a:lnTo>
                  <a:pt x="516" y="2"/>
                </a:lnTo>
                <a:lnTo>
                  <a:pt x="510" y="3"/>
                </a:lnTo>
                <a:lnTo>
                  <a:pt x="505" y="4"/>
                </a:lnTo>
                <a:lnTo>
                  <a:pt x="499" y="6"/>
                </a:lnTo>
                <a:lnTo>
                  <a:pt x="493" y="7"/>
                </a:lnTo>
                <a:lnTo>
                  <a:pt x="487" y="10"/>
                </a:lnTo>
                <a:lnTo>
                  <a:pt x="482" y="12"/>
                </a:lnTo>
                <a:lnTo>
                  <a:pt x="473" y="19"/>
                </a:lnTo>
                <a:lnTo>
                  <a:pt x="464" y="25"/>
                </a:lnTo>
                <a:lnTo>
                  <a:pt x="456" y="34"/>
                </a:lnTo>
                <a:lnTo>
                  <a:pt x="453" y="38"/>
                </a:lnTo>
                <a:lnTo>
                  <a:pt x="451" y="44"/>
                </a:lnTo>
                <a:lnTo>
                  <a:pt x="451" y="45"/>
                </a:lnTo>
                <a:lnTo>
                  <a:pt x="443" y="38"/>
                </a:lnTo>
                <a:lnTo>
                  <a:pt x="434" y="33"/>
                </a:lnTo>
                <a:lnTo>
                  <a:pt x="426" y="28"/>
                </a:lnTo>
                <a:lnTo>
                  <a:pt x="415" y="25"/>
                </a:lnTo>
                <a:lnTo>
                  <a:pt x="406" y="21"/>
                </a:lnTo>
                <a:lnTo>
                  <a:pt x="396" y="20"/>
                </a:lnTo>
                <a:lnTo>
                  <a:pt x="385" y="17"/>
                </a:lnTo>
                <a:lnTo>
                  <a:pt x="375" y="17"/>
                </a:lnTo>
                <a:lnTo>
                  <a:pt x="368" y="17"/>
                </a:lnTo>
                <a:lnTo>
                  <a:pt x="360" y="19"/>
                </a:lnTo>
                <a:lnTo>
                  <a:pt x="354" y="20"/>
                </a:lnTo>
                <a:lnTo>
                  <a:pt x="346" y="21"/>
                </a:lnTo>
                <a:lnTo>
                  <a:pt x="339" y="23"/>
                </a:lnTo>
                <a:lnTo>
                  <a:pt x="333" y="25"/>
                </a:lnTo>
                <a:lnTo>
                  <a:pt x="326" y="28"/>
                </a:lnTo>
                <a:lnTo>
                  <a:pt x="320" y="31"/>
                </a:lnTo>
                <a:lnTo>
                  <a:pt x="315" y="34"/>
                </a:lnTo>
                <a:lnTo>
                  <a:pt x="308" y="38"/>
                </a:lnTo>
                <a:lnTo>
                  <a:pt x="303" y="42"/>
                </a:lnTo>
                <a:lnTo>
                  <a:pt x="298" y="46"/>
                </a:lnTo>
                <a:lnTo>
                  <a:pt x="294" y="52"/>
                </a:lnTo>
                <a:lnTo>
                  <a:pt x="288" y="57"/>
                </a:lnTo>
                <a:lnTo>
                  <a:pt x="284" y="62"/>
                </a:lnTo>
                <a:lnTo>
                  <a:pt x="281" y="67"/>
                </a:lnTo>
                <a:lnTo>
                  <a:pt x="281" y="69"/>
                </a:lnTo>
                <a:lnTo>
                  <a:pt x="273" y="65"/>
                </a:lnTo>
                <a:lnTo>
                  <a:pt x="265" y="61"/>
                </a:lnTo>
                <a:lnTo>
                  <a:pt x="256" y="58"/>
                </a:lnTo>
                <a:lnTo>
                  <a:pt x="248" y="57"/>
                </a:lnTo>
                <a:lnTo>
                  <a:pt x="239" y="54"/>
                </a:lnTo>
                <a:lnTo>
                  <a:pt x="229" y="53"/>
                </a:lnTo>
                <a:lnTo>
                  <a:pt x="222" y="53"/>
                </a:lnTo>
                <a:lnTo>
                  <a:pt x="212" y="52"/>
                </a:lnTo>
                <a:lnTo>
                  <a:pt x="198" y="53"/>
                </a:lnTo>
                <a:lnTo>
                  <a:pt x="185" y="54"/>
                </a:lnTo>
                <a:lnTo>
                  <a:pt x="172" y="57"/>
                </a:lnTo>
                <a:lnTo>
                  <a:pt x="159" y="62"/>
                </a:lnTo>
                <a:lnTo>
                  <a:pt x="147" y="66"/>
                </a:lnTo>
                <a:lnTo>
                  <a:pt x="136" y="73"/>
                </a:lnTo>
                <a:lnTo>
                  <a:pt x="126" y="79"/>
                </a:lnTo>
                <a:lnTo>
                  <a:pt x="117" y="87"/>
                </a:lnTo>
                <a:lnTo>
                  <a:pt x="108" y="95"/>
                </a:lnTo>
                <a:lnTo>
                  <a:pt x="100" y="105"/>
                </a:lnTo>
                <a:lnTo>
                  <a:pt x="93" y="115"/>
                </a:lnTo>
                <a:lnTo>
                  <a:pt x="87" y="125"/>
                </a:lnTo>
                <a:lnTo>
                  <a:pt x="83" y="136"/>
                </a:lnTo>
                <a:lnTo>
                  <a:pt x="79" y="147"/>
                </a:lnTo>
                <a:lnTo>
                  <a:pt x="78" y="154"/>
                </a:lnTo>
                <a:lnTo>
                  <a:pt x="78" y="159"/>
                </a:lnTo>
                <a:lnTo>
                  <a:pt x="76" y="166"/>
                </a:lnTo>
                <a:lnTo>
                  <a:pt x="76" y="171"/>
                </a:lnTo>
                <a:lnTo>
                  <a:pt x="76" y="180"/>
                </a:lnTo>
                <a:lnTo>
                  <a:pt x="78" y="188"/>
                </a:lnTo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" name="Rectangle 50"/>
          <p:cNvSpPr>
            <a:spLocks noChangeArrowheads="1"/>
          </p:cNvSpPr>
          <p:nvPr/>
        </p:nvSpPr>
        <p:spPr bwMode="auto">
          <a:xfrm>
            <a:off x="1713282" y="2341047"/>
            <a:ext cx="1064394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Non-3GPP Access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83" name="Rectangle 53"/>
          <p:cNvSpPr>
            <a:spLocks noChangeArrowheads="1"/>
          </p:cNvSpPr>
          <p:nvPr/>
        </p:nvSpPr>
        <p:spPr bwMode="auto">
          <a:xfrm>
            <a:off x="4489677" y="1628589"/>
            <a:ext cx="624684" cy="657408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GGSN/PGW/</a:t>
            </a:r>
          </a:p>
          <a:p>
            <a:r>
              <a:rPr lang="en-US" sz="1000" dirty="0" smtClean="0"/>
              <a:t>NAT44</a:t>
            </a:r>
            <a:endParaRPr lang="en-US" sz="1000" dirty="0"/>
          </a:p>
        </p:txBody>
      </p:sp>
      <p:sp>
        <p:nvSpPr>
          <p:cNvPr id="84" name="Rectangle 62"/>
          <p:cNvSpPr>
            <a:spLocks noChangeArrowheads="1"/>
          </p:cNvSpPr>
          <p:nvPr/>
        </p:nvSpPr>
        <p:spPr bwMode="auto">
          <a:xfrm>
            <a:off x="1216854" y="2163498"/>
            <a:ext cx="33983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33399"/>
                </a:solidFill>
                <a:cs typeface="Arial" charset="0"/>
              </a:rPr>
              <a:t> </a:t>
            </a:r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v4/v6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85" name="Straight Connector 84"/>
          <p:cNvCxnSpPr/>
          <p:nvPr/>
        </p:nvCxnSpPr>
        <p:spPr bwMode="auto">
          <a:xfrm rot="16200000" flipH="1">
            <a:off x="5182888" y="1979260"/>
            <a:ext cx="806823" cy="8964"/>
          </a:xfrm>
          <a:prstGeom prst="line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88" name="Rectangle 63"/>
          <p:cNvSpPr>
            <a:spLocks noChangeArrowheads="1"/>
          </p:cNvSpPr>
          <p:nvPr/>
        </p:nvSpPr>
        <p:spPr bwMode="auto">
          <a:xfrm>
            <a:off x="5199416" y="1395736"/>
            <a:ext cx="83035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(S)</a:t>
            </a:r>
            <a:r>
              <a:rPr lang="en-US" sz="1000" dirty="0" err="1" smtClean="0">
                <a:solidFill>
                  <a:srgbClr val="000000"/>
                </a:solidFill>
                <a:cs typeface="Arial" charset="0"/>
              </a:rPr>
              <a:t>Gi</a:t>
            </a:r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 Interface</a:t>
            </a:r>
          </a:p>
        </p:txBody>
      </p:sp>
      <p:cxnSp>
        <p:nvCxnSpPr>
          <p:cNvPr id="90" name="Straight Connector 89"/>
          <p:cNvCxnSpPr>
            <a:stCxn id="83" idx="3"/>
          </p:cNvCxnSpPr>
          <p:nvPr/>
        </p:nvCxnSpPr>
        <p:spPr bwMode="auto">
          <a:xfrm>
            <a:off x="5114361" y="1957293"/>
            <a:ext cx="1003410" cy="2136"/>
          </a:xfrm>
          <a:prstGeom prst="line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3" name="Rectangle 53"/>
          <p:cNvSpPr>
            <a:spLocks noChangeArrowheads="1"/>
          </p:cNvSpPr>
          <p:nvPr/>
        </p:nvSpPr>
        <p:spPr bwMode="auto">
          <a:xfrm>
            <a:off x="7860412" y="1663810"/>
            <a:ext cx="597788" cy="444500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Server</a:t>
            </a:r>
            <a:endParaRPr lang="en-US" sz="1000" dirty="0"/>
          </a:p>
        </p:txBody>
      </p:sp>
      <p:sp>
        <p:nvSpPr>
          <p:cNvPr id="94" name="Rectangle 62"/>
          <p:cNvSpPr>
            <a:spLocks noChangeArrowheads="1"/>
          </p:cNvSpPr>
          <p:nvPr/>
        </p:nvSpPr>
        <p:spPr bwMode="auto">
          <a:xfrm>
            <a:off x="7976241" y="1939380"/>
            <a:ext cx="33983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33399"/>
                </a:solidFill>
                <a:cs typeface="Arial" charset="0"/>
              </a:rPr>
              <a:t> </a:t>
            </a:r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v4/v6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95" name="Rectangle 53"/>
          <p:cNvSpPr>
            <a:spLocks noChangeArrowheads="1"/>
          </p:cNvSpPr>
          <p:nvPr/>
        </p:nvSpPr>
        <p:spPr bwMode="auto">
          <a:xfrm>
            <a:off x="7349424" y="1116963"/>
            <a:ext cx="597788" cy="444500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Server</a:t>
            </a:r>
            <a:endParaRPr lang="en-US" sz="1000" dirty="0"/>
          </a:p>
        </p:txBody>
      </p:sp>
      <p:sp>
        <p:nvSpPr>
          <p:cNvPr id="96" name="Rectangle 62"/>
          <p:cNvSpPr>
            <a:spLocks noChangeArrowheads="1"/>
          </p:cNvSpPr>
          <p:nvPr/>
        </p:nvSpPr>
        <p:spPr bwMode="auto">
          <a:xfrm>
            <a:off x="7550212" y="1392533"/>
            <a:ext cx="16991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33399"/>
                </a:solidFill>
                <a:cs typeface="Arial" charset="0"/>
              </a:rPr>
              <a:t> </a:t>
            </a:r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v4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97" name="Rectangle 53"/>
          <p:cNvSpPr>
            <a:spLocks noChangeArrowheads="1"/>
          </p:cNvSpPr>
          <p:nvPr/>
        </p:nvSpPr>
        <p:spPr bwMode="auto">
          <a:xfrm>
            <a:off x="7367353" y="2210658"/>
            <a:ext cx="597788" cy="444500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Server</a:t>
            </a:r>
            <a:endParaRPr lang="en-US" sz="1000" dirty="0"/>
          </a:p>
        </p:txBody>
      </p:sp>
      <p:sp>
        <p:nvSpPr>
          <p:cNvPr id="99" name="Rectangle 62"/>
          <p:cNvSpPr>
            <a:spLocks noChangeArrowheads="1"/>
          </p:cNvSpPr>
          <p:nvPr/>
        </p:nvSpPr>
        <p:spPr bwMode="auto">
          <a:xfrm>
            <a:off x="7585774" y="2442684"/>
            <a:ext cx="134652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v6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00" name="Rectangle 62"/>
          <p:cNvSpPr>
            <a:spLocks noChangeArrowheads="1"/>
          </p:cNvSpPr>
          <p:nvPr/>
        </p:nvSpPr>
        <p:spPr bwMode="auto">
          <a:xfrm>
            <a:off x="4625363" y="2137887"/>
            <a:ext cx="33983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33399"/>
                </a:solidFill>
                <a:cs typeface="Arial" charset="0"/>
              </a:rPr>
              <a:t> </a:t>
            </a:r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v4/v6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01" name="Right Brace 100"/>
          <p:cNvSpPr/>
          <p:nvPr/>
        </p:nvSpPr>
        <p:spPr bwMode="auto">
          <a:xfrm rot="5400000">
            <a:off x="3456219" y="277583"/>
            <a:ext cx="402763" cy="5116288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2" name="Right Brace 101"/>
          <p:cNvSpPr/>
          <p:nvPr/>
        </p:nvSpPr>
        <p:spPr bwMode="auto">
          <a:xfrm rot="5400000" flipV="1">
            <a:off x="7342421" y="1594751"/>
            <a:ext cx="402762" cy="2481946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6" name="Rectangle 50"/>
          <p:cNvSpPr>
            <a:spLocks noChangeArrowheads="1"/>
          </p:cNvSpPr>
          <p:nvPr/>
        </p:nvSpPr>
        <p:spPr bwMode="auto">
          <a:xfrm>
            <a:off x="2426250" y="3083839"/>
            <a:ext cx="256480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chemeClr val="tx1"/>
                </a:solidFill>
                <a:cs typeface="Arial" charset="0"/>
              </a:rPr>
              <a:t>IPv6 addressing</a:t>
            </a:r>
          </a:p>
          <a:p>
            <a:pPr algn="ctr"/>
            <a:r>
              <a:rPr lang="en-US" sz="1000" dirty="0" smtClean="0"/>
              <a:t>Unique Public and/or Private IPv4 addressing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12" name="Rectangle 50"/>
          <p:cNvSpPr>
            <a:spLocks noChangeArrowheads="1"/>
          </p:cNvSpPr>
          <p:nvPr/>
        </p:nvSpPr>
        <p:spPr bwMode="auto">
          <a:xfrm>
            <a:off x="6225373" y="3062062"/>
            <a:ext cx="256480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chemeClr val="tx1"/>
                </a:solidFill>
                <a:cs typeface="Arial" charset="0"/>
              </a:rPr>
              <a:t>IPv6 addressing</a:t>
            </a:r>
          </a:p>
          <a:p>
            <a:pPr algn="ctr"/>
            <a:r>
              <a:rPr lang="en-US" sz="1000" dirty="0" smtClean="0"/>
              <a:t>Unique Public and/or Private IPv4 addressing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51" name="Freeform 5"/>
          <p:cNvSpPr>
            <a:spLocks/>
          </p:cNvSpPr>
          <p:nvPr/>
        </p:nvSpPr>
        <p:spPr bwMode="auto">
          <a:xfrm>
            <a:off x="1527085" y="4003303"/>
            <a:ext cx="1376362" cy="612858"/>
          </a:xfrm>
          <a:custGeom>
            <a:avLst/>
            <a:gdLst>
              <a:gd name="T0" fmla="*/ 118446523 w 867"/>
              <a:gd name="T1" fmla="*/ 493950333 h 563"/>
              <a:gd name="T2" fmla="*/ 42841847 w 867"/>
              <a:gd name="T3" fmla="*/ 549393715 h 563"/>
              <a:gd name="T4" fmla="*/ 5040311 w 867"/>
              <a:gd name="T5" fmla="*/ 630038635 h 563"/>
              <a:gd name="T6" fmla="*/ 5040311 w 867"/>
              <a:gd name="T7" fmla="*/ 705643248 h 563"/>
              <a:gd name="T8" fmla="*/ 27720920 w 867"/>
              <a:gd name="T9" fmla="*/ 766126938 h 563"/>
              <a:gd name="T10" fmla="*/ 105846544 w 867"/>
              <a:gd name="T11" fmla="*/ 831650935 h 563"/>
              <a:gd name="T12" fmla="*/ 57962787 w 867"/>
              <a:gd name="T13" fmla="*/ 912296053 h 563"/>
              <a:gd name="T14" fmla="*/ 52922478 w 867"/>
              <a:gd name="T15" fmla="*/ 1003021588 h 563"/>
              <a:gd name="T16" fmla="*/ 95765901 w 867"/>
              <a:gd name="T17" fmla="*/ 1091226176 h 563"/>
              <a:gd name="T18" fmla="*/ 181451183 w 867"/>
              <a:gd name="T19" fmla="*/ 1144148611 h 563"/>
              <a:gd name="T20" fmla="*/ 282257417 w 867"/>
              <a:gd name="T21" fmla="*/ 1159269533 h 563"/>
              <a:gd name="T22" fmla="*/ 337700819 w 867"/>
              <a:gd name="T23" fmla="*/ 1217233863 h 563"/>
              <a:gd name="T24" fmla="*/ 435986155 w 867"/>
              <a:gd name="T25" fmla="*/ 1287798168 h 563"/>
              <a:gd name="T26" fmla="*/ 554434216 w 867"/>
              <a:gd name="T27" fmla="*/ 1328120628 h 563"/>
              <a:gd name="T28" fmla="*/ 682961308 w 867"/>
              <a:gd name="T29" fmla="*/ 1333160935 h 563"/>
              <a:gd name="T30" fmla="*/ 808969039 w 867"/>
              <a:gd name="T31" fmla="*/ 1295359423 h 563"/>
              <a:gd name="T32" fmla="*/ 871973897 w 867"/>
              <a:gd name="T33" fmla="*/ 1328120628 h 563"/>
              <a:gd name="T34" fmla="*/ 955138206 w 867"/>
              <a:gd name="T35" fmla="*/ 1386084958 h 563"/>
              <a:gd name="T36" fmla="*/ 1053425030 w 867"/>
              <a:gd name="T37" fmla="*/ 1413805855 h 563"/>
              <a:gd name="T38" fmla="*/ 1171871504 w 867"/>
              <a:gd name="T39" fmla="*/ 1413805855 h 563"/>
              <a:gd name="T40" fmla="*/ 1297879235 w 867"/>
              <a:gd name="T41" fmla="*/ 1370964035 h 563"/>
              <a:gd name="T42" fmla="*/ 1393645111 w 867"/>
              <a:gd name="T43" fmla="*/ 1292838475 h 563"/>
              <a:gd name="T44" fmla="*/ 1444048203 w 867"/>
              <a:gd name="T45" fmla="*/ 1207153248 h 563"/>
              <a:gd name="T46" fmla="*/ 1534773770 w 867"/>
              <a:gd name="T47" fmla="*/ 1239914453 h 563"/>
              <a:gd name="T48" fmla="*/ 1658262140 w 867"/>
              <a:gd name="T49" fmla="*/ 1239914453 h 563"/>
              <a:gd name="T50" fmla="*/ 1784270268 w 867"/>
              <a:gd name="T51" fmla="*/ 1186992018 h 563"/>
              <a:gd name="T52" fmla="*/ 1864915216 w 867"/>
              <a:gd name="T53" fmla="*/ 1091226176 h 563"/>
              <a:gd name="T54" fmla="*/ 1887595814 w 867"/>
              <a:gd name="T55" fmla="*/ 987900666 h 563"/>
              <a:gd name="T56" fmla="*/ 2033764782 w 867"/>
              <a:gd name="T57" fmla="*/ 942537898 h 563"/>
              <a:gd name="T58" fmla="*/ 2137091916 w 867"/>
              <a:gd name="T59" fmla="*/ 844251108 h 563"/>
              <a:gd name="T60" fmla="*/ 2147483647 w 867"/>
              <a:gd name="T61" fmla="*/ 715723863 h 563"/>
              <a:gd name="T62" fmla="*/ 2147483647 w 867"/>
              <a:gd name="T63" fmla="*/ 589716175 h 563"/>
              <a:gd name="T64" fmla="*/ 2114409730 w 867"/>
              <a:gd name="T65" fmla="*/ 504030948 h 563"/>
              <a:gd name="T66" fmla="*/ 2132051606 w 867"/>
              <a:gd name="T67" fmla="*/ 390623136 h 563"/>
              <a:gd name="T68" fmla="*/ 2104329112 w 867"/>
              <a:gd name="T69" fmla="*/ 299897601 h 563"/>
              <a:gd name="T70" fmla="*/ 2033764782 w 867"/>
              <a:gd name="T71" fmla="*/ 226813936 h 563"/>
              <a:gd name="T72" fmla="*/ 1935479546 w 867"/>
              <a:gd name="T73" fmla="*/ 178930172 h 563"/>
              <a:gd name="T74" fmla="*/ 1905237690 w 867"/>
              <a:gd name="T75" fmla="*/ 105846507 h 563"/>
              <a:gd name="T76" fmla="*/ 1837192722 w 867"/>
              <a:gd name="T77" fmla="*/ 40322472 h 563"/>
              <a:gd name="T78" fmla="*/ 1736386537 w 867"/>
              <a:gd name="T79" fmla="*/ 5040309 h 563"/>
              <a:gd name="T80" fmla="*/ 1615418718 w 867"/>
              <a:gd name="T81" fmla="*/ 15120929 h 563"/>
              <a:gd name="T82" fmla="*/ 1507052863 w 867"/>
              <a:gd name="T83" fmla="*/ 78123997 h 563"/>
              <a:gd name="T84" fmla="*/ 1428927275 w 867"/>
              <a:gd name="T85" fmla="*/ 20161236 h 563"/>
              <a:gd name="T86" fmla="*/ 1318040472 w 867"/>
              <a:gd name="T87" fmla="*/ 0 h 563"/>
              <a:gd name="T88" fmla="*/ 1242435833 w 867"/>
              <a:gd name="T89" fmla="*/ 17640289 h 563"/>
              <a:gd name="T90" fmla="*/ 1149190906 w 867"/>
              <a:gd name="T91" fmla="*/ 85685252 h 563"/>
              <a:gd name="T92" fmla="*/ 1093747504 w 867"/>
              <a:gd name="T93" fmla="*/ 83164305 h 563"/>
              <a:gd name="T94" fmla="*/ 970259134 w 867"/>
              <a:gd name="T95" fmla="*/ 42841832 h 563"/>
              <a:gd name="T96" fmla="*/ 871973897 w 867"/>
              <a:gd name="T97" fmla="*/ 52922460 h 563"/>
              <a:gd name="T98" fmla="*/ 793848112 w 867"/>
              <a:gd name="T99" fmla="*/ 85685252 h 563"/>
              <a:gd name="T100" fmla="*/ 725804730 w 867"/>
              <a:gd name="T101" fmla="*/ 143648019 h 563"/>
              <a:gd name="T102" fmla="*/ 667840380 w 867"/>
              <a:gd name="T103" fmla="*/ 153728634 h 563"/>
              <a:gd name="T104" fmla="*/ 559474525 w 867"/>
              <a:gd name="T105" fmla="*/ 133567404 h 563"/>
              <a:gd name="T106" fmla="*/ 400703891 w 867"/>
              <a:gd name="T107" fmla="*/ 156249582 h 563"/>
              <a:gd name="T108" fmla="*/ 272176799 w 867"/>
              <a:gd name="T109" fmla="*/ 239413911 h 563"/>
              <a:gd name="T110" fmla="*/ 199091471 w 867"/>
              <a:gd name="T111" fmla="*/ 370461906 h 563"/>
              <a:gd name="T112" fmla="*/ 191531801 w 867"/>
              <a:gd name="T113" fmla="*/ 453627873 h 56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67"/>
              <a:gd name="T172" fmla="*/ 0 h 563"/>
              <a:gd name="T173" fmla="*/ 867 w 867"/>
              <a:gd name="T174" fmla="*/ 563 h 56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67" h="563">
                <a:moveTo>
                  <a:pt x="78" y="188"/>
                </a:moveTo>
                <a:lnTo>
                  <a:pt x="70" y="188"/>
                </a:lnTo>
                <a:lnTo>
                  <a:pt x="62" y="191"/>
                </a:lnTo>
                <a:lnTo>
                  <a:pt x="54" y="193"/>
                </a:lnTo>
                <a:lnTo>
                  <a:pt x="47" y="196"/>
                </a:lnTo>
                <a:lnTo>
                  <a:pt x="40" y="199"/>
                </a:lnTo>
                <a:lnTo>
                  <a:pt x="34" y="204"/>
                </a:lnTo>
                <a:lnTo>
                  <a:pt x="28" y="208"/>
                </a:lnTo>
                <a:lnTo>
                  <a:pt x="23" y="213"/>
                </a:lnTo>
                <a:lnTo>
                  <a:pt x="17" y="218"/>
                </a:lnTo>
                <a:lnTo>
                  <a:pt x="13" y="224"/>
                </a:lnTo>
                <a:lnTo>
                  <a:pt x="9" y="230"/>
                </a:lnTo>
                <a:lnTo>
                  <a:pt x="5" y="237"/>
                </a:lnTo>
                <a:lnTo>
                  <a:pt x="3" y="243"/>
                </a:lnTo>
                <a:lnTo>
                  <a:pt x="2" y="250"/>
                </a:lnTo>
                <a:lnTo>
                  <a:pt x="0" y="258"/>
                </a:lnTo>
                <a:lnTo>
                  <a:pt x="0" y="264"/>
                </a:lnTo>
                <a:lnTo>
                  <a:pt x="0" y="270"/>
                </a:lnTo>
                <a:lnTo>
                  <a:pt x="0" y="275"/>
                </a:lnTo>
                <a:lnTo>
                  <a:pt x="2" y="280"/>
                </a:lnTo>
                <a:lnTo>
                  <a:pt x="3" y="284"/>
                </a:lnTo>
                <a:lnTo>
                  <a:pt x="4" y="289"/>
                </a:lnTo>
                <a:lnTo>
                  <a:pt x="7" y="295"/>
                </a:lnTo>
                <a:lnTo>
                  <a:pt x="8" y="299"/>
                </a:lnTo>
                <a:lnTo>
                  <a:pt x="11" y="304"/>
                </a:lnTo>
                <a:lnTo>
                  <a:pt x="17" y="312"/>
                </a:lnTo>
                <a:lnTo>
                  <a:pt x="25" y="320"/>
                </a:lnTo>
                <a:lnTo>
                  <a:pt x="33" y="326"/>
                </a:lnTo>
                <a:lnTo>
                  <a:pt x="43" y="331"/>
                </a:lnTo>
                <a:lnTo>
                  <a:pt x="42" y="330"/>
                </a:lnTo>
                <a:lnTo>
                  <a:pt x="37" y="337"/>
                </a:lnTo>
                <a:lnTo>
                  <a:pt x="32" y="342"/>
                </a:lnTo>
                <a:lnTo>
                  <a:pt x="28" y="349"/>
                </a:lnTo>
                <a:lnTo>
                  <a:pt x="25" y="355"/>
                </a:lnTo>
                <a:lnTo>
                  <a:pt x="23" y="362"/>
                </a:lnTo>
                <a:lnTo>
                  <a:pt x="20" y="368"/>
                </a:lnTo>
                <a:lnTo>
                  <a:pt x="19" y="376"/>
                </a:lnTo>
                <a:lnTo>
                  <a:pt x="19" y="383"/>
                </a:lnTo>
                <a:lnTo>
                  <a:pt x="19" y="391"/>
                </a:lnTo>
                <a:lnTo>
                  <a:pt x="21" y="398"/>
                </a:lnTo>
                <a:lnTo>
                  <a:pt x="23" y="406"/>
                </a:lnTo>
                <a:lnTo>
                  <a:pt x="25" y="413"/>
                </a:lnTo>
                <a:lnTo>
                  <a:pt x="29" y="420"/>
                </a:lnTo>
                <a:lnTo>
                  <a:pt x="34" y="426"/>
                </a:lnTo>
                <a:lnTo>
                  <a:pt x="38" y="433"/>
                </a:lnTo>
                <a:lnTo>
                  <a:pt x="45" y="438"/>
                </a:lnTo>
                <a:lnTo>
                  <a:pt x="50" y="443"/>
                </a:lnTo>
                <a:lnTo>
                  <a:pt x="58" y="447"/>
                </a:lnTo>
                <a:lnTo>
                  <a:pt x="64" y="451"/>
                </a:lnTo>
                <a:lnTo>
                  <a:pt x="72" y="454"/>
                </a:lnTo>
                <a:lnTo>
                  <a:pt x="80" y="456"/>
                </a:lnTo>
                <a:lnTo>
                  <a:pt x="89" y="459"/>
                </a:lnTo>
                <a:lnTo>
                  <a:pt x="97" y="460"/>
                </a:lnTo>
                <a:lnTo>
                  <a:pt x="106" y="460"/>
                </a:lnTo>
                <a:lnTo>
                  <a:pt x="112" y="460"/>
                </a:lnTo>
                <a:lnTo>
                  <a:pt x="117" y="460"/>
                </a:lnTo>
                <a:lnTo>
                  <a:pt x="116" y="460"/>
                </a:lnTo>
                <a:lnTo>
                  <a:pt x="122" y="468"/>
                </a:lnTo>
                <a:lnTo>
                  <a:pt x="127" y="476"/>
                </a:lnTo>
                <a:lnTo>
                  <a:pt x="134" y="483"/>
                </a:lnTo>
                <a:lnTo>
                  <a:pt x="140" y="489"/>
                </a:lnTo>
                <a:lnTo>
                  <a:pt x="148" y="496"/>
                </a:lnTo>
                <a:lnTo>
                  <a:pt x="156" y="501"/>
                </a:lnTo>
                <a:lnTo>
                  <a:pt x="164" y="506"/>
                </a:lnTo>
                <a:lnTo>
                  <a:pt x="173" y="511"/>
                </a:lnTo>
                <a:lnTo>
                  <a:pt x="182" y="515"/>
                </a:lnTo>
                <a:lnTo>
                  <a:pt x="191" y="519"/>
                </a:lnTo>
                <a:lnTo>
                  <a:pt x="201" y="522"/>
                </a:lnTo>
                <a:lnTo>
                  <a:pt x="210" y="525"/>
                </a:lnTo>
                <a:lnTo>
                  <a:pt x="220" y="527"/>
                </a:lnTo>
                <a:lnTo>
                  <a:pt x="229" y="529"/>
                </a:lnTo>
                <a:lnTo>
                  <a:pt x="240" y="529"/>
                </a:lnTo>
                <a:lnTo>
                  <a:pt x="250" y="530"/>
                </a:lnTo>
                <a:lnTo>
                  <a:pt x="261" y="529"/>
                </a:lnTo>
                <a:lnTo>
                  <a:pt x="271" y="529"/>
                </a:lnTo>
                <a:lnTo>
                  <a:pt x="282" y="526"/>
                </a:lnTo>
                <a:lnTo>
                  <a:pt x="292" y="525"/>
                </a:lnTo>
                <a:lnTo>
                  <a:pt x="302" y="522"/>
                </a:lnTo>
                <a:lnTo>
                  <a:pt x="312" y="518"/>
                </a:lnTo>
                <a:lnTo>
                  <a:pt x="321" y="514"/>
                </a:lnTo>
                <a:lnTo>
                  <a:pt x="330" y="510"/>
                </a:lnTo>
                <a:lnTo>
                  <a:pt x="336" y="515"/>
                </a:lnTo>
                <a:lnTo>
                  <a:pt x="341" y="522"/>
                </a:lnTo>
                <a:lnTo>
                  <a:pt x="346" y="527"/>
                </a:lnTo>
                <a:lnTo>
                  <a:pt x="353" y="533"/>
                </a:lnTo>
                <a:lnTo>
                  <a:pt x="358" y="536"/>
                </a:lnTo>
                <a:lnTo>
                  <a:pt x="364" y="542"/>
                </a:lnTo>
                <a:lnTo>
                  <a:pt x="372" y="546"/>
                </a:lnTo>
                <a:lnTo>
                  <a:pt x="379" y="550"/>
                </a:lnTo>
                <a:lnTo>
                  <a:pt x="387" y="552"/>
                </a:lnTo>
                <a:lnTo>
                  <a:pt x="393" y="555"/>
                </a:lnTo>
                <a:lnTo>
                  <a:pt x="401" y="557"/>
                </a:lnTo>
                <a:lnTo>
                  <a:pt x="410" y="560"/>
                </a:lnTo>
                <a:lnTo>
                  <a:pt x="418" y="561"/>
                </a:lnTo>
                <a:lnTo>
                  <a:pt x="426" y="563"/>
                </a:lnTo>
                <a:lnTo>
                  <a:pt x="434" y="563"/>
                </a:lnTo>
                <a:lnTo>
                  <a:pt x="443" y="563"/>
                </a:lnTo>
                <a:lnTo>
                  <a:pt x="453" y="563"/>
                </a:lnTo>
                <a:lnTo>
                  <a:pt x="465" y="561"/>
                </a:lnTo>
                <a:lnTo>
                  <a:pt x="476" y="560"/>
                </a:lnTo>
                <a:lnTo>
                  <a:pt x="486" y="557"/>
                </a:lnTo>
                <a:lnTo>
                  <a:pt x="495" y="554"/>
                </a:lnTo>
                <a:lnTo>
                  <a:pt x="506" y="550"/>
                </a:lnTo>
                <a:lnTo>
                  <a:pt x="515" y="544"/>
                </a:lnTo>
                <a:lnTo>
                  <a:pt x="523" y="539"/>
                </a:lnTo>
                <a:lnTo>
                  <a:pt x="532" y="534"/>
                </a:lnTo>
                <a:lnTo>
                  <a:pt x="540" y="527"/>
                </a:lnTo>
                <a:lnTo>
                  <a:pt x="546" y="521"/>
                </a:lnTo>
                <a:lnTo>
                  <a:pt x="553" y="513"/>
                </a:lnTo>
                <a:lnTo>
                  <a:pt x="560" y="505"/>
                </a:lnTo>
                <a:lnTo>
                  <a:pt x="565" y="496"/>
                </a:lnTo>
                <a:lnTo>
                  <a:pt x="569" y="488"/>
                </a:lnTo>
                <a:lnTo>
                  <a:pt x="573" y="477"/>
                </a:lnTo>
                <a:lnTo>
                  <a:pt x="573" y="479"/>
                </a:lnTo>
                <a:lnTo>
                  <a:pt x="579" y="483"/>
                </a:lnTo>
                <a:lnTo>
                  <a:pt x="587" y="485"/>
                </a:lnTo>
                <a:lnTo>
                  <a:pt x="595" y="488"/>
                </a:lnTo>
                <a:lnTo>
                  <a:pt x="601" y="490"/>
                </a:lnTo>
                <a:lnTo>
                  <a:pt x="609" y="492"/>
                </a:lnTo>
                <a:lnTo>
                  <a:pt x="618" y="493"/>
                </a:lnTo>
                <a:lnTo>
                  <a:pt x="626" y="494"/>
                </a:lnTo>
                <a:lnTo>
                  <a:pt x="634" y="494"/>
                </a:lnTo>
                <a:lnTo>
                  <a:pt x="646" y="493"/>
                </a:lnTo>
                <a:lnTo>
                  <a:pt x="658" y="492"/>
                </a:lnTo>
                <a:lnTo>
                  <a:pt x="668" y="489"/>
                </a:lnTo>
                <a:lnTo>
                  <a:pt x="679" y="487"/>
                </a:lnTo>
                <a:lnTo>
                  <a:pt x="689" y="481"/>
                </a:lnTo>
                <a:lnTo>
                  <a:pt x="698" y="477"/>
                </a:lnTo>
                <a:lnTo>
                  <a:pt x="708" y="471"/>
                </a:lnTo>
                <a:lnTo>
                  <a:pt x="715" y="464"/>
                </a:lnTo>
                <a:lnTo>
                  <a:pt x="723" y="458"/>
                </a:lnTo>
                <a:lnTo>
                  <a:pt x="730" y="450"/>
                </a:lnTo>
                <a:lnTo>
                  <a:pt x="736" y="441"/>
                </a:lnTo>
                <a:lnTo>
                  <a:pt x="740" y="433"/>
                </a:lnTo>
                <a:lnTo>
                  <a:pt x="744" y="423"/>
                </a:lnTo>
                <a:lnTo>
                  <a:pt x="748" y="413"/>
                </a:lnTo>
                <a:lnTo>
                  <a:pt x="749" y="402"/>
                </a:lnTo>
                <a:lnTo>
                  <a:pt x="751" y="392"/>
                </a:lnTo>
                <a:lnTo>
                  <a:pt x="749" y="392"/>
                </a:lnTo>
                <a:lnTo>
                  <a:pt x="763" y="391"/>
                </a:lnTo>
                <a:lnTo>
                  <a:pt x="774" y="387"/>
                </a:lnTo>
                <a:lnTo>
                  <a:pt x="786" y="383"/>
                </a:lnTo>
                <a:lnTo>
                  <a:pt x="797" y="379"/>
                </a:lnTo>
                <a:lnTo>
                  <a:pt x="807" y="374"/>
                </a:lnTo>
                <a:lnTo>
                  <a:pt x="816" y="367"/>
                </a:lnTo>
                <a:lnTo>
                  <a:pt x="825" y="359"/>
                </a:lnTo>
                <a:lnTo>
                  <a:pt x="833" y="352"/>
                </a:lnTo>
                <a:lnTo>
                  <a:pt x="841" y="343"/>
                </a:lnTo>
                <a:lnTo>
                  <a:pt x="848" y="335"/>
                </a:lnTo>
                <a:lnTo>
                  <a:pt x="853" y="326"/>
                </a:lnTo>
                <a:lnTo>
                  <a:pt x="858" y="316"/>
                </a:lnTo>
                <a:lnTo>
                  <a:pt x="862" y="306"/>
                </a:lnTo>
                <a:lnTo>
                  <a:pt x="865" y="296"/>
                </a:lnTo>
                <a:lnTo>
                  <a:pt x="866" y="284"/>
                </a:lnTo>
                <a:lnTo>
                  <a:pt x="867" y="274"/>
                </a:lnTo>
                <a:lnTo>
                  <a:pt x="866" y="263"/>
                </a:lnTo>
                <a:lnTo>
                  <a:pt x="865" y="254"/>
                </a:lnTo>
                <a:lnTo>
                  <a:pt x="862" y="245"/>
                </a:lnTo>
                <a:lnTo>
                  <a:pt x="859" y="234"/>
                </a:lnTo>
                <a:lnTo>
                  <a:pt x="856" y="225"/>
                </a:lnTo>
                <a:lnTo>
                  <a:pt x="850" y="217"/>
                </a:lnTo>
                <a:lnTo>
                  <a:pt x="845" y="208"/>
                </a:lnTo>
                <a:lnTo>
                  <a:pt x="839" y="200"/>
                </a:lnTo>
                <a:lnTo>
                  <a:pt x="842" y="191"/>
                </a:lnTo>
                <a:lnTo>
                  <a:pt x="845" y="182"/>
                </a:lnTo>
                <a:lnTo>
                  <a:pt x="846" y="172"/>
                </a:lnTo>
                <a:lnTo>
                  <a:pt x="846" y="163"/>
                </a:lnTo>
                <a:lnTo>
                  <a:pt x="846" y="155"/>
                </a:lnTo>
                <a:lnTo>
                  <a:pt x="845" y="147"/>
                </a:lnTo>
                <a:lnTo>
                  <a:pt x="844" y="140"/>
                </a:lnTo>
                <a:lnTo>
                  <a:pt x="841" y="132"/>
                </a:lnTo>
                <a:lnTo>
                  <a:pt x="839" y="125"/>
                </a:lnTo>
                <a:lnTo>
                  <a:pt x="835" y="119"/>
                </a:lnTo>
                <a:lnTo>
                  <a:pt x="829" y="112"/>
                </a:lnTo>
                <a:lnTo>
                  <a:pt x="825" y="105"/>
                </a:lnTo>
                <a:lnTo>
                  <a:pt x="819" y="100"/>
                </a:lnTo>
                <a:lnTo>
                  <a:pt x="814" y="94"/>
                </a:lnTo>
                <a:lnTo>
                  <a:pt x="807" y="90"/>
                </a:lnTo>
                <a:lnTo>
                  <a:pt x="801" y="84"/>
                </a:lnTo>
                <a:lnTo>
                  <a:pt x="793" y="80"/>
                </a:lnTo>
                <a:lnTo>
                  <a:pt x="785" y="77"/>
                </a:lnTo>
                <a:lnTo>
                  <a:pt x="777" y="74"/>
                </a:lnTo>
                <a:lnTo>
                  <a:pt x="768" y="71"/>
                </a:lnTo>
                <a:lnTo>
                  <a:pt x="766" y="63"/>
                </a:lnTo>
                <a:lnTo>
                  <a:pt x="764" y="57"/>
                </a:lnTo>
                <a:lnTo>
                  <a:pt x="760" y="50"/>
                </a:lnTo>
                <a:lnTo>
                  <a:pt x="756" y="42"/>
                </a:lnTo>
                <a:lnTo>
                  <a:pt x="752" y="37"/>
                </a:lnTo>
                <a:lnTo>
                  <a:pt x="747" y="31"/>
                </a:lnTo>
                <a:lnTo>
                  <a:pt x="742" y="25"/>
                </a:lnTo>
                <a:lnTo>
                  <a:pt x="735" y="20"/>
                </a:lnTo>
                <a:lnTo>
                  <a:pt x="729" y="16"/>
                </a:lnTo>
                <a:lnTo>
                  <a:pt x="722" y="12"/>
                </a:lnTo>
                <a:lnTo>
                  <a:pt x="714" y="8"/>
                </a:lnTo>
                <a:lnTo>
                  <a:pt x="706" y="6"/>
                </a:lnTo>
                <a:lnTo>
                  <a:pt x="698" y="4"/>
                </a:lnTo>
                <a:lnTo>
                  <a:pt x="689" y="2"/>
                </a:lnTo>
                <a:lnTo>
                  <a:pt x="681" y="2"/>
                </a:lnTo>
                <a:lnTo>
                  <a:pt x="672" y="0"/>
                </a:lnTo>
                <a:lnTo>
                  <a:pt x="662" y="2"/>
                </a:lnTo>
                <a:lnTo>
                  <a:pt x="651" y="3"/>
                </a:lnTo>
                <a:lnTo>
                  <a:pt x="641" y="6"/>
                </a:lnTo>
                <a:lnTo>
                  <a:pt x="632" y="8"/>
                </a:lnTo>
                <a:lnTo>
                  <a:pt x="622" y="13"/>
                </a:lnTo>
                <a:lnTo>
                  <a:pt x="613" y="19"/>
                </a:lnTo>
                <a:lnTo>
                  <a:pt x="605" y="24"/>
                </a:lnTo>
                <a:lnTo>
                  <a:pt x="598" y="31"/>
                </a:lnTo>
                <a:lnTo>
                  <a:pt x="599" y="31"/>
                </a:lnTo>
                <a:lnTo>
                  <a:pt x="591" y="24"/>
                </a:lnTo>
                <a:lnTo>
                  <a:pt x="584" y="19"/>
                </a:lnTo>
                <a:lnTo>
                  <a:pt x="577" y="13"/>
                </a:lnTo>
                <a:lnTo>
                  <a:pt x="567" y="8"/>
                </a:lnTo>
                <a:lnTo>
                  <a:pt x="558" y="6"/>
                </a:lnTo>
                <a:lnTo>
                  <a:pt x="549" y="3"/>
                </a:lnTo>
                <a:lnTo>
                  <a:pt x="539" y="2"/>
                </a:lnTo>
                <a:lnTo>
                  <a:pt x="528" y="0"/>
                </a:lnTo>
                <a:lnTo>
                  <a:pt x="523" y="0"/>
                </a:lnTo>
                <a:lnTo>
                  <a:pt x="516" y="2"/>
                </a:lnTo>
                <a:lnTo>
                  <a:pt x="510" y="3"/>
                </a:lnTo>
                <a:lnTo>
                  <a:pt x="505" y="4"/>
                </a:lnTo>
                <a:lnTo>
                  <a:pt x="499" y="6"/>
                </a:lnTo>
                <a:lnTo>
                  <a:pt x="493" y="7"/>
                </a:lnTo>
                <a:lnTo>
                  <a:pt x="487" y="10"/>
                </a:lnTo>
                <a:lnTo>
                  <a:pt x="482" y="12"/>
                </a:lnTo>
                <a:lnTo>
                  <a:pt x="473" y="19"/>
                </a:lnTo>
                <a:lnTo>
                  <a:pt x="464" y="25"/>
                </a:lnTo>
                <a:lnTo>
                  <a:pt x="456" y="34"/>
                </a:lnTo>
                <a:lnTo>
                  <a:pt x="453" y="38"/>
                </a:lnTo>
                <a:lnTo>
                  <a:pt x="451" y="44"/>
                </a:lnTo>
                <a:lnTo>
                  <a:pt x="451" y="45"/>
                </a:lnTo>
                <a:lnTo>
                  <a:pt x="443" y="38"/>
                </a:lnTo>
                <a:lnTo>
                  <a:pt x="434" y="33"/>
                </a:lnTo>
                <a:lnTo>
                  <a:pt x="426" y="28"/>
                </a:lnTo>
                <a:lnTo>
                  <a:pt x="415" y="25"/>
                </a:lnTo>
                <a:lnTo>
                  <a:pt x="406" y="21"/>
                </a:lnTo>
                <a:lnTo>
                  <a:pt x="396" y="20"/>
                </a:lnTo>
                <a:lnTo>
                  <a:pt x="385" y="17"/>
                </a:lnTo>
                <a:lnTo>
                  <a:pt x="375" y="17"/>
                </a:lnTo>
                <a:lnTo>
                  <a:pt x="368" y="17"/>
                </a:lnTo>
                <a:lnTo>
                  <a:pt x="360" y="19"/>
                </a:lnTo>
                <a:lnTo>
                  <a:pt x="354" y="20"/>
                </a:lnTo>
                <a:lnTo>
                  <a:pt x="346" y="21"/>
                </a:lnTo>
                <a:lnTo>
                  <a:pt x="339" y="23"/>
                </a:lnTo>
                <a:lnTo>
                  <a:pt x="333" y="25"/>
                </a:lnTo>
                <a:lnTo>
                  <a:pt x="326" y="28"/>
                </a:lnTo>
                <a:lnTo>
                  <a:pt x="320" y="31"/>
                </a:lnTo>
                <a:lnTo>
                  <a:pt x="315" y="34"/>
                </a:lnTo>
                <a:lnTo>
                  <a:pt x="308" y="38"/>
                </a:lnTo>
                <a:lnTo>
                  <a:pt x="303" y="42"/>
                </a:lnTo>
                <a:lnTo>
                  <a:pt x="298" y="46"/>
                </a:lnTo>
                <a:lnTo>
                  <a:pt x="294" y="52"/>
                </a:lnTo>
                <a:lnTo>
                  <a:pt x="288" y="57"/>
                </a:lnTo>
                <a:lnTo>
                  <a:pt x="284" y="62"/>
                </a:lnTo>
                <a:lnTo>
                  <a:pt x="281" y="67"/>
                </a:lnTo>
                <a:lnTo>
                  <a:pt x="281" y="69"/>
                </a:lnTo>
                <a:lnTo>
                  <a:pt x="273" y="65"/>
                </a:lnTo>
                <a:lnTo>
                  <a:pt x="265" y="61"/>
                </a:lnTo>
                <a:lnTo>
                  <a:pt x="256" y="58"/>
                </a:lnTo>
                <a:lnTo>
                  <a:pt x="248" y="57"/>
                </a:lnTo>
                <a:lnTo>
                  <a:pt x="239" y="54"/>
                </a:lnTo>
                <a:lnTo>
                  <a:pt x="229" y="53"/>
                </a:lnTo>
                <a:lnTo>
                  <a:pt x="222" y="53"/>
                </a:lnTo>
                <a:lnTo>
                  <a:pt x="212" y="52"/>
                </a:lnTo>
                <a:lnTo>
                  <a:pt x="198" y="53"/>
                </a:lnTo>
                <a:lnTo>
                  <a:pt x="185" y="54"/>
                </a:lnTo>
                <a:lnTo>
                  <a:pt x="172" y="57"/>
                </a:lnTo>
                <a:lnTo>
                  <a:pt x="159" y="62"/>
                </a:lnTo>
                <a:lnTo>
                  <a:pt x="147" y="66"/>
                </a:lnTo>
                <a:lnTo>
                  <a:pt x="136" y="73"/>
                </a:lnTo>
                <a:lnTo>
                  <a:pt x="126" y="79"/>
                </a:lnTo>
                <a:lnTo>
                  <a:pt x="117" y="87"/>
                </a:lnTo>
                <a:lnTo>
                  <a:pt x="108" y="95"/>
                </a:lnTo>
                <a:lnTo>
                  <a:pt x="100" y="105"/>
                </a:lnTo>
                <a:lnTo>
                  <a:pt x="93" y="115"/>
                </a:lnTo>
                <a:lnTo>
                  <a:pt x="87" y="125"/>
                </a:lnTo>
                <a:lnTo>
                  <a:pt x="83" y="136"/>
                </a:lnTo>
                <a:lnTo>
                  <a:pt x="79" y="147"/>
                </a:lnTo>
                <a:lnTo>
                  <a:pt x="78" y="154"/>
                </a:lnTo>
                <a:lnTo>
                  <a:pt x="78" y="159"/>
                </a:lnTo>
                <a:lnTo>
                  <a:pt x="76" y="166"/>
                </a:lnTo>
                <a:lnTo>
                  <a:pt x="76" y="171"/>
                </a:lnTo>
                <a:lnTo>
                  <a:pt x="76" y="180"/>
                </a:lnTo>
                <a:lnTo>
                  <a:pt x="78" y="188"/>
                </a:lnTo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2" name="Freeform 18"/>
          <p:cNvSpPr>
            <a:spLocks/>
          </p:cNvSpPr>
          <p:nvPr/>
        </p:nvSpPr>
        <p:spPr bwMode="auto">
          <a:xfrm>
            <a:off x="4384301" y="4442215"/>
            <a:ext cx="153988" cy="100013"/>
          </a:xfrm>
          <a:custGeom>
            <a:avLst/>
            <a:gdLst>
              <a:gd name="T0" fmla="*/ 123488862 w 97"/>
              <a:gd name="T1" fmla="*/ 0 h 63"/>
              <a:gd name="T2" fmla="*/ 95766243 w 97"/>
              <a:gd name="T3" fmla="*/ 5040338 h 63"/>
              <a:gd name="T4" fmla="*/ 75604934 w 97"/>
              <a:gd name="T5" fmla="*/ 7561302 h 63"/>
              <a:gd name="T6" fmla="*/ 52924255 w 97"/>
              <a:gd name="T7" fmla="*/ 15121016 h 63"/>
              <a:gd name="T8" fmla="*/ 37803261 w 97"/>
              <a:gd name="T9" fmla="*/ 22682314 h 63"/>
              <a:gd name="T10" fmla="*/ 27722606 w 97"/>
              <a:gd name="T11" fmla="*/ 30242031 h 63"/>
              <a:gd name="T12" fmla="*/ 20161315 w 97"/>
              <a:gd name="T13" fmla="*/ 37803330 h 63"/>
              <a:gd name="T14" fmla="*/ 12601615 w 97"/>
              <a:gd name="T15" fmla="*/ 42843666 h 63"/>
              <a:gd name="T16" fmla="*/ 10080658 w 97"/>
              <a:gd name="T17" fmla="*/ 50403377 h 63"/>
              <a:gd name="T18" fmla="*/ 7561288 w 97"/>
              <a:gd name="T19" fmla="*/ 57964688 h 63"/>
              <a:gd name="T20" fmla="*/ 5040329 w 97"/>
              <a:gd name="T21" fmla="*/ 63005025 h 63"/>
              <a:gd name="T22" fmla="*/ 0 w 97"/>
              <a:gd name="T23" fmla="*/ 70564735 h 63"/>
              <a:gd name="T24" fmla="*/ 0 w 97"/>
              <a:gd name="T25" fmla="*/ 80645408 h 63"/>
              <a:gd name="T26" fmla="*/ 0 w 97"/>
              <a:gd name="T27" fmla="*/ 85685745 h 63"/>
              <a:gd name="T28" fmla="*/ 5040329 w 97"/>
              <a:gd name="T29" fmla="*/ 95766418 h 63"/>
              <a:gd name="T30" fmla="*/ 7561288 w 97"/>
              <a:gd name="T31" fmla="*/ 103327716 h 63"/>
              <a:gd name="T32" fmla="*/ 10080658 w 97"/>
              <a:gd name="T33" fmla="*/ 110887452 h 63"/>
              <a:gd name="T34" fmla="*/ 12601615 w 97"/>
              <a:gd name="T35" fmla="*/ 115927789 h 63"/>
              <a:gd name="T36" fmla="*/ 20161315 w 97"/>
              <a:gd name="T37" fmla="*/ 123489087 h 63"/>
              <a:gd name="T38" fmla="*/ 27722606 w 97"/>
              <a:gd name="T39" fmla="*/ 131048798 h 63"/>
              <a:gd name="T40" fmla="*/ 37803261 w 97"/>
              <a:gd name="T41" fmla="*/ 136089135 h 63"/>
              <a:gd name="T42" fmla="*/ 52924255 w 97"/>
              <a:gd name="T43" fmla="*/ 146169807 h 63"/>
              <a:gd name="T44" fmla="*/ 75604934 w 97"/>
              <a:gd name="T45" fmla="*/ 153731106 h 63"/>
              <a:gd name="T46" fmla="*/ 95766243 w 97"/>
              <a:gd name="T47" fmla="*/ 156250480 h 63"/>
              <a:gd name="T48" fmla="*/ 123488862 w 97"/>
              <a:gd name="T49" fmla="*/ 158771442 h 63"/>
              <a:gd name="T50" fmla="*/ 146169541 w 97"/>
              <a:gd name="T51" fmla="*/ 156250480 h 63"/>
              <a:gd name="T52" fmla="*/ 168851807 w 97"/>
              <a:gd name="T53" fmla="*/ 153731106 h 63"/>
              <a:gd name="T54" fmla="*/ 189013116 w 97"/>
              <a:gd name="T55" fmla="*/ 146169807 h 63"/>
              <a:gd name="T56" fmla="*/ 209174475 w 97"/>
              <a:gd name="T57" fmla="*/ 136089135 h 63"/>
              <a:gd name="T58" fmla="*/ 214214802 w 97"/>
              <a:gd name="T59" fmla="*/ 131048798 h 63"/>
              <a:gd name="T60" fmla="*/ 221774500 w 97"/>
              <a:gd name="T61" fmla="*/ 123489087 h 63"/>
              <a:gd name="T62" fmla="*/ 229335784 w 97"/>
              <a:gd name="T63" fmla="*/ 115927789 h 63"/>
              <a:gd name="T64" fmla="*/ 234376112 w 97"/>
              <a:gd name="T65" fmla="*/ 110887452 h 63"/>
              <a:gd name="T66" fmla="*/ 239416439 w 97"/>
              <a:gd name="T67" fmla="*/ 103327716 h 63"/>
              <a:gd name="T68" fmla="*/ 241935809 w 97"/>
              <a:gd name="T69" fmla="*/ 95766418 h 63"/>
              <a:gd name="T70" fmla="*/ 241935809 w 97"/>
              <a:gd name="T71" fmla="*/ 85685745 h 63"/>
              <a:gd name="T72" fmla="*/ 244456766 w 97"/>
              <a:gd name="T73" fmla="*/ 80645408 h 63"/>
              <a:gd name="T74" fmla="*/ 241935809 w 97"/>
              <a:gd name="T75" fmla="*/ 70564735 h 63"/>
              <a:gd name="T76" fmla="*/ 241935809 w 97"/>
              <a:gd name="T77" fmla="*/ 63005025 h 63"/>
              <a:gd name="T78" fmla="*/ 239416439 w 97"/>
              <a:gd name="T79" fmla="*/ 57964688 h 63"/>
              <a:gd name="T80" fmla="*/ 234376112 w 97"/>
              <a:gd name="T81" fmla="*/ 50403377 h 63"/>
              <a:gd name="T82" fmla="*/ 229335784 w 97"/>
              <a:gd name="T83" fmla="*/ 42843666 h 63"/>
              <a:gd name="T84" fmla="*/ 221774500 w 97"/>
              <a:gd name="T85" fmla="*/ 37803330 h 63"/>
              <a:gd name="T86" fmla="*/ 214214802 w 97"/>
              <a:gd name="T87" fmla="*/ 30242031 h 63"/>
              <a:gd name="T88" fmla="*/ 209174475 w 97"/>
              <a:gd name="T89" fmla="*/ 22682314 h 63"/>
              <a:gd name="T90" fmla="*/ 189013116 w 97"/>
              <a:gd name="T91" fmla="*/ 15121016 h 63"/>
              <a:gd name="T92" fmla="*/ 168851807 w 97"/>
              <a:gd name="T93" fmla="*/ 7561302 h 63"/>
              <a:gd name="T94" fmla="*/ 146169541 w 97"/>
              <a:gd name="T95" fmla="*/ 5040338 h 63"/>
              <a:gd name="T96" fmla="*/ 123488862 w 97"/>
              <a:gd name="T97" fmla="*/ 0 h 6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97"/>
              <a:gd name="T148" fmla="*/ 0 h 63"/>
              <a:gd name="T149" fmla="*/ 97 w 97"/>
              <a:gd name="T150" fmla="*/ 63 h 6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97" h="63">
                <a:moveTo>
                  <a:pt x="49" y="0"/>
                </a:moveTo>
                <a:lnTo>
                  <a:pt x="38" y="2"/>
                </a:lnTo>
                <a:lnTo>
                  <a:pt x="30" y="3"/>
                </a:lnTo>
                <a:lnTo>
                  <a:pt x="21" y="6"/>
                </a:lnTo>
                <a:lnTo>
                  <a:pt x="15" y="9"/>
                </a:lnTo>
                <a:lnTo>
                  <a:pt x="11" y="12"/>
                </a:lnTo>
                <a:lnTo>
                  <a:pt x="8" y="15"/>
                </a:lnTo>
                <a:lnTo>
                  <a:pt x="5" y="17"/>
                </a:lnTo>
                <a:lnTo>
                  <a:pt x="4" y="20"/>
                </a:lnTo>
                <a:lnTo>
                  <a:pt x="3" y="23"/>
                </a:lnTo>
                <a:lnTo>
                  <a:pt x="2" y="25"/>
                </a:lnTo>
                <a:lnTo>
                  <a:pt x="0" y="28"/>
                </a:lnTo>
                <a:lnTo>
                  <a:pt x="0" y="32"/>
                </a:lnTo>
                <a:lnTo>
                  <a:pt x="0" y="34"/>
                </a:lnTo>
                <a:lnTo>
                  <a:pt x="2" y="38"/>
                </a:lnTo>
                <a:lnTo>
                  <a:pt x="3" y="41"/>
                </a:lnTo>
                <a:lnTo>
                  <a:pt x="4" y="44"/>
                </a:lnTo>
                <a:lnTo>
                  <a:pt x="5" y="46"/>
                </a:lnTo>
                <a:lnTo>
                  <a:pt x="8" y="49"/>
                </a:lnTo>
                <a:lnTo>
                  <a:pt x="11" y="52"/>
                </a:lnTo>
                <a:lnTo>
                  <a:pt x="15" y="54"/>
                </a:lnTo>
                <a:lnTo>
                  <a:pt x="21" y="58"/>
                </a:lnTo>
                <a:lnTo>
                  <a:pt x="30" y="61"/>
                </a:lnTo>
                <a:lnTo>
                  <a:pt x="38" y="62"/>
                </a:lnTo>
                <a:lnTo>
                  <a:pt x="49" y="63"/>
                </a:lnTo>
                <a:lnTo>
                  <a:pt x="58" y="62"/>
                </a:lnTo>
                <a:lnTo>
                  <a:pt x="67" y="61"/>
                </a:lnTo>
                <a:lnTo>
                  <a:pt x="75" y="58"/>
                </a:lnTo>
                <a:lnTo>
                  <a:pt x="83" y="54"/>
                </a:lnTo>
                <a:lnTo>
                  <a:pt x="85" y="52"/>
                </a:lnTo>
                <a:lnTo>
                  <a:pt x="88" y="49"/>
                </a:lnTo>
                <a:lnTo>
                  <a:pt x="91" y="46"/>
                </a:lnTo>
                <a:lnTo>
                  <a:pt x="93" y="44"/>
                </a:lnTo>
                <a:lnTo>
                  <a:pt x="95" y="41"/>
                </a:lnTo>
                <a:lnTo>
                  <a:pt x="96" y="38"/>
                </a:lnTo>
                <a:lnTo>
                  <a:pt x="96" y="34"/>
                </a:lnTo>
                <a:lnTo>
                  <a:pt x="97" y="32"/>
                </a:lnTo>
                <a:lnTo>
                  <a:pt x="96" y="28"/>
                </a:lnTo>
                <a:lnTo>
                  <a:pt x="96" y="25"/>
                </a:lnTo>
                <a:lnTo>
                  <a:pt x="95" y="23"/>
                </a:lnTo>
                <a:lnTo>
                  <a:pt x="93" y="20"/>
                </a:lnTo>
                <a:lnTo>
                  <a:pt x="91" y="17"/>
                </a:lnTo>
                <a:lnTo>
                  <a:pt x="88" y="15"/>
                </a:lnTo>
                <a:lnTo>
                  <a:pt x="85" y="12"/>
                </a:lnTo>
                <a:lnTo>
                  <a:pt x="83" y="9"/>
                </a:lnTo>
                <a:lnTo>
                  <a:pt x="75" y="6"/>
                </a:lnTo>
                <a:lnTo>
                  <a:pt x="67" y="3"/>
                </a:lnTo>
                <a:lnTo>
                  <a:pt x="58" y="2"/>
                </a:lnTo>
                <a:lnTo>
                  <a:pt x="49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" name="Freeform 19"/>
          <p:cNvSpPr>
            <a:spLocks/>
          </p:cNvSpPr>
          <p:nvPr/>
        </p:nvSpPr>
        <p:spPr bwMode="auto">
          <a:xfrm>
            <a:off x="4408114" y="4478728"/>
            <a:ext cx="76200" cy="47625"/>
          </a:xfrm>
          <a:custGeom>
            <a:avLst/>
            <a:gdLst>
              <a:gd name="T0" fmla="*/ 57964394 w 48"/>
              <a:gd name="T1" fmla="*/ 0 h 30"/>
              <a:gd name="T2" fmla="*/ 47883760 w 48"/>
              <a:gd name="T3" fmla="*/ 0 h 30"/>
              <a:gd name="T4" fmla="*/ 35282189 w 48"/>
              <a:gd name="T5" fmla="*/ 2520950 h 30"/>
              <a:gd name="T6" fmla="*/ 25201561 w 48"/>
              <a:gd name="T7" fmla="*/ 5040313 h 30"/>
              <a:gd name="T8" fmla="*/ 15120939 w 48"/>
              <a:gd name="T9" fmla="*/ 10080626 h 30"/>
              <a:gd name="T10" fmla="*/ 10080625 w 48"/>
              <a:gd name="T11" fmla="*/ 15120940 h 30"/>
              <a:gd name="T12" fmla="*/ 5040312 w 48"/>
              <a:gd name="T13" fmla="*/ 22682200 h 30"/>
              <a:gd name="T14" fmla="*/ 0 w 48"/>
              <a:gd name="T15" fmla="*/ 27722518 h 30"/>
              <a:gd name="T16" fmla="*/ 0 w 48"/>
              <a:gd name="T17" fmla="*/ 37803140 h 30"/>
              <a:gd name="T18" fmla="*/ 0 w 48"/>
              <a:gd name="T19" fmla="*/ 45362813 h 30"/>
              <a:gd name="T20" fmla="*/ 5040312 w 48"/>
              <a:gd name="T21" fmla="*/ 52924086 h 30"/>
              <a:gd name="T22" fmla="*/ 10080625 w 48"/>
              <a:gd name="T23" fmla="*/ 57964398 h 30"/>
              <a:gd name="T24" fmla="*/ 15120939 w 48"/>
              <a:gd name="T25" fmla="*/ 65524071 h 30"/>
              <a:gd name="T26" fmla="*/ 25201561 w 48"/>
              <a:gd name="T27" fmla="*/ 68045020 h 30"/>
              <a:gd name="T28" fmla="*/ 35282189 w 48"/>
              <a:gd name="T29" fmla="*/ 73085331 h 30"/>
              <a:gd name="T30" fmla="*/ 47883760 w 48"/>
              <a:gd name="T31" fmla="*/ 75604693 h 30"/>
              <a:gd name="T32" fmla="*/ 57964394 w 48"/>
              <a:gd name="T33" fmla="*/ 75604693 h 30"/>
              <a:gd name="T34" fmla="*/ 70564377 w 48"/>
              <a:gd name="T35" fmla="*/ 75604693 h 30"/>
              <a:gd name="T36" fmla="*/ 85685310 w 48"/>
              <a:gd name="T37" fmla="*/ 73085331 h 30"/>
              <a:gd name="T38" fmla="*/ 95765932 w 48"/>
              <a:gd name="T39" fmla="*/ 68045020 h 30"/>
              <a:gd name="T40" fmla="*/ 100806243 w 48"/>
              <a:gd name="T41" fmla="*/ 65524071 h 30"/>
              <a:gd name="T42" fmla="*/ 110886889 w 48"/>
              <a:gd name="T43" fmla="*/ 57964398 h 30"/>
              <a:gd name="T44" fmla="*/ 113407839 w 48"/>
              <a:gd name="T45" fmla="*/ 52924086 h 30"/>
              <a:gd name="T46" fmla="*/ 118448149 w 48"/>
              <a:gd name="T47" fmla="*/ 45362813 h 30"/>
              <a:gd name="T48" fmla="*/ 120967511 w 48"/>
              <a:gd name="T49" fmla="*/ 37803140 h 30"/>
              <a:gd name="T50" fmla="*/ 118448149 w 48"/>
              <a:gd name="T51" fmla="*/ 27722518 h 30"/>
              <a:gd name="T52" fmla="*/ 113407839 w 48"/>
              <a:gd name="T53" fmla="*/ 22682200 h 30"/>
              <a:gd name="T54" fmla="*/ 110886889 w 48"/>
              <a:gd name="T55" fmla="*/ 15120940 h 30"/>
              <a:gd name="T56" fmla="*/ 100806243 w 48"/>
              <a:gd name="T57" fmla="*/ 10080626 h 30"/>
              <a:gd name="T58" fmla="*/ 95765932 w 48"/>
              <a:gd name="T59" fmla="*/ 5040313 h 30"/>
              <a:gd name="T60" fmla="*/ 85685310 w 48"/>
              <a:gd name="T61" fmla="*/ 2520950 h 30"/>
              <a:gd name="T62" fmla="*/ 70564377 w 48"/>
              <a:gd name="T63" fmla="*/ 0 h 30"/>
              <a:gd name="T64" fmla="*/ 57964394 w 48"/>
              <a:gd name="T65" fmla="*/ 0 h 3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8"/>
              <a:gd name="T100" fmla="*/ 0 h 30"/>
              <a:gd name="T101" fmla="*/ 48 w 48"/>
              <a:gd name="T102" fmla="*/ 30 h 3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8" h="30">
                <a:moveTo>
                  <a:pt x="23" y="0"/>
                </a:moveTo>
                <a:lnTo>
                  <a:pt x="19" y="0"/>
                </a:lnTo>
                <a:lnTo>
                  <a:pt x="14" y="1"/>
                </a:lnTo>
                <a:lnTo>
                  <a:pt x="10" y="2"/>
                </a:lnTo>
                <a:lnTo>
                  <a:pt x="6" y="4"/>
                </a:lnTo>
                <a:lnTo>
                  <a:pt x="4" y="6"/>
                </a:lnTo>
                <a:lnTo>
                  <a:pt x="2" y="9"/>
                </a:lnTo>
                <a:lnTo>
                  <a:pt x="0" y="11"/>
                </a:lnTo>
                <a:lnTo>
                  <a:pt x="0" y="15"/>
                </a:lnTo>
                <a:lnTo>
                  <a:pt x="0" y="18"/>
                </a:lnTo>
                <a:lnTo>
                  <a:pt x="2" y="21"/>
                </a:lnTo>
                <a:lnTo>
                  <a:pt x="4" y="23"/>
                </a:lnTo>
                <a:lnTo>
                  <a:pt x="6" y="26"/>
                </a:lnTo>
                <a:lnTo>
                  <a:pt x="10" y="27"/>
                </a:lnTo>
                <a:lnTo>
                  <a:pt x="14" y="29"/>
                </a:lnTo>
                <a:lnTo>
                  <a:pt x="19" y="30"/>
                </a:lnTo>
                <a:lnTo>
                  <a:pt x="23" y="30"/>
                </a:lnTo>
                <a:lnTo>
                  <a:pt x="28" y="30"/>
                </a:lnTo>
                <a:lnTo>
                  <a:pt x="34" y="29"/>
                </a:lnTo>
                <a:lnTo>
                  <a:pt x="38" y="27"/>
                </a:lnTo>
                <a:lnTo>
                  <a:pt x="40" y="26"/>
                </a:lnTo>
                <a:lnTo>
                  <a:pt x="44" y="23"/>
                </a:lnTo>
                <a:lnTo>
                  <a:pt x="45" y="21"/>
                </a:lnTo>
                <a:lnTo>
                  <a:pt x="47" y="18"/>
                </a:lnTo>
                <a:lnTo>
                  <a:pt x="48" y="15"/>
                </a:lnTo>
                <a:lnTo>
                  <a:pt x="47" y="11"/>
                </a:lnTo>
                <a:lnTo>
                  <a:pt x="45" y="9"/>
                </a:lnTo>
                <a:lnTo>
                  <a:pt x="44" y="6"/>
                </a:lnTo>
                <a:lnTo>
                  <a:pt x="40" y="4"/>
                </a:lnTo>
                <a:lnTo>
                  <a:pt x="38" y="2"/>
                </a:lnTo>
                <a:lnTo>
                  <a:pt x="34" y="1"/>
                </a:lnTo>
                <a:lnTo>
                  <a:pt x="28" y="0"/>
                </a:lnTo>
                <a:lnTo>
                  <a:pt x="23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" name="Freeform 20"/>
          <p:cNvSpPr>
            <a:spLocks/>
          </p:cNvSpPr>
          <p:nvPr/>
        </p:nvSpPr>
        <p:spPr bwMode="auto">
          <a:xfrm>
            <a:off x="5671457" y="4005185"/>
            <a:ext cx="2255291" cy="892175"/>
          </a:xfrm>
          <a:custGeom>
            <a:avLst/>
            <a:gdLst>
              <a:gd name="T0" fmla="*/ 118446523 w 867"/>
              <a:gd name="T1" fmla="*/ 493950609 h 562"/>
              <a:gd name="T2" fmla="*/ 42841847 w 867"/>
              <a:gd name="T3" fmla="*/ 549394022 h 562"/>
              <a:gd name="T4" fmla="*/ 2519362 w 867"/>
              <a:gd name="T5" fmla="*/ 630038987 h 562"/>
              <a:gd name="T6" fmla="*/ 2519362 w 867"/>
              <a:gd name="T7" fmla="*/ 705643642 h 562"/>
              <a:gd name="T8" fmla="*/ 30241868 w 867"/>
              <a:gd name="T9" fmla="*/ 766127366 h 562"/>
              <a:gd name="T10" fmla="*/ 108365905 w 867"/>
              <a:gd name="T11" fmla="*/ 831651400 h 562"/>
              <a:gd name="T12" fmla="*/ 55443427 w 867"/>
              <a:gd name="T13" fmla="*/ 909775614 h 562"/>
              <a:gd name="T14" fmla="*/ 52922478 w 867"/>
              <a:gd name="T15" fmla="*/ 1003022149 h 562"/>
              <a:gd name="T16" fmla="*/ 98285261 w 867"/>
              <a:gd name="T17" fmla="*/ 1088707424 h 562"/>
              <a:gd name="T18" fmla="*/ 181451183 w 867"/>
              <a:gd name="T19" fmla="*/ 1146670199 h 562"/>
              <a:gd name="T20" fmla="*/ 292338036 w 867"/>
              <a:gd name="T21" fmla="*/ 1159271768 h 562"/>
              <a:gd name="T22" fmla="*/ 355341108 w 867"/>
              <a:gd name="T23" fmla="*/ 1232355474 h 562"/>
              <a:gd name="T24" fmla="*/ 458668340 w 867"/>
              <a:gd name="T25" fmla="*/ 1297881096 h 562"/>
              <a:gd name="T26" fmla="*/ 579635762 w 867"/>
              <a:gd name="T27" fmla="*/ 1330642319 h 562"/>
              <a:gd name="T28" fmla="*/ 708162854 w 867"/>
              <a:gd name="T29" fmla="*/ 1328122957 h 562"/>
              <a:gd name="T30" fmla="*/ 831651225 w 867"/>
              <a:gd name="T31" fmla="*/ 1285279526 h 562"/>
              <a:gd name="T32" fmla="*/ 887094825 w 867"/>
              <a:gd name="T33" fmla="*/ 1340722939 h 562"/>
              <a:gd name="T34" fmla="*/ 972780082 w 867"/>
              <a:gd name="T35" fmla="*/ 1391126043 h 562"/>
              <a:gd name="T36" fmla="*/ 1071065319 w 867"/>
              <a:gd name="T37" fmla="*/ 1416327594 h 562"/>
              <a:gd name="T38" fmla="*/ 1197073050 w 867"/>
              <a:gd name="T39" fmla="*/ 1411287284 h 562"/>
              <a:gd name="T40" fmla="*/ 1320561420 w 867"/>
              <a:gd name="T41" fmla="*/ 1358364819 h 562"/>
              <a:gd name="T42" fmla="*/ 1408766038 w 867"/>
              <a:gd name="T43" fmla="*/ 1272677957 h 562"/>
              <a:gd name="T44" fmla="*/ 1461690079 w 867"/>
              <a:gd name="T45" fmla="*/ 1214715182 h 562"/>
              <a:gd name="T46" fmla="*/ 1557455955 w 867"/>
              <a:gd name="T47" fmla="*/ 1242436095 h 562"/>
              <a:gd name="T48" fmla="*/ 1683464083 w 867"/>
              <a:gd name="T49" fmla="*/ 1232355474 h 562"/>
              <a:gd name="T50" fmla="*/ 1804431505 w 867"/>
              <a:gd name="T51" fmla="*/ 1169352389 h 562"/>
              <a:gd name="T52" fmla="*/ 1877515195 w 867"/>
              <a:gd name="T53" fmla="*/ 1066025234 h 562"/>
              <a:gd name="T54" fmla="*/ 1920358618 w 867"/>
              <a:gd name="T55" fmla="*/ 982860907 h 562"/>
              <a:gd name="T56" fmla="*/ 2056446968 w 867"/>
              <a:gd name="T57" fmla="*/ 924896545 h 562"/>
              <a:gd name="T58" fmla="*/ 2147172534 w 867"/>
              <a:gd name="T59" fmla="*/ 821570779 h 562"/>
              <a:gd name="T60" fmla="*/ 2147483647 w 867"/>
              <a:gd name="T61" fmla="*/ 688003350 h 562"/>
              <a:gd name="T62" fmla="*/ 2147483647 w 867"/>
              <a:gd name="T63" fmla="*/ 569555264 h 562"/>
              <a:gd name="T64" fmla="*/ 2121970988 w 867"/>
              <a:gd name="T65" fmla="*/ 481349039 h 562"/>
              <a:gd name="T66" fmla="*/ 2132051606 w 867"/>
              <a:gd name="T67" fmla="*/ 370462113 h 562"/>
              <a:gd name="T68" fmla="*/ 2091729132 w 867"/>
              <a:gd name="T69" fmla="*/ 282257477 h 562"/>
              <a:gd name="T70" fmla="*/ 2016124494 w 867"/>
              <a:gd name="T71" fmla="*/ 211693132 h 562"/>
              <a:gd name="T72" fmla="*/ 1937998906 w 867"/>
              <a:gd name="T73" fmla="*/ 178930272 h 562"/>
              <a:gd name="T74" fmla="*/ 1895157072 w 867"/>
              <a:gd name="T75" fmla="*/ 93244972 h 562"/>
              <a:gd name="T76" fmla="*/ 1817031485 w 867"/>
              <a:gd name="T77" fmla="*/ 30241874 h 562"/>
              <a:gd name="T78" fmla="*/ 1716225300 w 867"/>
              <a:gd name="T79" fmla="*/ 2520950 h 562"/>
              <a:gd name="T80" fmla="*/ 1590217171 w 867"/>
              <a:gd name="T81" fmla="*/ 20161247 h 562"/>
              <a:gd name="T82" fmla="*/ 1507052863 w 867"/>
              <a:gd name="T83" fmla="*/ 80644990 h 562"/>
              <a:gd name="T84" fmla="*/ 1406246678 w 867"/>
              <a:gd name="T85" fmla="*/ 12599985 h 562"/>
              <a:gd name="T86" fmla="*/ 1300400183 w 867"/>
              <a:gd name="T87" fmla="*/ 2520950 h 562"/>
              <a:gd name="T88" fmla="*/ 1214714926 w 867"/>
              <a:gd name="T89" fmla="*/ 30241874 h 562"/>
              <a:gd name="T90" fmla="*/ 1134069978 w 867"/>
              <a:gd name="T91" fmla="*/ 108365928 h 562"/>
              <a:gd name="T92" fmla="*/ 1048384721 w 867"/>
              <a:gd name="T93" fmla="*/ 63003110 h 562"/>
              <a:gd name="T94" fmla="*/ 927417299 w 867"/>
              <a:gd name="T95" fmla="*/ 42843444 h 562"/>
              <a:gd name="T96" fmla="*/ 836691732 w 867"/>
              <a:gd name="T97" fmla="*/ 63003110 h 562"/>
              <a:gd name="T98" fmla="*/ 761086895 w 867"/>
              <a:gd name="T99" fmla="*/ 105846566 h 562"/>
              <a:gd name="T100" fmla="*/ 708162854 w 867"/>
              <a:gd name="T101" fmla="*/ 168851239 h 562"/>
              <a:gd name="T102" fmla="*/ 622477597 w 867"/>
              <a:gd name="T103" fmla="*/ 143648100 h 562"/>
              <a:gd name="T104" fmla="*/ 498990814 w 867"/>
              <a:gd name="T105" fmla="*/ 133567479 h 562"/>
              <a:gd name="T106" fmla="*/ 342741128 w 867"/>
              <a:gd name="T107" fmla="*/ 181451221 h 562"/>
              <a:gd name="T108" fmla="*/ 234373686 w 867"/>
              <a:gd name="T109" fmla="*/ 287297787 h 562"/>
              <a:gd name="T110" fmla="*/ 194051162 w 867"/>
              <a:gd name="T111" fmla="*/ 400703975 h 562"/>
              <a:gd name="T112" fmla="*/ 196572110 w 867"/>
              <a:gd name="T113" fmla="*/ 473789368 h 56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67"/>
              <a:gd name="T172" fmla="*/ 0 h 562"/>
              <a:gd name="T173" fmla="*/ 867 w 867"/>
              <a:gd name="T174" fmla="*/ 562 h 56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67" h="562">
                <a:moveTo>
                  <a:pt x="78" y="188"/>
                </a:moveTo>
                <a:lnTo>
                  <a:pt x="69" y="188"/>
                </a:lnTo>
                <a:lnTo>
                  <a:pt x="61" y="191"/>
                </a:lnTo>
                <a:lnTo>
                  <a:pt x="55" y="193"/>
                </a:lnTo>
                <a:lnTo>
                  <a:pt x="47" y="196"/>
                </a:lnTo>
                <a:lnTo>
                  <a:pt x="40" y="200"/>
                </a:lnTo>
                <a:lnTo>
                  <a:pt x="34" y="204"/>
                </a:lnTo>
                <a:lnTo>
                  <a:pt x="27" y="208"/>
                </a:lnTo>
                <a:lnTo>
                  <a:pt x="22" y="213"/>
                </a:lnTo>
                <a:lnTo>
                  <a:pt x="17" y="218"/>
                </a:lnTo>
                <a:lnTo>
                  <a:pt x="13" y="223"/>
                </a:lnTo>
                <a:lnTo>
                  <a:pt x="9" y="230"/>
                </a:lnTo>
                <a:lnTo>
                  <a:pt x="5" y="237"/>
                </a:lnTo>
                <a:lnTo>
                  <a:pt x="2" y="243"/>
                </a:lnTo>
                <a:lnTo>
                  <a:pt x="1" y="250"/>
                </a:lnTo>
                <a:lnTo>
                  <a:pt x="0" y="258"/>
                </a:lnTo>
                <a:lnTo>
                  <a:pt x="0" y="264"/>
                </a:lnTo>
                <a:lnTo>
                  <a:pt x="0" y="269"/>
                </a:lnTo>
                <a:lnTo>
                  <a:pt x="0" y="275"/>
                </a:lnTo>
                <a:lnTo>
                  <a:pt x="1" y="280"/>
                </a:lnTo>
                <a:lnTo>
                  <a:pt x="2" y="285"/>
                </a:lnTo>
                <a:lnTo>
                  <a:pt x="4" y="289"/>
                </a:lnTo>
                <a:lnTo>
                  <a:pt x="6" y="294"/>
                </a:lnTo>
                <a:lnTo>
                  <a:pt x="9" y="298"/>
                </a:lnTo>
                <a:lnTo>
                  <a:pt x="12" y="304"/>
                </a:lnTo>
                <a:lnTo>
                  <a:pt x="17" y="311"/>
                </a:lnTo>
                <a:lnTo>
                  <a:pt x="25" y="319"/>
                </a:lnTo>
                <a:lnTo>
                  <a:pt x="34" y="326"/>
                </a:lnTo>
                <a:lnTo>
                  <a:pt x="43" y="331"/>
                </a:lnTo>
                <a:lnTo>
                  <a:pt x="43" y="330"/>
                </a:lnTo>
                <a:lnTo>
                  <a:pt x="36" y="336"/>
                </a:lnTo>
                <a:lnTo>
                  <a:pt x="32" y="342"/>
                </a:lnTo>
                <a:lnTo>
                  <a:pt x="29" y="348"/>
                </a:lnTo>
                <a:lnTo>
                  <a:pt x="25" y="355"/>
                </a:lnTo>
                <a:lnTo>
                  <a:pt x="22" y="361"/>
                </a:lnTo>
                <a:lnTo>
                  <a:pt x="21" y="369"/>
                </a:lnTo>
                <a:lnTo>
                  <a:pt x="19" y="376"/>
                </a:lnTo>
                <a:lnTo>
                  <a:pt x="18" y="384"/>
                </a:lnTo>
                <a:lnTo>
                  <a:pt x="19" y="392"/>
                </a:lnTo>
                <a:lnTo>
                  <a:pt x="21" y="398"/>
                </a:lnTo>
                <a:lnTo>
                  <a:pt x="22" y="406"/>
                </a:lnTo>
                <a:lnTo>
                  <a:pt x="26" y="413"/>
                </a:lnTo>
                <a:lnTo>
                  <a:pt x="29" y="419"/>
                </a:lnTo>
                <a:lnTo>
                  <a:pt x="34" y="426"/>
                </a:lnTo>
                <a:lnTo>
                  <a:pt x="39" y="432"/>
                </a:lnTo>
                <a:lnTo>
                  <a:pt x="44" y="438"/>
                </a:lnTo>
                <a:lnTo>
                  <a:pt x="51" y="443"/>
                </a:lnTo>
                <a:lnTo>
                  <a:pt x="57" y="447"/>
                </a:lnTo>
                <a:lnTo>
                  <a:pt x="64" y="451"/>
                </a:lnTo>
                <a:lnTo>
                  <a:pt x="72" y="455"/>
                </a:lnTo>
                <a:lnTo>
                  <a:pt x="80" y="457"/>
                </a:lnTo>
                <a:lnTo>
                  <a:pt x="89" y="459"/>
                </a:lnTo>
                <a:lnTo>
                  <a:pt x="97" y="460"/>
                </a:lnTo>
                <a:lnTo>
                  <a:pt x="106" y="460"/>
                </a:lnTo>
                <a:lnTo>
                  <a:pt x="116" y="460"/>
                </a:lnTo>
                <a:lnTo>
                  <a:pt x="122" y="468"/>
                </a:lnTo>
                <a:lnTo>
                  <a:pt x="127" y="476"/>
                </a:lnTo>
                <a:lnTo>
                  <a:pt x="133" y="482"/>
                </a:lnTo>
                <a:lnTo>
                  <a:pt x="141" y="489"/>
                </a:lnTo>
                <a:lnTo>
                  <a:pt x="148" y="495"/>
                </a:lnTo>
                <a:lnTo>
                  <a:pt x="156" y="501"/>
                </a:lnTo>
                <a:lnTo>
                  <a:pt x="163" y="506"/>
                </a:lnTo>
                <a:lnTo>
                  <a:pt x="173" y="511"/>
                </a:lnTo>
                <a:lnTo>
                  <a:pt x="182" y="515"/>
                </a:lnTo>
                <a:lnTo>
                  <a:pt x="191" y="519"/>
                </a:lnTo>
                <a:lnTo>
                  <a:pt x="200" y="522"/>
                </a:lnTo>
                <a:lnTo>
                  <a:pt x="209" y="524"/>
                </a:lnTo>
                <a:lnTo>
                  <a:pt x="220" y="527"/>
                </a:lnTo>
                <a:lnTo>
                  <a:pt x="230" y="528"/>
                </a:lnTo>
                <a:lnTo>
                  <a:pt x="239" y="528"/>
                </a:lnTo>
                <a:lnTo>
                  <a:pt x="250" y="530"/>
                </a:lnTo>
                <a:lnTo>
                  <a:pt x="260" y="528"/>
                </a:lnTo>
                <a:lnTo>
                  <a:pt x="271" y="528"/>
                </a:lnTo>
                <a:lnTo>
                  <a:pt x="281" y="527"/>
                </a:lnTo>
                <a:lnTo>
                  <a:pt x="292" y="524"/>
                </a:lnTo>
                <a:lnTo>
                  <a:pt x="302" y="522"/>
                </a:lnTo>
                <a:lnTo>
                  <a:pt x="311" y="518"/>
                </a:lnTo>
                <a:lnTo>
                  <a:pt x="321" y="514"/>
                </a:lnTo>
                <a:lnTo>
                  <a:pt x="330" y="510"/>
                </a:lnTo>
                <a:lnTo>
                  <a:pt x="335" y="515"/>
                </a:lnTo>
                <a:lnTo>
                  <a:pt x="340" y="522"/>
                </a:lnTo>
                <a:lnTo>
                  <a:pt x="346" y="527"/>
                </a:lnTo>
                <a:lnTo>
                  <a:pt x="352" y="532"/>
                </a:lnTo>
                <a:lnTo>
                  <a:pt x="359" y="536"/>
                </a:lnTo>
                <a:lnTo>
                  <a:pt x="365" y="541"/>
                </a:lnTo>
                <a:lnTo>
                  <a:pt x="372" y="545"/>
                </a:lnTo>
                <a:lnTo>
                  <a:pt x="378" y="549"/>
                </a:lnTo>
                <a:lnTo>
                  <a:pt x="386" y="552"/>
                </a:lnTo>
                <a:lnTo>
                  <a:pt x="394" y="555"/>
                </a:lnTo>
                <a:lnTo>
                  <a:pt x="402" y="557"/>
                </a:lnTo>
                <a:lnTo>
                  <a:pt x="410" y="560"/>
                </a:lnTo>
                <a:lnTo>
                  <a:pt x="418" y="561"/>
                </a:lnTo>
                <a:lnTo>
                  <a:pt x="425" y="562"/>
                </a:lnTo>
                <a:lnTo>
                  <a:pt x="435" y="562"/>
                </a:lnTo>
                <a:lnTo>
                  <a:pt x="442" y="562"/>
                </a:lnTo>
                <a:lnTo>
                  <a:pt x="454" y="562"/>
                </a:lnTo>
                <a:lnTo>
                  <a:pt x="465" y="561"/>
                </a:lnTo>
                <a:lnTo>
                  <a:pt x="475" y="560"/>
                </a:lnTo>
                <a:lnTo>
                  <a:pt x="486" y="557"/>
                </a:lnTo>
                <a:lnTo>
                  <a:pt x="496" y="553"/>
                </a:lnTo>
                <a:lnTo>
                  <a:pt x="505" y="549"/>
                </a:lnTo>
                <a:lnTo>
                  <a:pt x="514" y="544"/>
                </a:lnTo>
                <a:lnTo>
                  <a:pt x="524" y="539"/>
                </a:lnTo>
                <a:lnTo>
                  <a:pt x="532" y="534"/>
                </a:lnTo>
                <a:lnTo>
                  <a:pt x="539" y="527"/>
                </a:lnTo>
                <a:lnTo>
                  <a:pt x="546" y="520"/>
                </a:lnTo>
                <a:lnTo>
                  <a:pt x="552" y="513"/>
                </a:lnTo>
                <a:lnTo>
                  <a:pt x="559" y="505"/>
                </a:lnTo>
                <a:lnTo>
                  <a:pt x="564" y="495"/>
                </a:lnTo>
                <a:lnTo>
                  <a:pt x="568" y="488"/>
                </a:lnTo>
                <a:lnTo>
                  <a:pt x="572" y="478"/>
                </a:lnTo>
                <a:lnTo>
                  <a:pt x="580" y="482"/>
                </a:lnTo>
                <a:lnTo>
                  <a:pt x="587" y="485"/>
                </a:lnTo>
                <a:lnTo>
                  <a:pt x="594" y="488"/>
                </a:lnTo>
                <a:lnTo>
                  <a:pt x="602" y="490"/>
                </a:lnTo>
                <a:lnTo>
                  <a:pt x="610" y="492"/>
                </a:lnTo>
                <a:lnTo>
                  <a:pt x="618" y="493"/>
                </a:lnTo>
                <a:lnTo>
                  <a:pt x="626" y="494"/>
                </a:lnTo>
                <a:lnTo>
                  <a:pt x="634" y="494"/>
                </a:lnTo>
                <a:lnTo>
                  <a:pt x="645" y="493"/>
                </a:lnTo>
                <a:lnTo>
                  <a:pt x="657" y="492"/>
                </a:lnTo>
                <a:lnTo>
                  <a:pt x="668" y="489"/>
                </a:lnTo>
                <a:lnTo>
                  <a:pt x="680" y="486"/>
                </a:lnTo>
                <a:lnTo>
                  <a:pt x="689" y="481"/>
                </a:lnTo>
                <a:lnTo>
                  <a:pt x="699" y="477"/>
                </a:lnTo>
                <a:lnTo>
                  <a:pt x="707" y="471"/>
                </a:lnTo>
                <a:lnTo>
                  <a:pt x="716" y="464"/>
                </a:lnTo>
                <a:lnTo>
                  <a:pt x="723" y="457"/>
                </a:lnTo>
                <a:lnTo>
                  <a:pt x="729" y="449"/>
                </a:lnTo>
                <a:lnTo>
                  <a:pt x="736" y="440"/>
                </a:lnTo>
                <a:lnTo>
                  <a:pt x="741" y="432"/>
                </a:lnTo>
                <a:lnTo>
                  <a:pt x="745" y="423"/>
                </a:lnTo>
                <a:lnTo>
                  <a:pt x="748" y="413"/>
                </a:lnTo>
                <a:lnTo>
                  <a:pt x="749" y="402"/>
                </a:lnTo>
                <a:lnTo>
                  <a:pt x="750" y="393"/>
                </a:lnTo>
                <a:lnTo>
                  <a:pt x="750" y="392"/>
                </a:lnTo>
                <a:lnTo>
                  <a:pt x="762" y="390"/>
                </a:lnTo>
                <a:lnTo>
                  <a:pt x="774" y="386"/>
                </a:lnTo>
                <a:lnTo>
                  <a:pt x="786" y="382"/>
                </a:lnTo>
                <a:lnTo>
                  <a:pt x="796" y="379"/>
                </a:lnTo>
                <a:lnTo>
                  <a:pt x="807" y="373"/>
                </a:lnTo>
                <a:lnTo>
                  <a:pt x="816" y="367"/>
                </a:lnTo>
                <a:lnTo>
                  <a:pt x="825" y="360"/>
                </a:lnTo>
                <a:lnTo>
                  <a:pt x="833" y="352"/>
                </a:lnTo>
                <a:lnTo>
                  <a:pt x="841" y="343"/>
                </a:lnTo>
                <a:lnTo>
                  <a:pt x="847" y="335"/>
                </a:lnTo>
                <a:lnTo>
                  <a:pt x="852" y="326"/>
                </a:lnTo>
                <a:lnTo>
                  <a:pt x="858" y="315"/>
                </a:lnTo>
                <a:lnTo>
                  <a:pt x="862" y="306"/>
                </a:lnTo>
                <a:lnTo>
                  <a:pt x="864" y="296"/>
                </a:lnTo>
                <a:lnTo>
                  <a:pt x="866" y="284"/>
                </a:lnTo>
                <a:lnTo>
                  <a:pt x="867" y="273"/>
                </a:lnTo>
                <a:lnTo>
                  <a:pt x="866" y="263"/>
                </a:lnTo>
                <a:lnTo>
                  <a:pt x="864" y="254"/>
                </a:lnTo>
                <a:lnTo>
                  <a:pt x="863" y="244"/>
                </a:lnTo>
                <a:lnTo>
                  <a:pt x="859" y="234"/>
                </a:lnTo>
                <a:lnTo>
                  <a:pt x="855" y="226"/>
                </a:lnTo>
                <a:lnTo>
                  <a:pt x="851" y="217"/>
                </a:lnTo>
                <a:lnTo>
                  <a:pt x="845" y="208"/>
                </a:lnTo>
                <a:lnTo>
                  <a:pt x="838" y="200"/>
                </a:lnTo>
                <a:lnTo>
                  <a:pt x="842" y="191"/>
                </a:lnTo>
                <a:lnTo>
                  <a:pt x="845" y="181"/>
                </a:lnTo>
                <a:lnTo>
                  <a:pt x="846" y="172"/>
                </a:lnTo>
                <a:lnTo>
                  <a:pt x="847" y="163"/>
                </a:lnTo>
                <a:lnTo>
                  <a:pt x="846" y="155"/>
                </a:lnTo>
                <a:lnTo>
                  <a:pt x="846" y="147"/>
                </a:lnTo>
                <a:lnTo>
                  <a:pt x="843" y="139"/>
                </a:lnTo>
                <a:lnTo>
                  <a:pt x="841" y="131"/>
                </a:lnTo>
                <a:lnTo>
                  <a:pt x="838" y="125"/>
                </a:lnTo>
                <a:lnTo>
                  <a:pt x="834" y="118"/>
                </a:lnTo>
                <a:lnTo>
                  <a:pt x="830" y="112"/>
                </a:lnTo>
                <a:lnTo>
                  <a:pt x="825" y="105"/>
                </a:lnTo>
                <a:lnTo>
                  <a:pt x="820" y="100"/>
                </a:lnTo>
                <a:lnTo>
                  <a:pt x="813" y="93"/>
                </a:lnTo>
                <a:lnTo>
                  <a:pt x="807" y="89"/>
                </a:lnTo>
                <a:lnTo>
                  <a:pt x="800" y="84"/>
                </a:lnTo>
                <a:lnTo>
                  <a:pt x="792" y="80"/>
                </a:lnTo>
                <a:lnTo>
                  <a:pt x="784" y="76"/>
                </a:lnTo>
                <a:lnTo>
                  <a:pt x="776" y="74"/>
                </a:lnTo>
                <a:lnTo>
                  <a:pt x="767" y="71"/>
                </a:lnTo>
                <a:lnTo>
                  <a:pt x="769" y="71"/>
                </a:lnTo>
                <a:lnTo>
                  <a:pt x="766" y="63"/>
                </a:lnTo>
                <a:lnTo>
                  <a:pt x="763" y="57"/>
                </a:lnTo>
                <a:lnTo>
                  <a:pt x="761" y="50"/>
                </a:lnTo>
                <a:lnTo>
                  <a:pt x="757" y="42"/>
                </a:lnTo>
                <a:lnTo>
                  <a:pt x="752" y="37"/>
                </a:lnTo>
                <a:lnTo>
                  <a:pt x="746" y="30"/>
                </a:lnTo>
                <a:lnTo>
                  <a:pt x="741" y="25"/>
                </a:lnTo>
                <a:lnTo>
                  <a:pt x="735" y="20"/>
                </a:lnTo>
                <a:lnTo>
                  <a:pt x="728" y="16"/>
                </a:lnTo>
                <a:lnTo>
                  <a:pt x="721" y="12"/>
                </a:lnTo>
                <a:lnTo>
                  <a:pt x="714" y="8"/>
                </a:lnTo>
                <a:lnTo>
                  <a:pt x="706" y="5"/>
                </a:lnTo>
                <a:lnTo>
                  <a:pt x="698" y="4"/>
                </a:lnTo>
                <a:lnTo>
                  <a:pt x="690" y="1"/>
                </a:lnTo>
                <a:lnTo>
                  <a:pt x="681" y="1"/>
                </a:lnTo>
                <a:lnTo>
                  <a:pt x="673" y="0"/>
                </a:lnTo>
                <a:lnTo>
                  <a:pt x="661" y="1"/>
                </a:lnTo>
                <a:lnTo>
                  <a:pt x="651" y="3"/>
                </a:lnTo>
                <a:lnTo>
                  <a:pt x="642" y="5"/>
                </a:lnTo>
                <a:lnTo>
                  <a:pt x="631" y="8"/>
                </a:lnTo>
                <a:lnTo>
                  <a:pt x="622" y="13"/>
                </a:lnTo>
                <a:lnTo>
                  <a:pt x="613" y="18"/>
                </a:lnTo>
                <a:lnTo>
                  <a:pt x="605" y="24"/>
                </a:lnTo>
                <a:lnTo>
                  <a:pt x="598" y="30"/>
                </a:lnTo>
                <a:lnTo>
                  <a:pt x="598" y="32"/>
                </a:lnTo>
                <a:lnTo>
                  <a:pt x="592" y="24"/>
                </a:lnTo>
                <a:lnTo>
                  <a:pt x="584" y="18"/>
                </a:lnTo>
                <a:lnTo>
                  <a:pt x="576" y="13"/>
                </a:lnTo>
                <a:lnTo>
                  <a:pt x="567" y="8"/>
                </a:lnTo>
                <a:lnTo>
                  <a:pt x="558" y="5"/>
                </a:lnTo>
                <a:lnTo>
                  <a:pt x="549" y="3"/>
                </a:lnTo>
                <a:lnTo>
                  <a:pt x="538" y="1"/>
                </a:lnTo>
                <a:lnTo>
                  <a:pt x="529" y="0"/>
                </a:lnTo>
                <a:lnTo>
                  <a:pt x="522" y="0"/>
                </a:lnTo>
                <a:lnTo>
                  <a:pt x="516" y="1"/>
                </a:lnTo>
                <a:lnTo>
                  <a:pt x="511" y="3"/>
                </a:lnTo>
                <a:lnTo>
                  <a:pt x="504" y="4"/>
                </a:lnTo>
                <a:lnTo>
                  <a:pt x="499" y="5"/>
                </a:lnTo>
                <a:lnTo>
                  <a:pt x="494" y="7"/>
                </a:lnTo>
                <a:lnTo>
                  <a:pt x="482" y="12"/>
                </a:lnTo>
                <a:lnTo>
                  <a:pt x="473" y="18"/>
                </a:lnTo>
                <a:lnTo>
                  <a:pt x="463" y="25"/>
                </a:lnTo>
                <a:lnTo>
                  <a:pt x="457" y="34"/>
                </a:lnTo>
                <a:lnTo>
                  <a:pt x="453" y="38"/>
                </a:lnTo>
                <a:lnTo>
                  <a:pt x="450" y="43"/>
                </a:lnTo>
                <a:lnTo>
                  <a:pt x="450" y="45"/>
                </a:lnTo>
                <a:lnTo>
                  <a:pt x="442" y="38"/>
                </a:lnTo>
                <a:lnTo>
                  <a:pt x="435" y="33"/>
                </a:lnTo>
                <a:lnTo>
                  <a:pt x="425" y="29"/>
                </a:lnTo>
                <a:lnTo>
                  <a:pt x="416" y="25"/>
                </a:lnTo>
                <a:lnTo>
                  <a:pt x="406" y="21"/>
                </a:lnTo>
                <a:lnTo>
                  <a:pt x="397" y="20"/>
                </a:lnTo>
                <a:lnTo>
                  <a:pt x="386" y="17"/>
                </a:lnTo>
                <a:lnTo>
                  <a:pt x="376" y="17"/>
                </a:lnTo>
                <a:lnTo>
                  <a:pt x="368" y="17"/>
                </a:lnTo>
                <a:lnTo>
                  <a:pt x="360" y="18"/>
                </a:lnTo>
                <a:lnTo>
                  <a:pt x="353" y="20"/>
                </a:lnTo>
                <a:lnTo>
                  <a:pt x="347" y="21"/>
                </a:lnTo>
                <a:lnTo>
                  <a:pt x="339" y="22"/>
                </a:lnTo>
                <a:lnTo>
                  <a:pt x="332" y="25"/>
                </a:lnTo>
                <a:lnTo>
                  <a:pt x="326" y="28"/>
                </a:lnTo>
                <a:lnTo>
                  <a:pt x="321" y="30"/>
                </a:lnTo>
                <a:lnTo>
                  <a:pt x="314" y="34"/>
                </a:lnTo>
                <a:lnTo>
                  <a:pt x="309" y="38"/>
                </a:lnTo>
                <a:lnTo>
                  <a:pt x="302" y="42"/>
                </a:lnTo>
                <a:lnTo>
                  <a:pt x="298" y="47"/>
                </a:lnTo>
                <a:lnTo>
                  <a:pt x="293" y="51"/>
                </a:lnTo>
                <a:lnTo>
                  <a:pt x="288" y="57"/>
                </a:lnTo>
                <a:lnTo>
                  <a:pt x="284" y="62"/>
                </a:lnTo>
                <a:lnTo>
                  <a:pt x="281" y="67"/>
                </a:lnTo>
                <a:lnTo>
                  <a:pt x="280" y="68"/>
                </a:lnTo>
                <a:lnTo>
                  <a:pt x="272" y="64"/>
                </a:lnTo>
                <a:lnTo>
                  <a:pt x="264" y="61"/>
                </a:lnTo>
                <a:lnTo>
                  <a:pt x="256" y="58"/>
                </a:lnTo>
                <a:lnTo>
                  <a:pt x="247" y="57"/>
                </a:lnTo>
                <a:lnTo>
                  <a:pt x="238" y="54"/>
                </a:lnTo>
                <a:lnTo>
                  <a:pt x="230" y="53"/>
                </a:lnTo>
                <a:lnTo>
                  <a:pt x="221" y="53"/>
                </a:lnTo>
                <a:lnTo>
                  <a:pt x="212" y="51"/>
                </a:lnTo>
                <a:lnTo>
                  <a:pt x="198" y="53"/>
                </a:lnTo>
                <a:lnTo>
                  <a:pt x="184" y="54"/>
                </a:lnTo>
                <a:lnTo>
                  <a:pt x="171" y="57"/>
                </a:lnTo>
                <a:lnTo>
                  <a:pt x="160" y="62"/>
                </a:lnTo>
                <a:lnTo>
                  <a:pt x="148" y="66"/>
                </a:lnTo>
                <a:lnTo>
                  <a:pt x="136" y="72"/>
                </a:lnTo>
                <a:lnTo>
                  <a:pt x="125" y="79"/>
                </a:lnTo>
                <a:lnTo>
                  <a:pt x="116" y="87"/>
                </a:lnTo>
                <a:lnTo>
                  <a:pt x="107" y="96"/>
                </a:lnTo>
                <a:lnTo>
                  <a:pt x="99" y="105"/>
                </a:lnTo>
                <a:lnTo>
                  <a:pt x="93" y="114"/>
                </a:lnTo>
                <a:lnTo>
                  <a:pt x="87" y="125"/>
                </a:lnTo>
                <a:lnTo>
                  <a:pt x="82" y="135"/>
                </a:lnTo>
                <a:lnTo>
                  <a:pt x="80" y="147"/>
                </a:lnTo>
                <a:lnTo>
                  <a:pt x="78" y="154"/>
                </a:lnTo>
                <a:lnTo>
                  <a:pt x="77" y="159"/>
                </a:lnTo>
                <a:lnTo>
                  <a:pt x="77" y="166"/>
                </a:lnTo>
                <a:lnTo>
                  <a:pt x="77" y="172"/>
                </a:lnTo>
                <a:lnTo>
                  <a:pt x="77" y="180"/>
                </a:lnTo>
                <a:lnTo>
                  <a:pt x="77" y="188"/>
                </a:lnTo>
                <a:lnTo>
                  <a:pt x="78" y="188"/>
                </a:lnTo>
              </a:path>
            </a:pathLst>
          </a:custGeom>
          <a:solidFill>
            <a:srgbClr val="FFCCFF"/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5" name="Freeform 35"/>
          <p:cNvSpPr>
            <a:spLocks/>
          </p:cNvSpPr>
          <p:nvPr/>
        </p:nvSpPr>
        <p:spPr bwMode="auto">
          <a:xfrm>
            <a:off x="2676155" y="4115190"/>
            <a:ext cx="2032000" cy="892175"/>
          </a:xfrm>
          <a:custGeom>
            <a:avLst/>
            <a:gdLst>
              <a:gd name="T0" fmla="*/ 178931869 w 1280"/>
              <a:gd name="T1" fmla="*/ 493950609 h 562"/>
              <a:gd name="T2" fmla="*/ 65524062 w 1280"/>
              <a:gd name="T3" fmla="*/ 549394022 h 562"/>
              <a:gd name="T4" fmla="*/ 7559675 w 1280"/>
              <a:gd name="T5" fmla="*/ 630038987 h 562"/>
              <a:gd name="T6" fmla="*/ 7559675 w 1280"/>
              <a:gd name="T7" fmla="*/ 705643642 h 562"/>
              <a:gd name="T8" fmla="*/ 42843446 w 1280"/>
              <a:gd name="T9" fmla="*/ 761087055 h 562"/>
              <a:gd name="T10" fmla="*/ 108365933 w 1280"/>
              <a:gd name="T11" fmla="*/ 811490158 h 562"/>
              <a:gd name="T12" fmla="*/ 138607797 w 1280"/>
              <a:gd name="T13" fmla="*/ 844251580 h 562"/>
              <a:gd name="T14" fmla="*/ 78124045 w 1280"/>
              <a:gd name="T15" fmla="*/ 927417494 h 562"/>
              <a:gd name="T16" fmla="*/ 78124045 w 1280"/>
              <a:gd name="T17" fmla="*/ 1003022149 h 562"/>
              <a:gd name="T18" fmla="*/ 146169056 w 1280"/>
              <a:gd name="T19" fmla="*/ 1088707424 h 562"/>
              <a:gd name="T20" fmla="*/ 269655921 w 1280"/>
              <a:gd name="T21" fmla="*/ 1141629888 h 562"/>
              <a:gd name="T22" fmla="*/ 415824928 w 1280"/>
              <a:gd name="T23" fmla="*/ 1159271768 h 562"/>
              <a:gd name="T24" fmla="*/ 501510307 w 1280"/>
              <a:gd name="T25" fmla="*/ 1214715182 h 562"/>
              <a:gd name="T26" fmla="*/ 642639003 w 1280"/>
              <a:gd name="T27" fmla="*/ 1285279526 h 562"/>
              <a:gd name="T28" fmla="*/ 819049873 w 1280"/>
              <a:gd name="T29" fmla="*/ 1325602009 h 562"/>
              <a:gd name="T30" fmla="*/ 1013102823 w 1280"/>
              <a:gd name="T31" fmla="*/ 1330642319 h 562"/>
              <a:gd name="T32" fmla="*/ 1194554004 w 1280"/>
              <a:gd name="T33" fmla="*/ 1295360147 h 562"/>
              <a:gd name="T34" fmla="*/ 1287798956 w 1280"/>
              <a:gd name="T35" fmla="*/ 1328122957 h 562"/>
              <a:gd name="T36" fmla="*/ 1408767997 w 1280"/>
              <a:gd name="T37" fmla="*/ 1381045422 h 562"/>
              <a:gd name="T38" fmla="*/ 1554937004 w 1280"/>
              <a:gd name="T39" fmla="*/ 1413808233 h 562"/>
              <a:gd name="T40" fmla="*/ 1728827322 w 1280"/>
              <a:gd name="T41" fmla="*/ 1413808233 h 562"/>
              <a:gd name="T42" fmla="*/ 1915318813 w 1280"/>
              <a:gd name="T43" fmla="*/ 1370964801 h 562"/>
              <a:gd name="T44" fmla="*/ 2058966871 w 1280"/>
              <a:gd name="T45" fmla="*/ 1290319836 h 562"/>
              <a:gd name="T46" fmla="*/ 2132052168 w 1280"/>
              <a:gd name="T47" fmla="*/ 1204634561 h 562"/>
              <a:gd name="T48" fmla="*/ 2147483647 w 1280"/>
              <a:gd name="T49" fmla="*/ 1237395784 h 562"/>
              <a:gd name="T50" fmla="*/ 2147483647 w 1280"/>
              <a:gd name="T51" fmla="*/ 1237395784 h 562"/>
              <a:gd name="T52" fmla="*/ 2147483647 w 1280"/>
              <a:gd name="T53" fmla="*/ 1184473320 h 562"/>
              <a:gd name="T54" fmla="*/ 2147483647 w 1280"/>
              <a:gd name="T55" fmla="*/ 1108868665 h 562"/>
              <a:gd name="T56" fmla="*/ 2147483647 w 1280"/>
              <a:gd name="T57" fmla="*/ 1053425252 h 562"/>
              <a:gd name="T58" fmla="*/ 2147483647 w 1280"/>
              <a:gd name="T59" fmla="*/ 987901218 h 562"/>
              <a:gd name="T60" fmla="*/ 2147483647 w 1280"/>
              <a:gd name="T61" fmla="*/ 952619046 h 562"/>
              <a:gd name="T62" fmla="*/ 2147483647 w 1280"/>
              <a:gd name="T63" fmla="*/ 864412821 h 562"/>
              <a:gd name="T64" fmla="*/ 2147483647 w 1280"/>
              <a:gd name="T65" fmla="*/ 793848279 h 562"/>
              <a:gd name="T66" fmla="*/ 2147483647 w 1280"/>
              <a:gd name="T67" fmla="*/ 728324245 h 562"/>
              <a:gd name="T68" fmla="*/ 2147483647 w 1280"/>
              <a:gd name="T69" fmla="*/ 662801798 h 562"/>
              <a:gd name="T70" fmla="*/ 2147483647 w 1280"/>
              <a:gd name="T71" fmla="*/ 589716505 h 562"/>
              <a:gd name="T72" fmla="*/ 2147483647 w 1280"/>
              <a:gd name="T73" fmla="*/ 504031229 h 562"/>
              <a:gd name="T74" fmla="*/ 2147483647 w 1280"/>
              <a:gd name="T75" fmla="*/ 443547506 h 562"/>
              <a:gd name="T76" fmla="*/ 2147483647 w 1280"/>
              <a:gd name="T77" fmla="*/ 370462113 h 562"/>
              <a:gd name="T78" fmla="*/ 2147483647 w 1280"/>
              <a:gd name="T79" fmla="*/ 282257477 h 562"/>
              <a:gd name="T80" fmla="*/ 2147483647 w 1280"/>
              <a:gd name="T81" fmla="*/ 211693132 h 562"/>
              <a:gd name="T82" fmla="*/ 2147483647 w 1280"/>
              <a:gd name="T83" fmla="*/ 178930272 h 562"/>
              <a:gd name="T84" fmla="*/ 2147483647 w 1280"/>
              <a:gd name="T85" fmla="*/ 93244972 h 562"/>
              <a:gd name="T86" fmla="*/ 2147483647 w 1280"/>
              <a:gd name="T87" fmla="*/ 30241874 h 562"/>
              <a:gd name="T88" fmla="*/ 2147483647 w 1280"/>
              <a:gd name="T89" fmla="*/ 0 h 562"/>
              <a:gd name="T90" fmla="*/ 2147483647 w 1280"/>
              <a:gd name="T91" fmla="*/ 20161247 h 562"/>
              <a:gd name="T92" fmla="*/ 2147483647 w 1280"/>
              <a:gd name="T93" fmla="*/ 75604679 h 562"/>
              <a:gd name="T94" fmla="*/ 2079128113 w 1280"/>
              <a:gd name="T95" fmla="*/ 12599985 h 562"/>
              <a:gd name="T96" fmla="*/ 1920359124 w 1280"/>
              <a:gd name="T97" fmla="*/ 2520950 h 562"/>
              <a:gd name="T98" fmla="*/ 1794351359 w 1280"/>
              <a:gd name="T99" fmla="*/ 30241874 h 562"/>
              <a:gd name="T100" fmla="*/ 1713706390 w 1280"/>
              <a:gd name="T101" fmla="*/ 73083731 h 562"/>
              <a:gd name="T102" fmla="*/ 1648181956 w 1280"/>
              <a:gd name="T103" fmla="*/ 95765921 h 562"/>
              <a:gd name="T104" fmla="*/ 1474292034 w 1280"/>
              <a:gd name="T105" fmla="*/ 45362805 h 562"/>
              <a:gd name="T106" fmla="*/ 1318042407 w 1280"/>
              <a:gd name="T107" fmla="*/ 50403116 h 562"/>
              <a:gd name="T108" fmla="*/ 1192033055 w 1280"/>
              <a:gd name="T109" fmla="*/ 75604679 h 562"/>
              <a:gd name="T110" fmla="*/ 1091226843 w 1280"/>
              <a:gd name="T111" fmla="*/ 128527169 h 562"/>
              <a:gd name="T112" fmla="*/ 1015622184 w 1280"/>
              <a:gd name="T113" fmla="*/ 161289980 h 562"/>
              <a:gd name="T114" fmla="*/ 856853195 w 1280"/>
              <a:gd name="T115" fmla="*/ 133567479 h 562"/>
              <a:gd name="T116" fmla="*/ 640119642 w 1280"/>
              <a:gd name="T117" fmla="*/ 141128738 h 562"/>
              <a:gd name="T118" fmla="*/ 435986270 w 1280"/>
              <a:gd name="T119" fmla="*/ 219252804 h 562"/>
              <a:gd name="T120" fmla="*/ 360383099 w 1280"/>
              <a:gd name="T121" fmla="*/ 274696217 h 562"/>
              <a:gd name="T122" fmla="*/ 309978406 w 1280"/>
              <a:gd name="T123" fmla="*/ 340221839 h 562"/>
              <a:gd name="T124" fmla="*/ 287297802 w 1280"/>
              <a:gd name="T125" fmla="*/ 418345954 h 56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280"/>
              <a:gd name="T190" fmla="*/ 0 h 562"/>
              <a:gd name="T191" fmla="*/ 1280 w 1280"/>
              <a:gd name="T192" fmla="*/ 562 h 562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280" h="562">
                <a:moveTo>
                  <a:pt x="116" y="187"/>
                </a:moveTo>
                <a:lnTo>
                  <a:pt x="103" y="188"/>
                </a:lnTo>
                <a:lnTo>
                  <a:pt x="92" y="190"/>
                </a:lnTo>
                <a:lnTo>
                  <a:pt x="81" y="192"/>
                </a:lnTo>
                <a:lnTo>
                  <a:pt x="71" y="196"/>
                </a:lnTo>
                <a:lnTo>
                  <a:pt x="60" y="198"/>
                </a:lnTo>
                <a:lnTo>
                  <a:pt x="51" y="202"/>
                </a:lnTo>
                <a:lnTo>
                  <a:pt x="42" y="208"/>
                </a:lnTo>
                <a:lnTo>
                  <a:pt x="34" y="213"/>
                </a:lnTo>
                <a:lnTo>
                  <a:pt x="26" y="218"/>
                </a:lnTo>
                <a:lnTo>
                  <a:pt x="20" y="223"/>
                </a:lnTo>
                <a:lnTo>
                  <a:pt x="14" y="230"/>
                </a:lnTo>
                <a:lnTo>
                  <a:pt x="9" y="236"/>
                </a:lnTo>
                <a:lnTo>
                  <a:pt x="5" y="243"/>
                </a:lnTo>
                <a:lnTo>
                  <a:pt x="3" y="250"/>
                </a:lnTo>
                <a:lnTo>
                  <a:pt x="1" y="256"/>
                </a:lnTo>
                <a:lnTo>
                  <a:pt x="0" y="264"/>
                </a:lnTo>
                <a:lnTo>
                  <a:pt x="1" y="269"/>
                </a:lnTo>
                <a:lnTo>
                  <a:pt x="1" y="275"/>
                </a:lnTo>
                <a:lnTo>
                  <a:pt x="3" y="280"/>
                </a:lnTo>
                <a:lnTo>
                  <a:pt x="5" y="284"/>
                </a:lnTo>
                <a:lnTo>
                  <a:pt x="8" y="289"/>
                </a:lnTo>
                <a:lnTo>
                  <a:pt x="10" y="294"/>
                </a:lnTo>
                <a:lnTo>
                  <a:pt x="14" y="298"/>
                </a:lnTo>
                <a:lnTo>
                  <a:pt x="17" y="302"/>
                </a:lnTo>
                <a:lnTo>
                  <a:pt x="22" y="307"/>
                </a:lnTo>
                <a:lnTo>
                  <a:pt x="26" y="311"/>
                </a:lnTo>
                <a:lnTo>
                  <a:pt x="31" y="315"/>
                </a:lnTo>
                <a:lnTo>
                  <a:pt x="38" y="318"/>
                </a:lnTo>
                <a:lnTo>
                  <a:pt x="43" y="322"/>
                </a:lnTo>
                <a:lnTo>
                  <a:pt x="50" y="326"/>
                </a:lnTo>
                <a:lnTo>
                  <a:pt x="58" y="328"/>
                </a:lnTo>
                <a:lnTo>
                  <a:pt x="64" y="331"/>
                </a:lnTo>
                <a:lnTo>
                  <a:pt x="64" y="330"/>
                </a:lnTo>
                <a:lnTo>
                  <a:pt x="55" y="335"/>
                </a:lnTo>
                <a:lnTo>
                  <a:pt x="48" y="342"/>
                </a:lnTo>
                <a:lnTo>
                  <a:pt x="43" y="348"/>
                </a:lnTo>
                <a:lnTo>
                  <a:pt x="38" y="355"/>
                </a:lnTo>
                <a:lnTo>
                  <a:pt x="34" y="361"/>
                </a:lnTo>
                <a:lnTo>
                  <a:pt x="31" y="368"/>
                </a:lnTo>
                <a:lnTo>
                  <a:pt x="29" y="376"/>
                </a:lnTo>
                <a:lnTo>
                  <a:pt x="29" y="382"/>
                </a:lnTo>
                <a:lnTo>
                  <a:pt x="29" y="386"/>
                </a:lnTo>
                <a:lnTo>
                  <a:pt x="29" y="390"/>
                </a:lnTo>
                <a:lnTo>
                  <a:pt x="31" y="398"/>
                </a:lnTo>
                <a:lnTo>
                  <a:pt x="34" y="406"/>
                </a:lnTo>
                <a:lnTo>
                  <a:pt x="39" y="413"/>
                </a:lnTo>
                <a:lnTo>
                  <a:pt x="44" y="419"/>
                </a:lnTo>
                <a:lnTo>
                  <a:pt x="51" y="426"/>
                </a:lnTo>
                <a:lnTo>
                  <a:pt x="58" y="432"/>
                </a:lnTo>
                <a:lnTo>
                  <a:pt x="67" y="438"/>
                </a:lnTo>
                <a:lnTo>
                  <a:pt x="76" y="443"/>
                </a:lnTo>
                <a:lnTo>
                  <a:pt x="85" y="447"/>
                </a:lnTo>
                <a:lnTo>
                  <a:pt x="97" y="451"/>
                </a:lnTo>
                <a:lnTo>
                  <a:pt x="107" y="453"/>
                </a:lnTo>
                <a:lnTo>
                  <a:pt x="119" y="456"/>
                </a:lnTo>
                <a:lnTo>
                  <a:pt x="132" y="459"/>
                </a:lnTo>
                <a:lnTo>
                  <a:pt x="144" y="460"/>
                </a:lnTo>
                <a:lnTo>
                  <a:pt x="158" y="460"/>
                </a:lnTo>
                <a:lnTo>
                  <a:pt x="165" y="460"/>
                </a:lnTo>
                <a:lnTo>
                  <a:pt x="173" y="460"/>
                </a:lnTo>
                <a:lnTo>
                  <a:pt x="171" y="460"/>
                </a:lnTo>
                <a:lnTo>
                  <a:pt x="181" y="468"/>
                </a:lnTo>
                <a:lnTo>
                  <a:pt x="189" y="474"/>
                </a:lnTo>
                <a:lnTo>
                  <a:pt x="199" y="482"/>
                </a:lnTo>
                <a:lnTo>
                  <a:pt x="208" y="489"/>
                </a:lnTo>
                <a:lnTo>
                  <a:pt x="220" y="494"/>
                </a:lnTo>
                <a:lnTo>
                  <a:pt x="232" y="501"/>
                </a:lnTo>
                <a:lnTo>
                  <a:pt x="244" y="506"/>
                </a:lnTo>
                <a:lnTo>
                  <a:pt x="255" y="510"/>
                </a:lnTo>
                <a:lnTo>
                  <a:pt x="268" y="515"/>
                </a:lnTo>
                <a:lnTo>
                  <a:pt x="283" y="518"/>
                </a:lnTo>
                <a:lnTo>
                  <a:pt x="296" y="522"/>
                </a:lnTo>
                <a:lnTo>
                  <a:pt x="310" y="524"/>
                </a:lnTo>
                <a:lnTo>
                  <a:pt x="325" y="526"/>
                </a:lnTo>
                <a:lnTo>
                  <a:pt x="340" y="528"/>
                </a:lnTo>
                <a:lnTo>
                  <a:pt x="355" y="528"/>
                </a:lnTo>
                <a:lnTo>
                  <a:pt x="371" y="528"/>
                </a:lnTo>
                <a:lnTo>
                  <a:pt x="386" y="528"/>
                </a:lnTo>
                <a:lnTo>
                  <a:pt x="402" y="528"/>
                </a:lnTo>
                <a:lnTo>
                  <a:pt x="416" y="526"/>
                </a:lnTo>
                <a:lnTo>
                  <a:pt x="432" y="524"/>
                </a:lnTo>
                <a:lnTo>
                  <a:pt x="447" y="522"/>
                </a:lnTo>
                <a:lnTo>
                  <a:pt x="461" y="518"/>
                </a:lnTo>
                <a:lnTo>
                  <a:pt x="474" y="514"/>
                </a:lnTo>
                <a:lnTo>
                  <a:pt x="488" y="510"/>
                </a:lnTo>
                <a:lnTo>
                  <a:pt x="495" y="515"/>
                </a:lnTo>
                <a:lnTo>
                  <a:pt x="503" y="522"/>
                </a:lnTo>
                <a:lnTo>
                  <a:pt x="511" y="527"/>
                </a:lnTo>
                <a:lnTo>
                  <a:pt x="520" y="532"/>
                </a:lnTo>
                <a:lnTo>
                  <a:pt x="529" y="536"/>
                </a:lnTo>
                <a:lnTo>
                  <a:pt x="540" y="541"/>
                </a:lnTo>
                <a:lnTo>
                  <a:pt x="549" y="545"/>
                </a:lnTo>
                <a:lnTo>
                  <a:pt x="559" y="548"/>
                </a:lnTo>
                <a:lnTo>
                  <a:pt x="571" y="552"/>
                </a:lnTo>
                <a:lnTo>
                  <a:pt x="581" y="554"/>
                </a:lnTo>
                <a:lnTo>
                  <a:pt x="593" y="557"/>
                </a:lnTo>
                <a:lnTo>
                  <a:pt x="605" y="558"/>
                </a:lnTo>
                <a:lnTo>
                  <a:pt x="617" y="561"/>
                </a:lnTo>
                <a:lnTo>
                  <a:pt x="630" y="561"/>
                </a:lnTo>
                <a:lnTo>
                  <a:pt x="642" y="562"/>
                </a:lnTo>
                <a:lnTo>
                  <a:pt x="654" y="562"/>
                </a:lnTo>
                <a:lnTo>
                  <a:pt x="671" y="562"/>
                </a:lnTo>
                <a:lnTo>
                  <a:pt x="686" y="561"/>
                </a:lnTo>
                <a:lnTo>
                  <a:pt x="702" y="558"/>
                </a:lnTo>
                <a:lnTo>
                  <a:pt x="718" y="556"/>
                </a:lnTo>
                <a:lnTo>
                  <a:pt x="732" y="553"/>
                </a:lnTo>
                <a:lnTo>
                  <a:pt x="747" y="549"/>
                </a:lnTo>
                <a:lnTo>
                  <a:pt x="760" y="544"/>
                </a:lnTo>
                <a:lnTo>
                  <a:pt x="773" y="539"/>
                </a:lnTo>
                <a:lnTo>
                  <a:pt x="786" y="533"/>
                </a:lnTo>
                <a:lnTo>
                  <a:pt x="796" y="527"/>
                </a:lnTo>
                <a:lnTo>
                  <a:pt x="808" y="519"/>
                </a:lnTo>
                <a:lnTo>
                  <a:pt x="817" y="512"/>
                </a:lnTo>
                <a:lnTo>
                  <a:pt x="826" y="505"/>
                </a:lnTo>
                <a:lnTo>
                  <a:pt x="833" y="495"/>
                </a:lnTo>
                <a:lnTo>
                  <a:pt x="840" y="486"/>
                </a:lnTo>
                <a:lnTo>
                  <a:pt x="846" y="477"/>
                </a:lnTo>
                <a:lnTo>
                  <a:pt x="846" y="478"/>
                </a:lnTo>
                <a:lnTo>
                  <a:pt x="857" y="482"/>
                </a:lnTo>
                <a:lnTo>
                  <a:pt x="867" y="485"/>
                </a:lnTo>
                <a:lnTo>
                  <a:pt x="877" y="487"/>
                </a:lnTo>
                <a:lnTo>
                  <a:pt x="889" y="490"/>
                </a:lnTo>
                <a:lnTo>
                  <a:pt x="901" y="491"/>
                </a:lnTo>
                <a:lnTo>
                  <a:pt x="913" y="493"/>
                </a:lnTo>
                <a:lnTo>
                  <a:pt x="925" y="493"/>
                </a:lnTo>
                <a:lnTo>
                  <a:pt x="936" y="494"/>
                </a:lnTo>
                <a:lnTo>
                  <a:pt x="953" y="493"/>
                </a:lnTo>
                <a:lnTo>
                  <a:pt x="970" y="491"/>
                </a:lnTo>
                <a:lnTo>
                  <a:pt x="988" y="489"/>
                </a:lnTo>
                <a:lnTo>
                  <a:pt x="1003" y="486"/>
                </a:lnTo>
                <a:lnTo>
                  <a:pt x="1018" y="481"/>
                </a:lnTo>
                <a:lnTo>
                  <a:pt x="1032" y="476"/>
                </a:lnTo>
                <a:lnTo>
                  <a:pt x="1045" y="470"/>
                </a:lnTo>
                <a:lnTo>
                  <a:pt x="1057" y="464"/>
                </a:lnTo>
                <a:lnTo>
                  <a:pt x="1067" y="457"/>
                </a:lnTo>
                <a:lnTo>
                  <a:pt x="1078" y="449"/>
                </a:lnTo>
                <a:lnTo>
                  <a:pt x="1082" y="444"/>
                </a:lnTo>
                <a:lnTo>
                  <a:pt x="1087" y="440"/>
                </a:lnTo>
                <a:lnTo>
                  <a:pt x="1090" y="436"/>
                </a:lnTo>
                <a:lnTo>
                  <a:pt x="1094" y="431"/>
                </a:lnTo>
                <a:lnTo>
                  <a:pt x="1096" y="427"/>
                </a:lnTo>
                <a:lnTo>
                  <a:pt x="1100" y="422"/>
                </a:lnTo>
                <a:lnTo>
                  <a:pt x="1101" y="418"/>
                </a:lnTo>
                <a:lnTo>
                  <a:pt x="1104" y="413"/>
                </a:lnTo>
                <a:lnTo>
                  <a:pt x="1105" y="407"/>
                </a:lnTo>
                <a:lnTo>
                  <a:pt x="1107" y="402"/>
                </a:lnTo>
                <a:lnTo>
                  <a:pt x="1107" y="397"/>
                </a:lnTo>
                <a:lnTo>
                  <a:pt x="1108" y="392"/>
                </a:lnTo>
                <a:lnTo>
                  <a:pt x="1107" y="392"/>
                </a:lnTo>
                <a:lnTo>
                  <a:pt x="1125" y="390"/>
                </a:lnTo>
                <a:lnTo>
                  <a:pt x="1143" y="386"/>
                </a:lnTo>
                <a:lnTo>
                  <a:pt x="1160" y="382"/>
                </a:lnTo>
                <a:lnTo>
                  <a:pt x="1176" y="378"/>
                </a:lnTo>
                <a:lnTo>
                  <a:pt x="1191" y="372"/>
                </a:lnTo>
                <a:lnTo>
                  <a:pt x="1205" y="367"/>
                </a:lnTo>
                <a:lnTo>
                  <a:pt x="1218" y="359"/>
                </a:lnTo>
                <a:lnTo>
                  <a:pt x="1230" y="352"/>
                </a:lnTo>
                <a:lnTo>
                  <a:pt x="1242" y="343"/>
                </a:lnTo>
                <a:lnTo>
                  <a:pt x="1251" y="335"/>
                </a:lnTo>
                <a:lnTo>
                  <a:pt x="1256" y="330"/>
                </a:lnTo>
                <a:lnTo>
                  <a:pt x="1260" y="325"/>
                </a:lnTo>
                <a:lnTo>
                  <a:pt x="1263" y="321"/>
                </a:lnTo>
                <a:lnTo>
                  <a:pt x="1267" y="315"/>
                </a:lnTo>
                <a:lnTo>
                  <a:pt x="1269" y="310"/>
                </a:lnTo>
                <a:lnTo>
                  <a:pt x="1272" y="305"/>
                </a:lnTo>
                <a:lnTo>
                  <a:pt x="1274" y="300"/>
                </a:lnTo>
                <a:lnTo>
                  <a:pt x="1276" y="294"/>
                </a:lnTo>
                <a:lnTo>
                  <a:pt x="1277" y="289"/>
                </a:lnTo>
                <a:lnTo>
                  <a:pt x="1278" y="284"/>
                </a:lnTo>
                <a:lnTo>
                  <a:pt x="1280" y="279"/>
                </a:lnTo>
                <a:lnTo>
                  <a:pt x="1280" y="273"/>
                </a:lnTo>
                <a:lnTo>
                  <a:pt x="1280" y="268"/>
                </a:lnTo>
                <a:lnTo>
                  <a:pt x="1278" y="263"/>
                </a:lnTo>
                <a:lnTo>
                  <a:pt x="1278" y="258"/>
                </a:lnTo>
                <a:lnTo>
                  <a:pt x="1277" y="254"/>
                </a:lnTo>
                <a:lnTo>
                  <a:pt x="1276" y="248"/>
                </a:lnTo>
                <a:lnTo>
                  <a:pt x="1273" y="243"/>
                </a:lnTo>
                <a:lnTo>
                  <a:pt x="1269" y="234"/>
                </a:lnTo>
                <a:lnTo>
                  <a:pt x="1263" y="225"/>
                </a:lnTo>
                <a:lnTo>
                  <a:pt x="1256" y="217"/>
                </a:lnTo>
                <a:lnTo>
                  <a:pt x="1247" y="208"/>
                </a:lnTo>
                <a:lnTo>
                  <a:pt x="1238" y="200"/>
                </a:lnTo>
                <a:lnTo>
                  <a:pt x="1240" y="196"/>
                </a:lnTo>
                <a:lnTo>
                  <a:pt x="1243" y="190"/>
                </a:lnTo>
                <a:lnTo>
                  <a:pt x="1246" y="187"/>
                </a:lnTo>
                <a:lnTo>
                  <a:pt x="1247" y="181"/>
                </a:lnTo>
                <a:lnTo>
                  <a:pt x="1248" y="176"/>
                </a:lnTo>
                <a:lnTo>
                  <a:pt x="1249" y="172"/>
                </a:lnTo>
                <a:lnTo>
                  <a:pt x="1249" y="167"/>
                </a:lnTo>
                <a:lnTo>
                  <a:pt x="1251" y="163"/>
                </a:lnTo>
                <a:lnTo>
                  <a:pt x="1249" y="155"/>
                </a:lnTo>
                <a:lnTo>
                  <a:pt x="1248" y="147"/>
                </a:lnTo>
                <a:lnTo>
                  <a:pt x="1246" y="139"/>
                </a:lnTo>
                <a:lnTo>
                  <a:pt x="1242" y="131"/>
                </a:lnTo>
                <a:lnTo>
                  <a:pt x="1238" y="125"/>
                </a:lnTo>
                <a:lnTo>
                  <a:pt x="1231" y="118"/>
                </a:lnTo>
                <a:lnTo>
                  <a:pt x="1225" y="112"/>
                </a:lnTo>
                <a:lnTo>
                  <a:pt x="1218" y="105"/>
                </a:lnTo>
                <a:lnTo>
                  <a:pt x="1210" y="99"/>
                </a:lnTo>
                <a:lnTo>
                  <a:pt x="1201" y="93"/>
                </a:lnTo>
                <a:lnTo>
                  <a:pt x="1192" y="88"/>
                </a:lnTo>
                <a:lnTo>
                  <a:pt x="1181" y="84"/>
                </a:lnTo>
                <a:lnTo>
                  <a:pt x="1170" y="80"/>
                </a:lnTo>
                <a:lnTo>
                  <a:pt x="1159" y="76"/>
                </a:lnTo>
                <a:lnTo>
                  <a:pt x="1146" y="74"/>
                </a:lnTo>
                <a:lnTo>
                  <a:pt x="1134" y="71"/>
                </a:lnTo>
                <a:lnTo>
                  <a:pt x="1132" y="63"/>
                </a:lnTo>
                <a:lnTo>
                  <a:pt x="1128" y="56"/>
                </a:lnTo>
                <a:lnTo>
                  <a:pt x="1122" y="49"/>
                </a:lnTo>
                <a:lnTo>
                  <a:pt x="1117" y="42"/>
                </a:lnTo>
                <a:lnTo>
                  <a:pt x="1111" y="37"/>
                </a:lnTo>
                <a:lnTo>
                  <a:pt x="1103" y="30"/>
                </a:lnTo>
                <a:lnTo>
                  <a:pt x="1094" y="25"/>
                </a:lnTo>
                <a:lnTo>
                  <a:pt x="1086" y="20"/>
                </a:lnTo>
                <a:lnTo>
                  <a:pt x="1075" y="16"/>
                </a:lnTo>
                <a:lnTo>
                  <a:pt x="1065" y="12"/>
                </a:lnTo>
                <a:lnTo>
                  <a:pt x="1054" y="8"/>
                </a:lnTo>
                <a:lnTo>
                  <a:pt x="1043" y="5"/>
                </a:lnTo>
                <a:lnTo>
                  <a:pt x="1031" y="3"/>
                </a:lnTo>
                <a:lnTo>
                  <a:pt x="1019" y="1"/>
                </a:lnTo>
                <a:lnTo>
                  <a:pt x="1006" y="0"/>
                </a:lnTo>
                <a:lnTo>
                  <a:pt x="993" y="0"/>
                </a:lnTo>
                <a:lnTo>
                  <a:pt x="977" y="0"/>
                </a:lnTo>
                <a:lnTo>
                  <a:pt x="961" y="3"/>
                </a:lnTo>
                <a:lnTo>
                  <a:pt x="947" y="5"/>
                </a:lnTo>
                <a:lnTo>
                  <a:pt x="932" y="8"/>
                </a:lnTo>
                <a:lnTo>
                  <a:pt x="919" y="12"/>
                </a:lnTo>
                <a:lnTo>
                  <a:pt x="906" y="17"/>
                </a:lnTo>
                <a:lnTo>
                  <a:pt x="895" y="24"/>
                </a:lnTo>
                <a:lnTo>
                  <a:pt x="883" y="30"/>
                </a:lnTo>
                <a:lnTo>
                  <a:pt x="884" y="30"/>
                </a:lnTo>
                <a:lnTo>
                  <a:pt x="874" y="24"/>
                </a:lnTo>
                <a:lnTo>
                  <a:pt x="863" y="18"/>
                </a:lnTo>
                <a:lnTo>
                  <a:pt x="851" y="13"/>
                </a:lnTo>
                <a:lnTo>
                  <a:pt x="838" y="8"/>
                </a:lnTo>
                <a:lnTo>
                  <a:pt x="825" y="5"/>
                </a:lnTo>
                <a:lnTo>
                  <a:pt x="811" y="3"/>
                </a:lnTo>
                <a:lnTo>
                  <a:pt x="796" y="0"/>
                </a:lnTo>
                <a:lnTo>
                  <a:pt x="781" y="0"/>
                </a:lnTo>
                <a:lnTo>
                  <a:pt x="771" y="0"/>
                </a:lnTo>
                <a:lnTo>
                  <a:pt x="762" y="1"/>
                </a:lnTo>
                <a:lnTo>
                  <a:pt x="754" y="1"/>
                </a:lnTo>
                <a:lnTo>
                  <a:pt x="745" y="3"/>
                </a:lnTo>
                <a:lnTo>
                  <a:pt x="736" y="5"/>
                </a:lnTo>
                <a:lnTo>
                  <a:pt x="728" y="7"/>
                </a:lnTo>
                <a:lnTo>
                  <a:pt x="712" y="12"/>
                </a:lnTo>
                <a:lnTo>
                  <a:pt x="706" y="14"/>
                </a:lnTo>
                <a:lnTo>
                  <a:pt x="698" y="18"/>
                </a:lnTo>
                <a:lnTo>
                  <a:pt x="691" y="21"/>
                </a:lnTo>
                <a:lnTo>
                  <a:pt x="685" y="25"/>
                </a:lnTo>
                <a:lnTo>
                  <a:pt x="680" y="29"/>
                </a:lnTo>
                <a:lnTo>
                  <a:pt x="674" y="34"/>
                </a:lnTo>
                <a:lnTo>
                  <a:pt x="669" y="38"/>
                </a:lnTo>
                <a:lnTo>
                  <a:pt x="665" y="43"/>
                </a:lnTo>
                <a:lnTo>
                  <a:pt x="665" y="45"/>
                </a:lnTo>
                <a:lnTo>
                  <a:pt x="654" y="38"/>
                </a:lnTo>
                <a:lnTo>
                  <a:pt x="642" y="33"/>
                </a:lnTo>
                <a:lnTo>
                  <a:pt x="629" y="28"/>
                </a:lnTo>
                <a:lnTo>
                  <a:pt x="614" y="24"/>
                </a:lnTo>
                <a:lnTo>
                  <a:pt x="600" y="21"/>
                </a:lnTo>
                <a:lnTo>
                  <a:pt x="585" y="18"/>
                </a:lnTo>
                <a:lnTo>
                  <a:pt x="570" y="17"/>
                </a:lnTo>
                <a:lnTo>
                  <a:pt x="555" y="17"/>
                </a:lnTo>
                <a:lnTo>
                  <a:pt x="543" y="17"/>
                </a:lnTo>
                <a:lnTo>
                  <a:pt x="533" y="18"/>
                </a:lnTo>
                <a:lnTo>
                  <a:pt x="523" y="20"/>
                </a:lnTo>
                <a:lnTo>
                  <a:pt x="512" y="21"/>
                </a:lnTo>
                <a:lnTo>
                  <a:pt x="502" y="22"/>
                </a:lnTo>
                <a:lnTo>
                  <a:pt x="492" y="25"/>
                </a:lnTo>
                <a:lnTo>
                  <a:pt x="483" y="28"/>
                </a:lnTo>
                <a:lnTo>
                  <a:pt x="473" y="30"/>
                </a:lnTo>
                <a:lnTo>
                  <a:pt x="465" y="34"/>
                </a:lnTo>
                <a:lnTo>
                  <a:pt x="456" y="38"/>
                </a:lnTo>
                <a:lnTo>
                  <a:pt x="448" y="42"/>
                </a:lnTo>
                <a:lnTo>
                  <a:pt x="440" y="46"/>
                </a:lnTo>
                <a:lnTo>
                  <a:pt x="433" y="51"/>
                </a:lnTo>
                <a:lnTo>
                  <a:pt x="427" y="56"/>
                </a:lnTo>
                <a:lnTo>
                  <a:pt x="420" y="62"/>
                </a:lnTo>
                <a:lnTo>
                  <a:pt x="415" y="67"/>
                </a:lnTo>
                <a:lnTo>
                  <a:pt x="415" y="68"/>
                </a:lnTo>
                <a:lnTo>
                  <a:pt x="403" y="64"/>
                </a:lnTo>
                <a:lnTo>
                  <a:pt x="392" y="60"/>
                </a:lnTo>
                <a:lnTo>
                  <a:pt x="378" y="58"/>
                </a:lnTo>
                <a:lnTo>
                  <a:pt x="367" y="55"/>
                </a:lnTo>
                <a:lnTo>
                  <a:pt x="354" y="54"/>
                </a:lnTo>
                <a:lnTo>
                  <a:pt x="340" y="53"/>
                </a:lnTo>
                <a:lnTo>
                  <a:pt x="327" y="51"/>
                </a:lnTo>
                <a:lnTo>
                  <a:pt x="314" y="51"/>
                </a:lnTo>
                <a:lnTo>
                  <a:pt x="293" y="53"/>
                </a:lnTo>
                <a:lnTo>
                  <a:pt x="274" y="54"/>
                </a:lnTo>
                <a:lnTo>
                  <a:pt x="254" y="56"/>
                </a:lnTo>
                <a:lnTo>
                  <a:pt x="236" y="60"/>
                </a:lnTo>
                <a:lnTo>
                  <a:pt x="219" y="66"/>
                </a:lnTo>
                <a:lnTo>
                  <a:pt x="202" y="72"/>
                </a:lnTo>
                <a:lnTo>
                  <a:pt x="187" y="79"/>
                </a:lnTo>
                <a:lnTo>
                  <a:pt x="173" y="87"/>
                </a:lnTo>
                <a:lnTo>
                  <a:pt x="166" y="91"/>
                </a:lnTo>
                <a:lnTo>
                  <a:pt x="160" y="95"/>
                </a:lnTo>
                <a:lnTo>
                  <a:pt x="153" y="100"/>
                </a:lnTo>
                <a:lnTo>
                  <a:pt x="148" y="104"/>
                </a:lnTo>
                <a:lnTo>
                  <a:pt x="143" y="109"/>
                </a:lnTo>
                <a:lnTo>
                  <a:pt x="137" y="114"/>
                </a:lnTo>
                <a:lnTo>
                  <a:pt x="134" y="120"/>
                </a:lnTo>
                <a:lnTo>
                  <a:pt x="130" y="125"/>
                </a:lnTo>
                <a:lnTo>
                  <a:pt x="126" y="130"/>
                </a:lnTo>
                <a:lnTo>
                  <a:pt x="123" y="135"/>
                </a:lnTo>
                <a:lnTo>
                  <a:pt x="120" y="142"/>
                </a:lnTo>
                <a:lnTo>
                  <a:pt x="118" y="147"/>
                </a:lnTo>
                <a:lnTo>
                  <a:pt x="116" y="152"/>
                </a:lnTo>
                <a:lnTo>
                  <a:pt x="115" y="159"/>
                </a:lnTo>
                <a:lnTo>
                  <a:pt x="114" y="166"/>
                </a:lnTo>
                <a:lnTo>
                  <a:pt x="114" y="171"/>
                </a:lnTo>
                <a:lnTo>
                  <a:pt x="114" y="179"/>
                </a:lnTo>
                <a:lnTo>
                  <a:pt x="115" y="188"/>
                </a:lnTo>
                <a:lnTo>
                  <a:pt x="116" y="187"/>
                </a:lnTo>
              </a:path>
            </a:pathLst>
          </a:custGeom>
          <a:solidFill>
            <a:schemeClr val="folHlink"/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6" name="Freeform 36"/>
          <p:cNvSpPr>
            <a:spLocks/>
          </p:cNvSpPr>
          <p:nvPr/>
        </p:nvSpPr>
        <p:spPr bwMode="auto">
          <a:xfrm>
            <a:off x="2777755" y="4640653"/>
            <a:ext cx="119063" cy="17462"/>
          </a:xfrm>
          <a:custGeom>
            <a:avLst/>
            <a:gdLst>
              <a:gd name="T0" fmla="*/ 0 w 75"/>
              <a:gd name="T1" fmla="*/ 0 h 11"/>
              <a:gd name="T2" fmla="*/ 40322665 w 75"/>
              <a:gd name="T3" fmla="*/ 10080336 h 11"/>
              <a:gd name="T4" fmla="*/ 80645331 w 75"/>
              <a:gd name="T5" fmla="*/ 20160672 h 11"/>
              <a:gd name="T6" fmla="*/ 98287285 w 75"/>
              <a:gd name="T7" fmla="*/ 22679961 h 11"/>
              <a:gd name="T8" fmla="*/ 123488968 w 75"/>
              <a:gd name="T9" fmla="*/ 22679961 h 11"/>
              <a:gd name="T10" fmla="*/ 141129335 w 75"/>
              <a:gd name="T11" fmla="*/ 27720134 h 11"/>
              <a:gd name="T12" fmla="*/ 166330993 w 75"/>
              <a:gd name="T13" fmla="*/ 27720134 h 11"/>
              <a:gd name="T14" fmla="*/ 189013279 w 75"/>
              <a:gd name="T15" fmla="*/ 27720134 h 1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5"/>
              <a:gd name="T25" fmla="*/ 0 h 11"/>
              <a:gd name="T26" fmla="*/ 75 w 75"/>
              <a:gd name="T27" fmla="*/ 11 h 1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5" h="11">
                <a:moveTo>
                  <a:pt x="0" y="0"/>
                </a:moveTo>
                <a:lnTo>
                  <a:pt x="16" y="4"/>
                </a:lnTo>
                <a:lnTo>
                  <a:pt x="32" y="8"/>
                </a:lnTo>
                <a:lnTo>
                  <a:pt x="39" y="9"/>
                </a:lnTo>
                <a:lnTo>
                  <a:pt x="49" y="9"/>
                </a:lnTo>
                <a:lnTo>
                  <a:pt x="56" y="11"/>
                </a:lnTo>
                <a:lnTo>
                  <a:pt x="66" y="11"/>
                </a:lnTo>
                <a:lnTo>
                  <a:pt x="75" y="11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7" name="Freeform 37"/>
          <p:cNvSpPr>
            <a:spLocks/>
          </p:cNvSpPr>
          <p:nvPr/>
        </p:nvSpPr>
        <p:spPr bwMode="auto">
          <a:xfrm>
            <a:off x="2950793" y="4837503"/>
            <a:ext cx="52387" cy="7937"/>
          </a:xfrm>
          <a:custGeom>
            <a:avLst/>
            <a:gdLst>
              <a:gd name="T0" fmla="*/ 0 w 33"/>
              <a:gd name="T1" fmla="*/ 12599192 h 5"/>
              <a:gd name="T2" fmla="*/ 20161054 w 33"/>
              <a:gd name="T3" fmla="*/ 10079989 h 5"/>
              <a:gd name="T4" fmla="*/ 42841446 w 33"/>
              <a:gd name="T5" fmla="*/ 5039995 h 5"/>
              <a:gd name="T6" fmla="*/ 83163555 w 33"/>
              <a:gd name="T7" fmla="*/ 0 h 5"/>
              <a:gd name="T8" fmla="*/ 0 60000 65536"/>
              <a:gd name="T9" fmla="*/ 0 60000 65536"/>
              <a:gd name="T10" fmla="*/ 0 60000 65536"/>
              <a:gd name="T11" fmla="*/ 0 60000 65536"/>
              <a:gd name="T12" fmla="*/ 0 w 33"/>
              <a:gd name="T13" fmla="*/ 0 h 5"/>
              <a:gd name="T14" fmla="*/ 33 w 33"/>
              <a:gd name="T15" fmla="*/ 5 h 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" h="5">
                <a:moveTo>
                  <a:pt x="0" y="5"/>
                </a:moveTo>
                <a:lnTo>
                  <a:pt x="8" y="4"/>
                </a:lnTo>
                <a:lnTo>
                  <a:pt x="17" y="2"/>
                </a:lnTo>
                <a:lnTo>
                  <a:pt x="33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8" name="Freeform 38"/>
          <p:cNvSpPr>
            <a:spLocks/>
          </p:cNvSpPr>
          <p:nvPr/>
        </p:nvSpPr>
        <p:spPr bwMode="auto">
          <a:xfrm>
            <a:off x="3419105" y="4886715"/>
            <a:ext cx="31750" cy="38100"/>
          </a:xfrm>
          <a:custGeom>
            <a:avLst/>
            <a:gdLst>
              <a:gd name="T0" fmla="*/ 0 w 20"/>
              <a:gd name="T1" fmla="*/ 0 h 24"/>
              <a:gd name="T2" fmla="*/ 12601573 w 20"/>
              <a:gd name="T3" fmla="*/ 17640301 h 24"/>
              <a:gd name="T4" fmla="*/ 22682198 w 20"/>
              <a:gd name="T5" fmla="*/ 30241878 h 24"/>
              <a:gd name="T6" fmla="*/ 35282186 w 20"/>
              <a:gd name="T7" fmla="*/ 42843449 h 24"/>
              <a:gd name="T8" fmla="*/ 50403118 w 20"/>
              <a:gd name="T9" fmla="*/ 60483756 h 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"/>
              <a:gd name="T16" fmla="*/ 0 h 24"/>
              <a:gd name="T17" fmla="*/ 20 w 20"/>
              <a:gd name="T18" fmla="*/ 24 h 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" h="24">
                <a:moveTo>
                  <a:pt x="0" y="0"/>
                </a:moveTo>
                <a:lnTo>
                  <a:pt x="5" y="7"/>
                </a:lnTo>
                <a:lnTo>
                  <a:pt x="9" y="12"/>
                </a:lnTo>
                <a:lnTo>
                  <a:pt x="14" y="17"/>
                </a:lnTo>
                <a:lnTo>
                  <a:pt x="20" y="24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9" name="Freeform 39"/>
          <p:cNvSpPr>
            <a:spLocks/>
          </p:cNvSpPr>
          <p:nvPr/>
        </p:nvSpPr>
        <p:spPr bwMode="auto">
          <a:xfrm>
            <a:off x="4019180" y="4832740"/>
            <a:ext cx="12700" cy="39688"/>
          </a:xfrm>
          <a:custGeom>
            <a:avLst/>
            <a:gdLst>
              <a:gd name="T0" fmla="*/ 0 w 8"/>
              <a:gd name="T1" fmla="*/ 63005499 h 25"/>
              <a:gd name="T2" fmla="*/ 7559674 w 8"/>
              <a:gd name="T3" fmla="*/ 50403757 h 25"/>
              <a:gd name="T4" fmla="*/ 10080623 w 8"/>
              <a:gd name="T5" fmla="*/ 32763240 h 25"/>
              <a:gd name="T6" fmla="*/ 17640298 w 8"/>
              <a:gd name="T7" fmla="*/ 17642111 h 25"/>
              <a:gd name="T8" fmla="*/ 20161247 w 8"/>
              <a:gd name="T9" fmla="*/ 0 h 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"/>
              <a:gd name="T16" fmla="*/ 0 h 25"/>
              <a:gd name="T17" fmla="*/ 8 w 8"/>
              <a:gd name="T18" fmla="*/ 25 h 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" h="25">
                <a:moveTo>
                  <a:pt x="0" y="25"/>
                </a:moveTo>
                <a:lnTo>
                  <a:pt x="3" y="20"/>
                </a:lnTo>
                <a:lnTo>
                  <a:pt x="4" y="13"/>
                </a:lnTo>
                <a:lnTo>
                  <a:pt x="7" y="7"/>
                </a:lnTo>
                <a:lnTo>
                  <a:pt x="8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0" name="Freeform 40"/>
          <p:cNvSpPr>
            <a:spLocks/>
          </p:cNvSpPr>
          <p:nvPr/>
        </p:nvSpPr>
        <p:spPr bwMode="auto">
          <a:xfrm>
            <a:off x="4281118" y="4591440"/>
            <a:ext cx="153987" cy="146050"/>
          </a:xfrm>
          <a:custGeom>
            <a:avLst/>
            <a:gdLst>
              <a:gd name="T0" fmla="*/ 244453591 w 97"/>
              <a:gd name="T1" fmla="*/ 231854397 h 92"/>
              <a:gd name="T2" fmla="*/ 244453591 w 97"/>
              <a:gd name="T3" fmla="*/ 231854397 h 92"/>
              <a:gd name="T4" fmla="*/ 241934238 w 97"/>
              <a:gd name="T5" fmla="*/ 211693154 h 92"/>
              <a:gd name="T6" fmla="*/ 236893943 w 97"/>
              <a:gd name="T7" fmla="*/ 194052810 h 92"/>
              <a:gd name="T8" fmla="*/ 234373002 w 97"/>
              <a:gd name="T9" fmla="*/ 173891567 h 92"/>
              <a:gd name="T10" fmla="*/ 226813354 w 97"/>
              <a:gd name="T11" fmla="*/ 158769047 h 92"/>
              <a:gd name="T12" fmla="*/ 219252118 w 97"/>
              <a:gd name="T13" fmla="*/ 141128753 h 92"/>
              <a:gd name="T14" fmla="*/ 204131185 w 97"/>
              <a:gd name="T15" fmla="*/ 123486871 h 92"/>
              <a:gd name="T16" fmla="*/ 191531242 w 97"/>
              <a:gd name="T17" fmla="*/ 108367526 h 92"/>
              <a:gd name="T18" fmla="*/ 178929712 w 97"/>
              <a:gd name="T19" fmla="*/ 90725620 h 92"/>
              <a:gd name="T20" fmla="*/ 161289475 w 97"/>
              <a:gd name="T21" fmla="*/ 78124049 h 92"/>
              <a:gd name="T22" fmla="*/ 141128297 w 97"/>
              <a:gd name="T23" fmla="*/ 65524066 h 92"/>
              <a:gd name="T24" fmla="*/ 123486472 w 97"/>
              <a:gd name="T25" fmla="*/ 52924082 h 92"/>
              <a:gd name="T26" fmla="*/ 103325269 w 97"/>
              <a:gd name="T27" fmla="*/ 37801550 h 92"/>
              <a:gd name="T28" fmla="*/ 80644738 w 97"/>
              <a:gd name="T29" fmla="*/ 25201560 h 92"/>
              <a:gd name="T30" fmla="*/ 52922324 w 97"/>
              <a:gd name="T31" fmla="*/ 15120939 h 92"/>
              <a:gd name="T32" fmla="*/ 27720839 w 97"/>
              <a:gd name="T33" fmla="*/ 5040312 h 92"/>
              <a:gd name="T34" fmla="*/ 0 w 97"/>
              <a:gd name="T35" fmla="*/ 0 h 9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97"/>
              <a:gd name="T55" fmla="*/ 0 h 92"/>
              <a:gd name="T56" fmla="*/ 97 w 97"/>
              <a:gd name="T57" fmla="*/ 92 h 9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97" h="92">
                <a:moveTo>
                  <a:pt x="97" y="92"/>
                </a:moveTo>
                <a:lnTo>
                  <a:pt x="97" y="92"/>
                </a:lnTo>
                <a:lnTo>
                  <a:pt x="96" y="84"/>
                </a:lnTo>
                <a:lnTo>
                  <a:pt x="94" y="77"/>
                </a:lnTo>
                <a:lnTo>
                  <a:pt x="93" y="69"/>
                </a:lnTo>
                <a:lnTo>
                  <a:pt x="90" y="63"/>
                </a:lnTo>
                <a:lnTo>
                  <a:pt x="87" y="56"/>
                </a:lnTo>
                <a:lnTo>
                  <a:pt x="81" y="49"/>
                </a:lnTo>
                <a:lnTo>
                  <a:pt x="76" y="43"/>
                </a:lnTo>
                <a:lnTo>
                  <a:pt x="71" y="36"/>
                </a:lnTo>
                <a:lnTo>
                  <a:pt x="64" y="31"/>
                </a:lnTo>
                <a:lnTo>
                  <a:pt x="56" y="26"/>
                </a:lnTo>
                <a:lnTo>
                  <a:pt x="49" y="21"/>
                </a:lnTo>
                <a:lnTo>
                  <a:pt x="41" y="15"/>
                </a:lnTo>
                <a:lnTo>
                  <a:pt x="32" y="10"/>
                </a:lnTo>
                <a:lnTo>
                  <a:pt x="21" y="6"/>
                </a:lnTo>
                <a:lnTo>
                  <a:pt x="11" y="2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1" name="Freeform 41"/>
          <p:cNvSpPr>
            <a:spLocks/>
          </p:cNvSpPr>
          <p:nvPr/>
        </p:nvSpPr>
        <p:spPr bwMode="auto">
          <a:xfrm>
            <a:off x="4419226" y="4432690"/>
            <a:ext cx="69850" cy="53975"/>
          </a:xfrm>
          <a:custGeom>
            <a:avLst/>
            <a:gdLst>
              <a:gd name="T0" fmla="*/ 0 w 44"/>
              <a:gd name="T1" fmla="*/ 85685299 h 34"/>
              <a:gd name="T2" fmla="*/ 17640300 w 44"/>
              <a:gd name="T3" fmla="*/ 78124040 h 34"/>
              <a:gd name="T4" fmla="*/ 35282188 w 44"/>
              <a:gd name="T5" fmla="*/ 68043419 h 34"/>
              <a:gd name="T6" fmla="*/ 50403120 w 44"/>
              <a:gd name="T7" fmla="*/ 57962799 h 34"/>
              <a:gd name="T8" fmla="*/ 63003115 w 44"/>
              <a:gd name="T9" fmla="*/ 45362805 h 34"/>
              <a:gd name="T10" fmla="*/ 78124048 w 44"/>
              <a:gd name="T11" fmla="*/ 35282184 h 34"/>
              <a:gd name="T12" fmla="*/ 90725618 w 44"/>
              <a:gd name="T13" fmla="*/ 22680609 h 34"/>
              <a:gd name="T14" fmla="*/ 100806240 w 44"/>
              <a:gd name="T15" fmla="*/ 12599985 h 34"/>
              <a:gd name="T16" fmla="*/ 110886886 w 44"/>
              <a:gd name="T17" fmla="*/ 0 h 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4"/>
              <a:gd name="T28" fmla="*/ 0 h 34"/>
              <a:gd name="T29" fmla="*/ 44 w 44"/>
              <a:gd name="T30" fmla="*/ 34 h 3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4" h="34">
                <a:moveTo>
                  <a:pt x="0" y="34"/>
                </a:moveTo>
                <a:lnTo>
                  <a:pt x="7" y="31"/>
                </a:lnTo>
                <a:lnTo>
                  <a:pt x="14" y="27"/>
                </a:lnTo>
                <a:lnTo>
                  <a:pt x="20" y="23"/>
                </a:lnTo>
                <a:lnTo>
                  <a:pt x="25" y="18"/>
                </a:lnTo>
                <a:lnTo>
                  <a:pt x="31" y="14"/>
                </a:lnTo>
                <a:lnTo>
                  <a:pt x="36" y="9"/>
                </a:lnTo>
                <a:lnTo>
                  <a:pt x="40" y="5"/>
                </a:lnTo>
                <a:lnTo>
                  <a:pt x="44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2" name="Freeform 42"/>
          <p:cNvSpPr>
            <a:spLocks/>
          </p:cNvSpPr>
          <p:nvPr/>
        </p:nvSpPr>
        <p:spPr bwMode="auto">
          <a:xfrm>
            <a:off x="4323976" y="4227903"/>
            <a:ext cx="4763" cy="25400"/>
          </a:xfrm>
          <a:custGeom>
            <a:avLst/>
            <a:gdLst>
              <a:gd name="T0" fmla="*/ 7562057 w 3"/>
              <a:gd name="T1" fmla="*/ 40322493 h 16"/>
              <a:gd name="T2" fmla="*/ 7562057 w 3"/>
              <a:gd name="T3" fmla="*/ 35282183 h 16"/>
              <a:gd name="T4" fmla="*/ 7562057 w 3"/>
              <a:gd name="T5" fmla="*/ 20161247 h 16"/>
              <a:gd name="T6" fmla="*/ 0 w 3"/>
              <a:gd name="T7" fmla="*/ 0 h 16"/>
              <a:gd name="T8" fmla="*/ 0 60000 65536"/>
              <a:gd name="T9" fmla="*/ 0 60000 65536"/>
              <a:gd name="T10" fmla="*/ 0 60000 65536"/>
              <a:gd name="T11" fmla="*/ 0 60000 65536"/>
              <a:gd name="T12" fmla="*/ 0 w 3"/>
              <a:gd name="T13" fmla="*/ 0 h 16"/>
              <a:gd name="T14" fmla="*/ 3 w 3"/>
              <a:gd name="T15" fmla="*/ 16 h 1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" h="16">
                <a:moveTo>
                  <a:pt x="3" y="16"/>
                </a:moveTo>
                <a:lnTo>
                  <a:pt x="3" y="14"/>
                </a:lnTo>
                <a:lnTo>
                  <a:pt x="3" y="8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" name="Freeform 43"/>
          <p:cNvSpPr>
            <a:spLocks/>
          </p:cNvSpPr>
          <p:nvPr/>
        </p:nvSpPr>
        <p:spPr bwMode="auto">
          <a:xfrm>
            <a:off x="4044580" y="4162815"/>
            <a:ext cx="33338" cy="33338"/>
          </a:xfrm>
          <a:custGeom>
            <a:avLst/>
            <a:gdLst>
              <a:gd name="T0" fmla="*/ 52924874 w 21"/>
              <a:gd name="T1" fmla="*/ 0 h 21"/>
              <a:gd name="T2" fmla="*/ 35282716 w 21"/>
              <a:gd name="T3" fmla="*/ 12601763 h 21"/>
              <a:gd name="T4" fmla="*/ 22682538 w 21"/>
              <a:gd name="T5" fmla="*/ 27722931 h 21"/>
              <a:gd name="T6" fmla="*/ 10080776 w 21"/>
              <a:gd name="T7" fmla="*/ 40323103 h 21"/>
              <a:gd name="T8" fmla="*/ 0 w 21"/>
              <a:gd name="T9" fmla="*/ 52924874 h 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"/>
              <a:gd name="T16" fmla="*/ 0 h 21"/>
              <a:gd name="T17" fmla="*/ 21 w 21"/>
              <a:gd name="T18" fmla="*/ 21 h 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" h="21">
                <a:moveTo>
                  <a:pt x="21" y="0"/>
                </a:moveTo>
                <a:lnTo>
                  <a:pt x="14" y="5"/>
                </a:lnTo>
                <a:lnTo>
                  <a:pt x="9" y="11"/>
                </a:lnTo>
                <a:lnTo>
                  <a:pt x="4" y="16"/>
                </a:lnTo>
                <a:lnTo>
                  <a:pt x="0" y="21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4" name="Freeform 44"/>
          <p:cNvSpPr>
            <a:spLocks/>
          </p:cNvSpPr>
          <p:nvPr/>
        </p:nvSpPr>
        <p:spPr bwMode="auto">
          <a:xfrm>
            <a:off x="3715968" y="4183453"/>
            <a:ext cx="15875" cy="30162"/>
          </a:xfrm>
          <a:custGeom>
            <a:avLst/>
            <a:gdLst>
              <a:gd name="T0" fmla="*/ 25201559 w 10"/>
              <a:gd name="T1" fmla="*/ 0 h 19"/>
              <a:gd name="T2" fmla="*/ 15120938 w 10"/>
              <a:gd name="T3" fmla="*/ 10080457 h 19"/>
              <a:gd name="T4" fmla="*/ 10080624 w 10"/>
              <a:gd name="T5" fmla="*/ 20160914 h 19"/>
              <a:gd name="T6" fmla="*/ 2520950 w 10"/>
              <a:gd name="T7" fmla="*/ 32760694 h 19"/>
              <a:gd name="T8" fmla="*/ 0 w 10"/>
              <a:gd name="T9" fmla="*/ 47881374 h 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19"/>
              <a:gd name="T17" fmla="*/ 10 w 10"/>
              <a:gd name="T18" fmla="*/ 19 h 1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19">
                <a:moveTo>
                  <a:pt x="10" y="0"/>
                </a:moveTo>
                <a:lnTo>
                  <a:pt x="6" y="4"/>
                </a:lnTo>
                <a:lnTo>
                  <a:pt x="4" y="8"/>
                </a:lnTo>
                <a:lnTo>
                  <a:pt x="1" y="13"/>
                </a:lnTo>
                <a:lnTo>
                  <a:pt x="0" y="19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5" name="Freeform 45"/>
          <p:cNvSpPr>
            <a:spLocks/>
          </p:cNvSpPr>
          <p:nvPr/>
        </p:nvSpPr>
        <p:spPr bwMode="auto">
          <a:xfrm>
            <a:off x="3334968" y="4223140"/>
            <a:ext cx="60325" cy="26988"/>
          </a:xfrm>
          <a:custGeom>
            <a:avLst/>
            <a:gdLst>
              <a:gd name="T0" fmla="*/ 95765924 w 38"/>
              <a:gd name="T1" fmla="*/ 42844237 h 17"/>
              <a:gd name="T2" fmla="*/ 73083733 w 38"/>
              <a:gd name="T3" fmla="*/ 30242434 h 17"/>
              <a:gd name="T4" fmla="*/ 50403117 w 38"/>
              <a:gd name="T5" fmla="*/ 20161621 h 17"/>
              <a:gd name="T6" fmla="*/ 27720926 w 38"/>
              <a:gd name="T7" fmla="*/ 10080810 h 17"/>
              <a:gd name="T8" fmla="*/ 0 w 38"/>
              <a:gd name="T9" fmla="*/ 0 h 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"/>
              <a:gd name="T16" fmla="*/ 0 h 17"/>
              <a:gd name="T17" fmla="*/ 38 w 38"/>
              <a:gd name="T18" fmla="*/ 17 h 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" h="17">
                <a:moveTo>
                  <a:pt x="38" y="17"/>
                </a:moveTo>
                <a:lnTo>
                  <a:pt x="29" y="12"/>
                </a:lnTo>
                <a:lnTo>
                  <a:pt x="20" y="8"/>
                </a:lnTo>
                <a:lnTo>
                  <a:pt x="11" y="4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6" name="Freeform 46"/>
          <p:cNvSpPr>
            <a:spLocks/>
          </p:cNvSpPr>
          <p:nvPr/>
        </p:nvSpPr>
        <p:spPr bwMode="auto">
          <a:xfrm>
            <a:off x="2858718" y="4413640"/>
            <a:ext cx="11112" cy="28575"/>
          </a:xfrm>
          <a:custGeom>
            <a:avLst/>
            <a:gdLst>
              <a:gd name="T0" fmla="*/ 0 w 7"/>
              <a:gd name="T1" fmla="*/ 0 h 18"/>
              <a:gd name="T2" fmla="*/ 7559336 w 7"/>
              <a:gd name="T3" fmla="*/ 22682197 h 18"/>
              <a:gd name="T4" fmla="*/ 17639508 w 7"/>
              <a:gd name="T5" fmla="*/ 45362806 h 18"/>
              <a:gd name="T6" fmla="*/ 0 60000 65536"/>
              <a:gd name="T7" fmla="*/ 0 60000 65536"/>
              <a:gd name="T8" fmla="*/ 0 60000 65536"/>
              <a:gd name="T9" fmla="*/ 0 w 7"/>
              <a:gd name="T10" fmla="*/ 0 h 18"/>
              <a:gd name="T11" fmla="*/ 7 w 7"/>
              <a:gd name="T12" fmla="*/ 18 h 1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" h="18">
                <a:moveTo>
                  <a:pt x="0" y="0"/>
                </a:moveTo>
                <a:lnTo>
                  <a:pt x="3" y="9"/>
                </a:lnTo>
                <a:lnTo>
                  <a:pt x="7" y="18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7" name="Rectangle 50"/>
          <p:cNvSpPr>
            <a:spLocks noChangeArrowheads="1"/>
          </p:cNvSpPr>
          <p:nvPr/>
        </p:nvSpPr>
        <p:spPr bwMode="auto">
          <a:xfrm>
            <a:off x="3388487" y="4180092"/>
            <a:ext cx="936155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EPS/GPRS core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68" name="Rectangle 53"/>
          <p:cNvSpPr>
            <a:spLocks noChangeArrowheads="1"/>
          </p:cNvSpPr>
          <p:nvPr/>
        </p:nvSpPr>
        <p:spPr bwMode="auto">
          <a:xfrm>
            <a:off x="1143286" y="4402529"/>
            <a:ext cx="364706" cy="444500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UE</a:t>
            </a:r>
            <a:endParaRPr lang="en-US" sz="1000" dirty="0"/>
          </a:p>
        </p:txBody>
      </p:sp>
      <p:sp>
        <p:nvSpPr>
          <p:cNvPr id="169" name="Rectangle 63"/>
          <p:cNvSpPr>
            <a:spLocks noChangeArrowheads="1"/>
          </p:cNvSpPr>
          <p:nvPr/>
        </p:nvSpPr>
        <p:spPr bwMode="auto">
          <a:xfrm>
            <a:off x="6936566" y="4108841"/>
            <a:ext cx="27090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PDN</a:t>
            </a:r>
          </a:p>
        </p:txBody>
      </p:sp>
      <p:sp>
        <p:nvSpPr>
          <p:cNvPr id="170" name="Rectangle 50"/>
          <p:cNvSpPr>
            <a:spLocks noChangeArrowheads="1"/>
          </p:cNvSpPr>
          <p:nvPr/>
        </p:nvSpPr>
        <p:spPr bwMode="auto">
          <a:xfrm>
            <a:off x="1867311" y="4063552"/>
            <a:ext cx="787074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3GPP Access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71" name="Freeform 5"/>
          <p:cNvSpPr>
            <a:spLocks/>
          </p:cNvSpPr>
          <p:nvPr/>
        </p:nvSpPr>
        <p:spPr bwMode="auto">
          <a:xfrm>
            <a:off x="1545015" y="4607196"/>
            <a:ext cx="1376362" cy="690282"/>
          </a:xfrm>
          <a:custGeom>
            <a:avLst/>
            <a:gdLst>
              <a:gd name="T0" fmla="*/ 118446523 w 867"/>
              <a:gd name="T1" fmla="*/ 493950333 h 563"/>
              <a:gd name="T2" fmla="*/ 42841847 w 867"/>
              <a:gd name="T3" fmla="*/ 549393715 h 563"/>
              <a:gd name="T4" fmla="*/ 5040311 w 867"/>
              <a:gd name="T5" fmla="*/ 630038635 h 563"/>
              <a:gd name="T6" fmla="*/ 5040311 w 867"/>
              <a:gd name="T7" fmla="*/ 705643248 h 563"/>
              <a:gd name="T8" fmla="*/ 27720920 w 867"/>
              <a:gd name="T9" fmla="*/ 766126938 h 563"/>
              <a:gd name="T10" fmla="*/ 105846544 w 867"/>
              <a:gd name="T11" fmla="*/ 831650935 h 563"/>
              <a:gd name="T12" fmla="*/ 57962787 w 867"/>
              <a:gd name="T13" fmla="*/ 912296053 h 563"/>
              <a:gd name="T14" fmla="*/ 52922478 w 867"/>
              <a:gd name="T15" fmla="*/ 1003021588 h 563"/>
              <a:gd name="T16" fmla="*/ 95765901 w 867"/>
              <a:gd name="T17" fmla="*/ 1091226176 h 563"/>
              <a:gd name="T18" fmla="*/ 181451183 w 867"/>
              <a:gd name="T19" fmla="*/ 1144148611 h 563"/>
              <a:gd name="T20" fmla="*/ 282257417 w 867"/>
              <a:gd name="T21" fmla="*/ 1159269533 h 563"/>
              <a:gd name="T22" fmla="*/ 337700819 w 867"/>
              <a:gd name="T23" fmla="*/ 1217233863 h 563"/>
              <a:gd name="T24" fmla="*/ 435986155 w 867"/>
              <a:gd name="T25" fmla="*/ 1287798168 h 563"/>
              <a:gd name="T26" fmla="*/ 554434216 w 867"/>
              <a:gd name="T27" fmla="*/ 1328120628 h 563"/>
              <a:gd name="T28" fmla="*/ 682961308 w 867"/>
              <a:gd name="T29" fmla="*/ 1333160935 h 563"/>
              <a:gd name="T30" fmla="*/ 808969039 w 867"/>
              <a:gd name="T31" fmla="*/ 1295359423 h 563"/>
              <a:gd name="T32" fmla="*/ 871973897 w 867"/>
              <a:gd name="T33" fmla="*/ 1328120628 h 563"/>
              <a:gd name="T34" fmla="*/ 955138206 w 867"/>
              <a:gd name="T35" fmla="*/ 1386084958 h 563"/>
              <a:gd name="T36" fmla="*/ 1053425030 w 867"/>
              <a:gd name="T37" fmla="*/ 1413805855 h 563"/>
              <a:gd name="T38" fmla="*/ 1171871504 w 867"/>
              <a:gd name="T39" fmla="*/ 1413805855 h 563"/>
              <a:gd name="T40" fmla="*/ 1297879235 w 867"/>
              <a:gd name="T41" fmla="*/ 1370964035 h 563"/>
              <a:gd name="T42" fmla="*/ 1393645111 w 867"/>
              <a:gd name="T43" fmla="*/ 1292838475 h 563"/>
              <a:gd name="T44" fmla="*/ 1444048203 w 867"/>
              <a:gd name="T45" fmla="*/ 1207153248 h 563"/>
              <a:gd name="T46" fmla="*/ 1534773770 w 867"/>
              <a:gd name="T47" fmla="*/ 1239914453 h 563"/>
              <a:gd name="T48" fmla="*/ 1658262140 w 867"/>
              <a:gd name="T49" fmla="*/ 1239914453 h 563"/>
              <a:gd name="T50" fmla="*/ 1784270268 w 867"/>
              <a:gd name="T51" fmla="*/ 1186992018 h 563"/>
              <a:gd name="T52" fmla="*/ 1864915216 w 867"/>
              <a:gd name="T53" fmla="*/ 1091226176 h 563"/>
              <a:gd name="T54" fmla="*/ 1887595814 w 867"/>
              <a:gd name="T55" fmla="*/ 987900666 h 563"/>
              <a:gd name="T56" fmla="*/ 2033764782 w 867"/>
              <a:gd name="T57" fmla="*/ 942537898 h 563"/>
              <a:gd name="T58" fmla="*/ 2137091916 w 867"/>
              <a:gd name="T59" fmla="*/ 844251108 h 563"/>
              <a:gd name="T60" fmla="*/ 2147483647 w 867"/>
              <a:gd name="T61" fmla="*/ 715723863 h 563"/>
              <a:gd name="T62" fmla="*/ 2147483647 w 867"/>
              <a:gd name="T63" fmla="*/ 589716175 h 563"/>
              <a:gd name="T64" fmla="*/ 2114409730 w 867"/>
              <a:gd name="T65" fmla="*/ 504030948 h 563"/>
              <a:gd name="T66" fmla="*/ 2132051606 w 867"/>
              <a:gd name="T67" fmla="*/ 390623136 h 563"/>
              <a:gd name="T68" fmla="*/ 2104329112 w 867"/>
              <a:gd name="T69" fmla="*/ 299897601 h 563"/>
              <a:gd name="T70" fmla="*/ 2033764782 w 867"/>
              <a:gd name="T71" fmla="*/ 226813936 h 563"/>
              <a:gd name="T72" fmla="*/ 1935479546 w 867"/>
              <a:gd name="T73" fmla="*/ 178930172 h 563"/>
              <a:gd name="T74" fmla="*/ 1905237690 w 867"/>
              <a:gd name="T75" fmla="*/ 105846507 h 563"/>
              <a:gd name="T76" fmla="*/ 1837192722 w 867"/>
              <a:gd name="T77" fmla="*/ 40322472 h 563"/>
              <a:gd name="T78" fmla="*/ 1736386537 w 867"/>
              <a:gd name="T79" fmla="*/ 5040309 h 563"/>
              <a:gd name="T80" fmla="*/ 1615418718 w 867"/>
              <a:gd name="T81" fmla="*/ 15120929 h 563"/>
              <a:gd name="T82" fmla="*/ 1507052863 w 867"/>
              <a:gd name="T83" fmla="*/ 78123997 h 563"/>
              <a:gd name="T84" fmla="*/ 1428927275 w 867"/>
              <a:gd name="T85" fmla="*/ 20161236 h 563"/>
              <a:gd name="T86" fmla="*/ 1318040472 w 867"/>
              <a:gd name="T87" fmla="*/ 0 h 563"/>
              <a:gd name="T88" fmla="*/ 1242435833 w 867"/>
              <a:gd name="T89" fmla="*/ 17640289 h 563"/>
              <a:gd name="T90" fmla="*/ 1149190906 w 867"/>
              <a:gd name="T91" fmla="*/ 85685252 h 563"/>
              <a:gd name="T92" fmla="*/ 1093747504 w 867"/>
              <a:gd name="T93" fmla="*/ 83164305 h 563"/>
              <a:gd name="T94" fmla="*/ 970259134 w 867"/>
              <a:gd name="T95" fmla="*/ 42841832 h 563"/>
              <a:gd name="T96" fmla="*/ 871973897 w 867"/>
              <a:gd name="T97" fmla="*/ 52922460 h 563"/>
              <a:gd name="T98" fmla="*/ 793848112 w 867"/>
              <a:gd name="T99" fmla="*/ 85685252 h 563"/>
              <a:gd name="T100" fmla="*/ 725804730 w 867"/>
              <a:gd name="T101" fmla="*/ 143648019 h 563"/>
              <a:gd name="T102" fmla="*/ 667840380 w 867"/>
              <a:gd name="T103" fmla="*/ 153728634 h 563"/>
              <a:gd name="T104" fmla="*/ 559474525 w 867"/>
              <a:gd name="T105" fmla="*/ 133567404 h 563"/>
              <a:gd name="T106" fmla="*/ 400703891 w 867"/>
              <a:gd name="T107" fmla="*/ 156249582 h 563"/>
              <a:gd name="T108" fmla="*/ 272176799 w 867"/>
              <a:gd name="T109" fmla="*/ 239413911 h 563"/>
              <a:gd name="T110" fmla="*/ 199091471 w 867"/>
              <a:gd name="T111" fmla="*/ 370461906 h 563"/>
              <a:gd name="T112" fmla="*/ 191531801 w 867"/>
              <a:gd name="T113" fmla="*/ 453627873 h 56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67"/>
              <a:gd name="T172" fmla="*/ 0 h 563"/>
              <a:gd name="T173" fmla="*/ 867 w 867"/>
              <a:gd name="T174" fmla="*/ 563 h 56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67" h="563">
                <a:moveTo>
                  <a:pt x="78" y="188"/>
                </a:moveTo>
                <a:lnTo>
                  <a:pt x="70" y="188"/>
                </a:lnTo>
                <a:lnTo>
                  <a:pt x="62" y="191"/>
                </a:lnTo>
                <a:lnTo>
                  <a:pt x="54" y="193"/>
                </a:lnTo>
                <a:lnTo>
                  <a:pt x="47" y="196"/>
                </a:lnTo>
                <a:lnTo>
                  <a:pt x="40" y="199"/>
                </a:lnTo>
                <a:lnTo>
                  <a:pt x="34" y="204"/>
                </a:lnTo>
                <a:lnTo>
                  <a:pt x="28" y="208"/>
                </a:lnTo>
                <a:lnTo>
                  <a:pt x="23" y="213"/>
                </a:lnTo>
                <a:lnTo>
                  <a:pt x="17" y="218"/>
                </a:lnTo>
                <a:lnTo>
                  <a:pt x="13" y="224"/>
                </a:lnTo>
                <a:lnTo>
                  <a:pt x="9" y="230"/>
                </a:lnTo>
                <a:lnTo>
                  <a:pt x="5" y="237"/>
                </a:lnTo>
                <a:lnTo>
                  <a:pt x="3" y="243"/>
                </a:lnTo>
                <a:lnTo>
                  <a:pt x="2" y="250"/>
                </a:lnTo>
                <a:lnTo>
                  <a:pt x="0" y="258"/>
                </a:lnTo>
                <a:lnTo>
                  <a:pt x="0" y="264"/>
                </a:lnTo>
                <a:lnTo>
                  <a:pt x="0" y="270"/>
                </a:lnTo>
                <a:lnTo>
                  <a:pt x="0" y="275"/>
                </a:lnTo>
                <a:lnTo>
                  <a:pt x="2" y="280"/>
                </a:lnTo>
                <a:lnTo>
                  <a:pt x="3" y="284"/>
                </a:lnTo>
                <a:lnTo>
                  <a:pt x="4" y="289"/>
                </a:lnTo>
                <a:lnTo>
                  <a:pt x="7" y="295"/>
                </a:lnTo>
                <a:lnTo>
                  <a:pt x="8" y="299"/>
                </a:lnTo>
                <a:lnTo>
                  <a:pt x="11" y="304"/>
                </a:lnTo>
                <a:lnTo>
                  <a:pt x="17" y="312"/>
                </a:lnTo>
                <a:lnTo>
                  <a:pt x="25" y="320"/>
                </a:lnTo>
                <a:lnTo>
                  <a:pt x="33" y="326"/>
                </a:lnTo>
                <a:lnTo>
                  <a:pt x="43" y="331"/>
                </a:lnTo>
                <a:lnTo>
                  <a:pt x="42" y="330"/>
                </a:lnTo>
                <a:lnTo>
                  <a:pt x="37" y="337"/>
                </a:lnTo>
                <a:lnTo>
                  <a:pt x="32" y="342"/>
                </a:lnTo>
                <a:lnTo>
                  <a:pt x="28" y="349"/>
                </a:lnTo>
                <a:lnTo>
                  <a:pt x="25" y="355"/>
                </a:lnTo>
                <a:lnTo>
                  <a:pt x="23" y="362"/>
                </a:lnTo>
                <a:lnTo>
                  <a:pt x="20" y="368"/>
                </a:lnTo>
                <a:lnTo>
                  <a:pt x="19" y="376"/>
                </a:lnTo>
                <a:lnTo>
                  <a:pt x="19" y="383"/>
                </a:lnTo>
                <a:lnTo>
                  <a:pt x="19" y="391"/>
                </a:lnTo>
                <a:lnTo>
                  <a:pt x="21" y="398"/>
                </a:lnTo>
                <a:lnTo>
                  <a:pt x="23" y="406"/>
                </a:lnTo>
                <a:lnTo>
                  <a:pt x="25" y="413"/>
                </a:lnTo>
                <a:lnTo>
                  <a:pt x="29" y="420"/>
                </a:lnTo>
                <a:lnTo>
                  <a:pt x="34" y="426"/>
                </a:lnTo>
                <a:lnTo>
                  <a:pt x="38" y="433"/>
                </a:lnTo>
                <a:lnTo>
                  <a:pt x="45" y="438"/>
                </a:lnTo>
                <a:lnTo>
                  <a:pt x="50" y="443"/>
                </a:lnTo>
                <a:lnTo>
                  <a:pt x="58" y="447"/>
                </a:lnTo>
                <a:lnTo>
                  <a:pt x="64" y="451"/>
                </a:lnTo>
                <a:lnTo>
                  <a:pt x="72" y="454"/>
                </a:lnTo>
                <a:lnTo>
                  <a:pt x="80" y="456"/>
                </a:lnTo>
                <a:lnTo>
                  <a:pt x="89" y="459"/>
                </a:lnTo>
                <a:lnTo>
                  <a:pt x="97" y="460"/>
                </a:lnTo>
                <a:lnTo>
                  <a:pt x="106" y="460"/>
                </a:lnTo>
                <a:lnTo>
                  <a:pt x="112" y="460"/>
                </a:lnTo>
                <a:lnTo>
                  <a:pt x="117" y="460"/>
                </a:lnTo>
                <a:lnTo>
                  <a:pt x="116" y="460"/>
                </a:lnTo>
                <a:lnTo>
                  <a:pt x="122" y="468"/>
                </a:lnTo>
                <a:lnTo>
                  <a:pt x="127" y="476"/>
                </a:lnTo>
                <a:lnTo>
                  <a:pt x="134" y="483"/>
                </a:lnTo>
                <a:lnTo>
                  <a:pt x="140" y="489"/>
                </a:lnTo>
                <a:lnTo>
                  <a:pt x="148" y="496"/>
                </a:lnTo>
                <a:lnTo>
                  <a:pt x="156" y="501"/>
                </a:lnTo>
                <a:lnTo>
                  <a:pt x="164" y="506"/>
                </a:lnTo>
                <a:lnTo>
                  <a:pt x="173" y="511"/>
                </a:lnTo>
                <a:lnTo>
                  <a:pt x="182" y="515"/>
                </a:lnTo>
                <a:lnTo>
                  <a:pt x="191" y="519"/>
                </a:lnTo>
                <a:lnTo>
                  <a:pt x="201" y="522"/>
                </a:lnTo>
                <a:lnTo>
                  <a:pt x="210" y="525"/>
                </a:lnTo>
                <a:lnTo>
                  <a:pt x="220" y="527"/>
                </a:lnTo>
                <a:lnTo>
                  <a:pt x="229" y="529"/>
                </a:lnTo>
                <a:lnTo>
                  <a:pt x="240" y="529"/>
                </a:lnTo>
                <a:lnTo>
                  <a:pt x="250" y="530"/>
                </a:lnTo>
                <a:lnTo>
                  <a:pt x="261" y="529"/>
                </a:lnTo>
                <a:lnTo>
                  <a:pt x="271" y="529"/>
                </a:lnTo>
                <a:lnTo>
                  <a:pt x="282" y="526"/>
                </a:lnTo>
                <a:lnTo>
                  <a:pt x="292" y="525"/>
                </a:lnTo>
                <a:lnTo>
                  <a:pt x="302" y="522"/>
                </a:lnTo>
                <a:lnTo>
                  <a:pt x="312" y="518"/>
                </a:lnTo>
                <a:lnTo>
                  <a:pt x="321" y="514"/>
                </a:lnTo>
                <a:lnTo>
                  <a:pt x="330" y="510"/>
                </a:lnTo>
                <a:lnTo>
                  <a:pt x="336" y="515"/>
                </a:lnTo>
                <a:lnTo>
                  <a:pt x="341" y="522"/>
                </a:lnTo>
                <a:lnTo>
                  <a:pt x="346" y="527"/>
                </a:lnTo>
                <a:lnTo>
                  <a:pt x="353" y="533"/>
                </a:lnTo>
                <a:lnTo>
                  <a:pt x="358" y="536"/>
                </a:lnTo>
                <a:lnTo>
                  <a:pt x="364" y="542"/>
                </a:lnTo>
                <a:lnTo>
                  <a:pt x="372" y="546"/>
                </a:lnTo>
                <a:lnTo>
                  <a:pt x="379" y="550"/>
                </a:lnTo>
                <a:lnTo>
                  <a:pt x="387" y="552"/>
                </a:lnTo>
                <a:lnTo>
                  <a:pt x="393" y="555"/>
                </a:lnTo>
                <a:lnTo>
                  <a:pt x="401" y="557"/>
                </a:lnTo>
                <a:lnTo>
                  <a:pt x="410" y="560"/>
                </a:lnTo>
                <a:lnTo>
                  <a:pt x="418" y="561"/>
                </a:lnTo>
                <a:lnTo>
                  <a:pt x="426" y="563"/>
                </a:lnTo>
                <a:lnTo>
                  <a:pt x="434" y="563"/>
                </a:lnTo>
                <a:lnTo>
                  <a:pt x="443" y="563"/>
                </a:lnTo>
                <a:lnTo>
                  <a:pt x="453" y="563"/>
                </a:lnTo>
                <a:lnTo>
                  <a:pt x="465" y="561"/>
                </a:lnTo>
                <a:lnTo>
                  <a:pt x="476" y="560"/>
                </a:lnTo>
                <a:lnTo>
                  <a:pt x="486" y="557"/>
                </a:lnTo>
                <a:lnTo>
                  <a:pt x="495" y="554"/>
                </a:lnTo>
                <a:lnTo>
                  <a:pt x="506" y="550"/>
                </a:lnTo>
                <a:lnTo>
                  <a:pt x="515" y="544"/>
                </a:lnTo>
                <a:lnTo>
                  <a:pt x="523" y="539"/>
                </a:lnTo>
                <a:lnTo>
                  <a:pt x="532" y="534"/>
                </a:lnTo>
                <a:lnTo>
                  <a:pt x="540" y="527"/>
                </a:lnTo>
                <a:lnTo>
                  <a:pt x="546" y="521"/>
                </a:lnTo>
                <a:lnTo>
                  <a:pt x="553" y="513"/>
                </a:lnTo>
                <a:lnTo>
                  <a:pt x="560" y="505"/>
                </a:lnTo>
                <a:lnTo>
                  <a:pt x="565" y="496"/>
                </a:lnTo>
                <a:lnTo>
                  <a:pt x="569" y="488"/>
                </a:lnTo>
                <a:lnTo>
                  <a:pt x="573" y="477"/>
                </a:lnTo>
                <a:lnTo>
                  <a:pt x="573" y="479"/>
                </a:lnTo>
                <a:lnTo>
                  <a:pt x="579" y="483"/>
                </a:lnTo>
                <a:lnTo>
                  <a:pt x="587" y="485"/>
                </a:lnTo>
                <a:lnTo>
                  <a:pt x="595" y="488"/>
                </a:lnTo>
                <a:lnTo>
                  <a:pt x="601" y="490"/>
                </a:lnTo>
                <a:lnTo>
                  <a:pt x="609" y="492"/>
                </a:lnTo>
                <a:lnTo>
                  <a:pt x="618" y="493"/>
                </a:lnTo>
                <a:lnTo>
                  <a:pt x="626" y="494"/>
                </a:lnTo>
                <a:lnTo>
                  <a:pt x="634" y="494"/>
                </a:lnTo>
                <a:lnTo>
                  <a:pt x="646" y="493"/>
                </a:lnTo>
                <a:lnTo>
                  <a:pt x="658" y="492"/>
                </a:lnTo>
                <a:lnTo>
                  <a:pt x="668" y="489"/>
                </a:lnTo>
                <a:lnTo>
                  <a:pt x="679" y="487"/>
                </a:lnTo>
                <a:lnTo>
                  <a:pt x="689" y="481"/>
                </a:lnTo>
                <a:lnTo>
                  <a:pt x="698" y="477"/>
                </a:lnTo>
                <a:lnTo>
                  <a:pt x="708" y="471"/>
                </a:lnTo>
                <a:lnTo>
                  <a:pt x="715" y="464"/>
                </a:lnTo>
                <a:lnTo>
                  <a:pt x="723" y="458"/>
                </a:lnTo>
                <a:lnTo>
                  <a:pt x="730" y="450"/>
                </a:lnTo>
                <a:lnTo>
                  <a:pt x="736" y="441"/>
                </a:lnTo>
                <a:lnTo>
                  <a:pt x="740" y="433"/>
                </a:lnTo>
                <a:lnTo>
                  <a:pt x="744" y="423"/>
                </a:lnTo>
                <a:lnTo>
                  <a:pt x="748" y="413"/>
                </a:lnTo>
                <a:lnTo>
                  <a:pt x="749" y="402"/>
                </a:lnTo>
                <a:lnTo>
                  <a:pt x="751" y="392"/>
                </a:lnTo>
                <a:lnTo>
                  <a:pt x="749" y="392"/>
                </a:lnTo>
                <a:lnTo>
                  <a:pt x="763" y="391"/>
                </a:lnTo>
                <a:lnTo>
                  <a:pt x="774" y="387"/>
                </a:lnTo>
                <a:lnTo>
                  <a:pt x="786" y="383"/>
                </a:lnTo>
                <a:lnTo>
                  <a:pt x="797" y="379"/>
                </a:lnTo>
                <a:lnTo>
                  <a:pt x="807" y="374"/>
                </a:lnTo>
                <a:lnTo>
                  <a:pt x="816" y="367"/>
                </a:lnTo>
                <a:lnTo>
                  <a:pt x="825" y="359"/>
                </a:lnTo>
                <a:lnTo>
                  <a:pt x="833" y="352"/>
                </a:lnTo>
                <a:lnTo>
                  <a:pt x="841" y="343"/>
                </a:lnTo>
                <a:lnTo>
                  <a:pt x="848" y="335"/>
                </a:lnTo>
                <a:lnTo>
                  <a:pt x="853" y="326"/>
                </a:lnTo>
                <a:lnTo>
                  <a:pt x="858" y="316"/>
                </a:lnTo>
                <a:lnTo>
                  <a:pt x="862" y="306"/>
                </a:lnTo>
                <a:lnTo>
                  <a:pt x="865" y="296"/>
                </a:lnTo>
                <a:lnTo>
                  <a:pt x="866" y="284"/>
                </a:lnTo>
                <a:lnTo>
                  <a:pt x="867" y="274"/>
                </a:lnTo>
                <a:lnTo>
                  <a:pt x="866" y="263"/>
                </a:lnTo>
                <a:lnTo>
                  <a:pt x="865" y="254"/>
                </a:lnTo>
                <a:lnTo>
                  <a:pt x="862" y="245"/>
                </a:lnTo>
                <a:lnTo>
                  <a:pt x="859" y="234"/>
                </a:lnTo>
                <a:lnTo>
                  <a:pt x="856" y="225"/>
                </a:lnTo>
                <a:lnTo>
                  <a:pt x="850" y="217"/>
                </a:lnTo>
                <a:lnTo>
                  <a:pt x="845" y="208"/>
                </a:lnTo>
                <a:lnTo>
                  <a:pt x="839" y="200"/>
                </a:lnTo>
                <a:lnTo>
                  <a:pt x="842" y="191"/>
                </a:lnTo>
                <a:lnTo>
                  <a:pt x="845" y="182"/>
                </a:lnTo>
                <a:lnTo>
                  <a:pt x="846" y="172"/>
                </a:lnTo>
                <a:lnTo>
                  <a:pt x="846" y="163"/>
                </a:lnTo>
                <a:lnTo>
                  <a:pt x="846" y="155"/>
                </a:lnTo>
                <a:lnTo>
                  <a:pt x="845" y="147"/>
                </a:lnTo>
                <a:lnTo>
                  <a:pt x="844" y="140"/>
                </a:lnTo>
                <a:lnTo>
                  <a:pt x="841" y="132"/>
                </a:lnTo>
                <a:lnTo>
                  <a:pt x="839" y="125"/>
                </a:lnTo>
                <a:lnTo>
                  <a:pt x="835" y="119"/>
                </a:lnTo>
                <a:lnTo>
                  <a:pt x="829" y="112"/>
                </a:lnTo>
                <a:lnTo>
                  <a:pt x="825" y="105"/>
                </a:lnTo>
                <a:lnTo>
                  <a:pt x="819" y="100"/>
                </a:lnTo>
                <a:lnTo>
                  <a:pt x="814" y="94"/>
                </a:lnTo>
                <a:lnTo>
                  <a:pt x="807" y="90"/>
                </a:lnTo>
                <a:lnTo>
                  <a:pt x="801" y="84"/>
                </a:lnTo>
                <a:lnTo>
                  <a:pt x="793" y="80"/>
                </a:lnTo>
                <a:lnTo>
                  <a:pt x="785" y="77"/>
                </a:lnTo>
                <a:lnTo>
                  <a:pt x="777" y="74"/>
                </a:lnTo>
                <a:lnTo>
                  <a:pt x="768" y="71"/>
                </a:lnTo>
                <a:lnTo>
                  <a:pt x="766" y="63"/>
                </a:lnTo>
                <a:lnTo>
                  <a:pt x="764" y="57"/>
                </a:lnTo>
                <a:lnTo>
                  <a:pt x="760" y="50"/>
                </a:lnTo>
                <a:lnTo>
                  <a:pt x="756" y="42"/>
                </a:lnTo>
                <a:lnTo>
                  <a:pt x="752" y="37"/>
                </a:lnTo>
                <a:lnTo>
                  <a:pt x="747" y="31"/>
                </a:lnTo>
                <a:lnTo>
                  <a:pt x="742" y="25"/>
                </a:lnTo>
                <a:lnTo>
                  <a:pt x="735" y="20"/>
                </a:lnTo>
                <a:lnTo>
                  <a:pt x="729" y="16"/>
                </a:lnTo>
                <a:lnTo>
                  <a:pt x="722" y="12"/>
                </a:lnTo>
                <a:lnTo>
                  <a:pt x="714" y="8"/>
                </a:lnTo>
                <a:lnTo>
                  <a:pt x="706" y="6"/>
                </a:lnTo>
                <a:lnTo>
                  <a:pt x="698" y="4"/>
                </a:lnTo>
                <a:lnTo>
                  <a:pt x="689" y="2"/>
                </a:lnTo>
                <a:lnTo>
                  <a:pt x="681" y="2"/>
                </a:lnTo>
                <a:lnTo>
                  <a:pt x="672" y="0"/>
                </a:lnTo>
                <a:lnTo>
                  <a:pt x="662" y="2"/>
                </a:lnTo>
                <a:lnTo>
                  <a:pt x="651" y="3"/>
                </a:lnTo>
                <a:lnTo>
                  <a:pt x="641" y="6"/>
                </a:lnTo>
                <a:lnTo>
                  <a:pt x="632" y="8"/>
                </a:lnTo>
                <a:lnTo>
                  <a:pt x="622" y="13"/>
                </a:lnTo>
                <a:lnTo>
                  <a:pt x="613" y="19"/>
                </a:lnTo>
                <a:lnTo>
                  <a:pt x="605" y="24"/>
                </a:lnTo>
                <a:lnTo>
                  <a:pt x="598" y="31"/>
                </a:lnTo>
                <a:lnTo>
                  <a:pt x="599" y="31"/>
                </a:lnTo>
                <a:lnTo>
                  <a:pt x="591" y="24"/>
                </a:lnTo>
                <a:lnTo>
                  <a:pt x="584" y="19"/>
                </a:lnTo>
                <a:lnTo>
                  <a:pt x="577" y="13"/>
                </a:lnTo>
                <a:lnTo>
                  <a:pt x="567" y="8"/>
                </a:lnTo>
                <a:lnTo>
                  <a:pt x="558" y="6"/>
                </a:lnTo>
                <a:lnTo>
                  <a:pt x="549" y="3"/>
                </a:lnTo>
                <a:lnTo>
                  <a:pt x="539" y="2"/>
                </a:lnTo>
                <a:lnTo>
                  <a:pt x="528" y="0"/>
                </a:lnTo>
                <a:lnTo>
                  <a:pt x="523" y="0"/>
                </a:lnTo>
                <a:lnTo>
                  <a:pt x="516" y="2"/>
                </a:lnTo>
                <a:lnTo>
                  <a:pt x="510" y="3"/>
                </a:lnTo>
                <a:lnTo>
                  <a:pt x="505" y="4"/>
                </a:lnTo>
                <a:lnTo>
                  <a:pt x="499" y="6"/>
                </a:lnTo>
                <a:lnTo>
                  <a:pt x="493" y="7"/>
                </a:lnTo>
                <a:lnTo>
                  <a:pt x="487" y="10"/>
                </a:lnTo>
                <a:lnTo>
                  <a:pt x="482" y="12"/>
                </a:lnTo>
                <a:lnTo>
                  <a:pt x="473" y="19"/>
                </a:lnTo>
                <a:lnTo>
                  <a:pt x="464" y="25"/>
                </a:lnTo>
                <a:lnTo>
                  <a:pt x="456" y="34"/>
                </a:lnTo>
                <a:lnTo>
                  <a:pt x="453" y="38"/>
                </a:lnTo>
                <a:lnTo>
                  <a:pt x="451" y="44"/>
                </a:lnTo>
                <a:lnTo>
                  <a:pt x="451" y="45"/>
                </a:lnTo>
                <a:lnTo>
                  <a:pt x="443" y="38"/>
                </a:lnTo>
                <a:lnTo>
                  <a:pt x="434" y="33"/>
                </a:lnTo>
                <a:lnTo>
                  <a:pt x="426" y="28"/>
                </a:lnTo>
                <a:lnTo>
                  <a:pt x="415" y="25"/>
                </a:lnTo>
                <a:lnTo>
                  <a:pt x="406" y="21"/>
                </a:lnTo>
                <a:lnTo>
                  <a:pt x="396" y="20"/>
                </a:lnTo>
                <a:lnTo>
                  <a:pt x="385" y="17"/>
                </a:lnTo>
                <a:lnTo>
                  <a:pt x="375" y="17"/>
                </a:lnTo>
                <a:lnTo>
                  <a:pt x="368" y="17"/>
                </a:lnTo>
                <a:lnTo>
                  <a:pt x="360" y="19"/>
                </a:lnTo>
                <a:lnTo>
                  <a:pt x="354" y="20"/>
                </a:lnTo>
                <a:lnTo>
                  <a:pt x="346" y="21"/>
                </a:lnTo>
                <a:lnTo>
                  <a:pt x="339" y="23"/>
                </a:lnTo>
                <a:lnTo>
                  <a:pt x="333" y="25"/>
                </a:lnTo>
                <a:lnTo>
                  <a:pt x="326" y="28"/>
                </a:lnTo>
                <a:lnTo>
                  <a:pt x="320" y="31"/>
                </a:lnTo>
                <a:lnTo>
                  <a:pt x="315" y="34"/>
                </a:lnTo>
                <a:lnTo>
                  <a:pt x="308" y="38"/>
                </a:lnTo>
                <a:lnTo>
                  <a:pt x="303" y="42"/>
                </a:lnTo>
                <a:lnTo>
                  <a:pt x="298" y="46"/>
                </a:lnTo>
                <a:lnTo>
                  <a:pt x="294" y="52"/>
                </a:lnTo>
                <a:lnTo>
                  <a:pt x="288" y="57"/>
                </a:lnTo>
                <a:lnTo>
                  <a:pt x="284" y="62"/>
                </a:lnTo>
                <a:lnTo>
                  <a:pt x="281" y="67"/>
                </a:lnTo>
                <a:lnTo>
                  <a:pt x="281" y="69"/>
                </a:lnTo>
                <a:lnTo>
                  <a:pt x="273" y="65"/>
                </a:lnTo>
                <a:lnTo>
                  <a:pt x="265" y="61"/>
                </a:lnTo>
                <a:lnTo>
                  <a:pt x="256" y="58"/>
                </a:lnTo>
                <a:lnTo>
                  <a:pt x="248" y="57"/>
                </a:lnTo>
                <a:lnTo>
                  <a:pt x="239" y="54"/>
                </a:lnTo>
                <a:lnTo>
                  <a:pt x="229" y="53"/>
                </a:lnTo>
                <a:lnTo>
                  <a:pt x="222" y="53"/>
                </a:lnTo>
                <a:lnTo>
                  <a:pt x="212" y="52"/>
                </a:lnTo>
                <a:lnTo>
                  <a:pt x="198" y="53"/>
                </a:lnTo>
                <a:lnTo>
                  <a:pt x="185" y="54"/>
                </a:lnTo>
                <a:lnTo>
                  <a:pt x="172" y="57"/>
                </a:lnTo>
                <a:lnTo>
                  <a:pt x="159" y="62"/>
                </a:lnTo>
                <a:lnTo>
                  <a:pt x="147" y="66"/>
                </a:lnTo>
                <a:lnTo>
                  <a:pt x="136" y="73"/>
                </a:lnTo>
                <a:lnTo>
                  <a:pt x="126" y="79"/>
                </a:lnTo>
                <a:lnTo>
                  <a:pt x="117" y="87"/>
                </a:lnTo>
                <a:lnTo>
                  <a:pt x="108" y="95"/>
                </a:lnTo>
                <a:lnTo>
                  <a:pt x="100" y="105"/>
                </a:lnTo>
                <a:lnTo>
                  <a:pt x="93" y="115"/>
                </a:lnTo>
                <a:lnTo>
                  <a:pt x="87" y="125"/>
                </a:lnTo>
                <a:lnTo>
                  <a:pt x="83" y="136"/>
                </a:lnTo>
                <a:lnTo>
                  <a:pt x="79" y="147"/>
                </a:lnTo>
                <a:lnTo>
                  <a:pt x="78" y="154"/>
                </a:lnTo>
                <a:lnTo>
                  <a:pt x="78" y="159"/>
                </a:lnTo>
                <a:lnTo>
                  <a:pt x="76" y="166"/>
                </a:lnTo>
                <a:lnTo>
                  <a:pt x="76" y="171"/>
                </a:lnTo>
                <a:lnTo>
                  <a:pt x="76" y="180"/>
                </a:lnTo>
                <a:lnTo>
                  <a:pt x="78" y="188"/>
                </a:lnTo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2" name="Rectangle 50"/>
          <p:cNvSpPr>
            <a:spLocks noChangeArrowheads="1"/>
          </p:cNvSpPr>
          <p:nvPr/>
        </p:nvSpPr>
        <p:spPr bwMode="auto">
          <a:xfrm>
            <a:off x="1647968" y="4855648"/>
            <a:ext cx="1064394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Non-3GPP Access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73" name="Rectangle 53"/>
          <p:cNvSpPr>
            <a:spLocks noChangeArrowheads="1"/>
          </p:cNvSpPr>
          <p:nvPr/>
        </p:nvSpPr>
        <p:spPr bwMode="auto">
          <a:xfrm>
            <a:off x="4424363" y="4241164"/>
            <a:ext cx="624684" cy="444500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GGSN/PGW</a:t>
            </a:r>
            <a:endParaRPr lang="en-US" sz="1000" dirty="0"/>
          </a:p>
        </p:txBody>
      </p:sp>
      <p:sp>
        <p:nvSpPr>
          <p:cNvPr id="174" name="Rectangle 62"/>
          <p:cNvSpPr>
            <a:spLocks noChangeArrowheads="1"/>
          </p:cNvSpPr>
          <p:nvPr/>
        </p:nvSpPr>
        <p:spPr bwMode="auto">
          <a:xfrm>
            <a:off x="1151540" y="4678099"/>
            <a:ext cx="33983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33399"/>
                </a:solidFill>
                <a:cs typeface="Arial" charset="0"/>
              </a:rPr>
              <a:t> </a:t>
            </a:r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v4/v6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175" name="Straight Connector 174"/>
          <p:cNvCxnSpPr/>
          <p:nvPr/>
        </p:nvCxnSpPr>
        <p:spPr bwMode="auto">
          <a:xfrm rot="16200000" flipH="1">
            <a:off x="5117574" y="4493861"/>
            <a:ext cx="806823" cy="8964"/>
          </a:xfrm>
          <a:prstGeom prst="line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176" name="Rectangle 63"/>
          <p:cNvSpPr>
            <a:spLocks noChangeArrowheads="1"/>
          </p:cNvSpPr>
          <p:nvPr/>
        </p:nvSpPr>
        <p:spPr bwMode="auto">
          <a:xfrm>
            <a:off x="5134102" y="3910337"/>
            <a:ext cx="83035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(S)</a:t>
            </a:r>
            <a:r>
              <a:rPr lang="en-US" sz="1000" dirty="0" err="1" smtClean="0">
                <a:solidFill>
                  <a:srgbClr val="000000"/>
                </a:solidFill>
                <a:cs typeface="Arial" charset="0"/>
              </a:rPr>
              <a:t>Gi</a:t>
            </a:r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 Interface</a:t>
            </a:r>
          </a:p>
        </p:txBody>
      </p:sp>
      <p:cxnSp>
        <p:nvCxnSpPr>
          <p:cNvPr id="177" name="Straight Connector 176"/>
          <p:cNvCxnSpPr>
            <a:stCxn id="173" idx="3"/>
          </p:cNvCxnSpPr>
          <p:nvPr/>
        </p:nvCxnSpPr>
        <p:spPr bwMode="auto">
          <a:xfrm flipV="1">
            <a:off x="5049047" y="4463120"/>
            <a:ext cx="1003410" cy="294"/>
          </a:xfrm>
          <a:prstGeom prst="line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8" name="Rectangle 53"/>
          <p:cNvSpPr>
            <a:spLocks noChangeArrowheads="1"/>
          </p:cNvSpPr>
          <p:nvPr/>
        </p:nvSpPr>
        <p:spPr bwMode="auto">
          <a:xfrm>
            <a:off x="6013089" y="4254611"/>
            <a:ext cx="609928" cy="444500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NAT44</a:t>
            </a:r>
            <a:endParaRPr lang="en-US" sz="1000" dirty="0"/>
          </a:p>
        </p:txBody>
      </p:sp>
      <p:sp>
        <p:nvSpPr>
          <p:cNvPr id="179" name="Rectangle 53"/>
          <p:cNvSpPr>
            <a:spLocks noChangeArrowheads="1"/>
          </p:cNvSpPr>
          <p:nvPr/>
        </p:nvSpPr>
        <p:spPr bwMode="auto">
          <a:xfrm>
            <a:off x="7795098" y="4178411"/>
            <a:ext cx="597788" cy="444500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Server</a:t>
            </a:r>
            <a:endParaRPr lang="en-US" sz="1000" dirty="0"/>
          </a:p>
        </p:txBody>
      </p:sp>
      <p:sp>
        <p:nvSpPr>
          <p:cNvPr id="180" name="Rectangle 62"/>
          <p:cNvSpPr>
            <a:spLocks noChangeArrowheads="1"/>
          </p:cNvSpPr>
          <p:nvPr/>
        </p:nvSpPr>
        <p:spPr bwMode="auto">
          <a:xfrm>
            <a:off x="7910927" y="4453981"/>
            <a:ext cx="33983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33399"/>
                </a:solidFill>
                <a:cs typeface="Arial" charset="0"/>
              </a:rPr>
              <a:t> </a:t>
            </a:r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v4/v6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81" name="Rectangle 53"/>
          <p:cNvSpPr>
            <a:spLocks noChangeArrowheads="1"/>
          </p:cNvSpPr>
          <p:nvPr/>
        </p:nvSpPr>
        <p:spPr bwMode="auto">
          <a:xfrm>
            <a:off x="7284110" y="3631564"/>
            <a:ext cx="597788" cy="444500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Server</a:t>
            </a:r>
            <a:endParaRPr lang="en-US" sz="1000" dirty="0"/>
          </a:p>
        </p:txBody>
      </p:sp>
      <p:sp>
        <p:nvSpPr>
          <p:cNvPr id="182" name="Rectangle 62"/>
          <p:cNvSpPr>
            <a:spLocks noChangeArrowheads="1"/>
          </p:cNvSpPr>
          <p:nvPr/>
        </p:nvSpPr>
        <p:spPr bwMode="auto">
          <a:xfrm>
            <a:off x="7484898" y="3907134"/>
            <a:ext cx="16991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33399"/>
                </a:solidFill>
                <a:cs typeface="Arial" charset="0"/>
              </a:rPr>
              <a:t> </a:t>
            </a:r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v4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83" name="Rectangle 53"/>
          <p:cNvSpPr>
            <a:spLocks noChangeArrowheads="1"/>
          </p:cNvSpPr>
          <p:nvPr/>
        </p:nvSpPr>
        <p:spPr bwMode="auto">
          <a:xfrm>
            <a:off x="7302039" y="4725259"/>
            <a:ext cx="597788" cy="444500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Server</a:t>
            </a:r>
            <a:endParaRPr lang="en-US" sz="1000" dirty="0"/>
          </a:p>
        </p:txBody>
      </p:sp>
      <p:sp>
        <p:nvSpPr>
          <p:cNvPr id="184" name="Rectangle 62"/>
          <p:cNvSpPr>
            <a:spLocks noChangeArrowheads="1"/>
          </p:cNvSpPr>
          <p:nvPr/>
        </p:nvSpPr>
        <p:spPr bwMode="auto">
          <a:xfrm>
            <a:off x="7520460" y="4989943"/>
            <a:ext cx="134652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v6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85" name="Rectangle 62"/>
          <p:cNvSpPr>
            <a:spLocks noChangeArrowheads="1"/>
          </p:cNvSpPr>
          <p:nvPr/>
        </p:nvSpPr>
        <p:spPr bwMode="auto">
          <a:xfrm>
            <a:off x="4549163" y="4543628"/>
            <a:ext cx="33983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33399"/>
                </a:solidFill>
                <a:cs typeface="Arial" charset="0"/>
              </a:rPr>
              <a:t> </a:t>
            </a:r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v4/v6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86" name="Right Brace 185"/>
          <p:cNvSpPr/>
          <p:nvPr/>
        </p:nvSpPr>
        <p:spPr bwMode="auto">
          <a:xfrm rot="5400000" flipH="1">
            <a:off x="3488871" y="996045"/>
            <a:ext cx="359232" cy="5116288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87" name="Right Brace 186"/>
          <p:cNvSpPr/>
          <p:nvPr/>
        </p:nvSpPr>
        <p:spPr bwMode="auto">
          <a:xfrm rot="5400000" flipH="1" flipV="1">
            <a:off x="7375072" y="2313213"/>
            <a:ext cx="359231" cy="2481946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96" name="Rectangle 62"/>
          <p:cNvSpPr>
            <a:spLocks noChangeArrowheads="1"/>
          </p:cNvSpPr>
          <p:nvPr/>
        </p:nvSpPr>
        <p:spPr bwMode="auto">
          <a:xfrm>
            <a:off x="6211272" y="4527620"/>
            <a:ext cx="16991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33399"/>
                </a:solidFill>
                <a:cs typeface="Arial" charset="0"/>
              </a:rPr>
              <a:t> </a:t>
            </a:r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v4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 2: Dual-stack connectivity with Limited </a:t>
            </a:r>
            <a:r>
              <a:rPr lang="en-US" dirty="0" smtClean="0">
                <a:solidFill>
                  <a:srgbClr val="C00000"/>
                </a:solidFill>
              </a:rPr>
              <a:t>Public &amp;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C00000"/>
                </a:solidFill>
              </a:rPr>
              <a:t>Private</a:t>
            </a:r>
            <a:r>
              <a:rPr lang="en-US" dirty="0" smtClean="0"/>
              <a:t> IPv4 Address Pools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350" y="748145"/>
            <a:ext cx="9410700" cy="4260273"/>
          </a:xfrm>
        </p:spPr>
        <p:txBody>
          <a:bodyPr/>
          <a:lstStyle/>
          <a:p>
            <a:r>
              <a:rPr lang="de-DE" dirty="0" smtClean="0"/>
              <a:t>Scenario 2 is an extension of Scenario 1: Private IPv4 exhaustion</a:t>
            </a:r>
          </a:p>
          <a:p>
            <a:pPr lvl="1"/>
            <a:r>
              <a:rPr lang="de-DE" dirty="0" smtClean="0"/>
              <a:t>Public IPv4 address exhaustion</a:t>
            </a:r>
          </a:p>
          <a:p>
            <a:pPr lvl="1"/>
            <a:r>
              <a:rPr lang="de-DE" dirty="0" smtClean="0"/>
              <a:t>&gt; 16M UEs per PDN; Approaches</a:t>
            </a:r>
          </a:p>
          <a:p>
            <a:pPr lvl="2"/>
            <a:r>
              <a:rPr lang="de-DE" dirty="0" smtClean="0"/>
              <a:t>Overlapping private IPv4 addresses within one PDN</a:t>
            </a:r>
          </a:p>
          <a:p>
            <a:pPr lvl="2"/>
            <a:r>
              <a:rPr lang="de-DE" dirty="0" smtClean="0"/>
              <a:t>Shared private IPv4 addresses on UEs (multiple UEs w/ same IPv4 address)</a:t>
            </a:r>
          </a:p>
          <a:p>
            <a:pPr lvl="2"/>
            <a:r>
              <a:rPr lang="en-US" dirty="0" smtClean="0"/>
              <a:t>“Non-meaningful/dummy” </a:t>
            </a:r>
            <a:r>
              <a:rPr lang="en-US" dirty="0" err="1" smtClean="0"/>
              <a:t>IPv4</a:t>
            </a:r>
            <a:r>
              <a:rPr lang="en-US" dirty="0" smtClean="0"/>
              <a:t> addresses assigned to </a:t>
            </a:r>
            <a:r>
              <a:rPr lang="en-US" dirty="0" err="1" smtClean="0"/>
              <a:t>UEs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(potentially all </a:t>
            </a:r>
            <a:r>
              <a:rPr lang="en-US" dirty="0" err="1" smtClean="0"/>
              <a:t>UEs</a:t>
            </a:r>
            <a:r>
              <a:rPr lang="en-US" dirty="0" smtClean="0"/>
              <a:t> use the same </a:t>
            </a:r>
            <a:r>
              <a:rPr lang="en-US" dirty="0" err="1" smtClean="0"/>
              <a:t>IPv4</a:t>
            </a:r>
            <a:r>
              <a:rPr lang="en-US" dirty="0" smtClean="0"/>
              <a:t> address to simplify </a:t>
            </a:r>
            <a:r>
              <a:rPr lang="en-US" dirty="0" err="1" smtClean="0"/>
              <a:t>IPv4</a:t>
            </a:r>
            <a:r>
              <a:rPr lang="en-US" dirty="0" smtClean="0"/>
              <a:t> address management)</a:t>
            </a:r>
          </a:p>
          <a:p>
            <a:r>
              <a:rPr lang="de-DE" dirty="0" smtClean="0">
                <a:solidFill>
                  <a:srgbClr val="00B050"/>
                </a:solidFill>
              </a:rPr>
              <a:t>Solution Approaches</a:t>
            </a:r>
          </a:p>
          <a:p>
            <a:pPr lvl="1"/>
            <a:r>
              <a:rPr lang="de-DE" dirty="0" smtClean="0"/>
              <a:t>Network Partitioning: &lt; 16M UEs per PDN-GW or group of PDN-GW</a:t>
            </a:r>
          </a:p>
          <a:p>
            <a:pPr lvl="2"/>
            <a:r>
              <a:rPr lang="de-DE" dirty="0" smtClean="0"/>
              <a:t>Carrier Grade NAT44 in PDN-GW, or at the edge of each network partition</a:t>
            </a:r>
          </a:p>
          <a:p>
            <a:pPr lvl="2"/>
            <a:r>
              <a:rPr lang="de-DE" dirty="0" smtClean="0"/>
              <a:t>PDN needs to support IPv4 forwarding</a:t>
            </a:r>
          </a:p>
          <a:p>
            <a:pPr lvl="1"/>
            <a:r>
              <a:rPr lang="de-DE" dirty="0" smtClean="0"/>
              <a:t>Carrier Grade NAT44 based</a:t>
            </a:r>
            <a:r>
              <a:rPr lang="en-US" dirty="0" smtClean="0"/>
              <a:t> on</a:t>
            </a:r>
            <a:r>
              <a:rPr lang="de-DE" dirty="0" smtClean="0"/>
              <a:t> tunnel ID</a:t>
            </a:r>
          </a:p>
          <a:p>
            <a:pPr lvl="2"/>
            <a:r>
              <a:rPr lang="de-DE" dirty="0" smtClean="0"/>
              <a:t>Requires sharing of UE identifier between PDN-GW and Carrier Grade NAT44</a:t>
            </a:r>
          </a:p>
          <a:p>
            <a:pPr lvl="2"/>
            <a:r>
              <a:rPr lang="de-DE" dirty="0" smtClean="0"/>
              <a:t>E.g., labeling/tunneling IPv4 packets from </a:t>
            </a:r>
            <a:r>
              <a:rPr lang="de-DE" dirty="0" smtClean="0">
                <a:solidFill>
                  <a:schemeClr val="tx1"/>
                </a:solidFill>
              </a:rPr>
              <a:t>PDN-GW </a:t>
            </a:r>
            <a:r>
              <a:rPr lang="en-US" dirty="0" smtClean="0">
                <a:solidFill>
                  <a:schemeClr val="tx1"/>
                </a:solidFill>
              </a:rPr>
              <a:t>to Carrier Grade NAT44</a:t>
            </a:r>
          </a:p>
          <a:p>
            <a:pPr lvl="3"/>
            <a:r>
              <a:rPr lang="en-US" dirty="0" smtClean="0">
                <a:solidFill>
                  <a:schemeClr val="tx1"/>
                </a:solidFill>
              </a:rPr>
              <a:t>E.g., CGN44 in PDN-GW based on GTP tunnel interface, rather than (shared) UE IPv4 address</a:t>
            </a:r>
            <a:endParaRPr lang="en-US" dirty="0" smtClean="0"/>
          </a:p>
          <a:p>
            <a:pPr lvl="3"/>
            <a:r>
              <a:rPr lang="en-US" dirty="0" smtClean="0">
                <a:solidFill>
                  <a:schemeClr val="tx1"/>
                </a:solidFill>
              </a:rPr>
              <a:t>E.g., CGN44 upstream (S)</a:t>
            </a:r>
            <a:r>
              <a:rPr lang="en-US" dirty="0" err="1" smtClean="0">
                <a:solidFill>
                  <a:schemeClr val="tx1"/>
                </a:solidFill>
              </a:rPr>
              <a:t>Gi</a:t>
            </a:r>
            <a:r>
              <a:rPr lang="en-US" dirty="0" smtClean="0">
                <a:solidFill>
                  <a:schemeClr val="tx1"/>
                </a:solidFill>
              </a:rPr>
              <a:t>, Gateway-Initiated DS-</a:t>
            </a:r>
            <a:r>
              <a:rPr lang="en-US" dirty="0" err="1" smtClean="0">
                <a:solidFill>
                  <a:schemeClr val="tx1"/>
                </a:solidFill>
              </a:rPr>
              <a:t>Lite</a:t>
            </a:r>
            <a:r>
              <a:rPr lang="en-US" dirty="0" smtClean="0">
                <a:solidFill>
                  <a:schemeClr val="tx1"/>
                </a:solidFill>
              </a:rPr>
              <a:t> between PDN-GW and CGN44 with per subscriber GRE tunnel/key, or v4 in v6 tunnel where tunnel endpoint is numbered with UE’s IPv6 address</a:t>
            </a:r>
          </a:p>
          <a:p>
            <a:pPr lvl="2"/>
            <a:r>
              <a:rPr lang="en-GB" dirty="0" smtClean="0">
                <a:solidFill>
                  <a:schemeClr val="tx1"/>
                </a:solidFill>
              </a:rPr>
              <a:t>PDN can be IPv4 only, IPv4/v6, as well as IPv6 only</a:t>
            </a:r>
          </a:p>
          <a:p>
            <a:pPr lvl="2"/>
            <a:r>
              <a:rPr lang="en-GB" dirty="0" smtClean="0"/>
              <a:t>Allows trace-back of IPv4 flows on (S)</a:t>
            </a:r>
            <a:r>
              <a:rPr lang="en-GB" dirty="0" err="1" smtClean="0"/>
              <a:t>Gi</a:t>
            </a:r>
            <a:r>
              <a:rPr lang="en-GB" dirty="0" smtClean="0"/>
              <a:t> interface to a given UE</a:t>
            </a:r>
          </a:p>
          <a:p>
            <a:pPr lvl="2"/>
            <a:endParaRPr lang="en-GB" dirty="0" smtClean="0">
              <a:solidFill>
                <a:schemeClr val="tx1"/>
              </a:solidFill>
            </a:endParaRP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Freeform 20"/>
          <p:cNvSpPr>
            <a:spLocks/>
          </p:cNvSpPr>
          <p:nvPr/>
        </p:nvSpPr>
        <p:spPr bwMode="auto">
          <a:xfrm>
            <a:off x="5671457" y="4005185"/>
            <a:ext cx="2255291" cy="892175"/>
          </a:xfrm>
          <a:custGeom>
            <a:avLst/>
            <a:gdLst>
              <a:gd name="T0" fmla="*/ 118446523 w 867"/>
              <a:gd name="T1" fmla="*/ 493950609 h 562"/>
              <a:gd name="T2" fmla="*/ 42841847 w 867"/>
              <a:gd name="T3" fmla="*/ 549394022 h 562"/>
              <a:gd name="T4" fmla="*/ 2519362 w 867"/>
              <a:gd name="T5" fmla="*/ 630038987 h 562"/>
              <a:gd name="T6" fmla="*/ 2519362 w 867"/>
              <a:gd name="T7" fmla="*/ 705643642 h 562"/>
              <a:gd name="T8" fmla="*/ 30241868 w 867"/>
              <a:gd name="T9" fmla="*/ 766127366 h 562"/>
              <a:gd name="T10" fmla="*/ 108365905 w 867"/>
              <a:gd name="T11" fmla="*/ 831651400 h 562"/>
              <a:gd name="T12" fmla="*/ 55443427 w 867"/>
              <a:gd name="T13" fmla="*/ 909775614 h 562"/>
              <a:gd name="T14" fmla="*/ 52922478 w 867"/>
              <a:gd name="T15" fmla="*/ 1003022149 h 562"/>
              <a:gd name="T16" fmla="*/ 98285261 w 867"/>
              <a:gd name="T17" fmla="*/ 1088707424 h 562"/>
              <a:gd name="T18" fmla="*/ 181451183 w 867"/>
              <a:gd name="T19" fmla="*/ 1146670199 h 562"/>
              <a:gd name="T20" fmla="*/ 292338036 w 867"/>
              <a:gd name="T21" fmla="*/ 1159271768 h 562"/>
              <a:gd name="T22" fmla="*/ 355341108 w 867"/>
              <a:gd name="T23" fmla="*/ 1232355474 h 562"/>
              <a:gd name="T24" fmla="*/ 458668340 w 867"/>
              <a:gd name="T25" fmla="*/ 1297881096 h 562"/>
              <a:gd name="T26" fmla="*/ 579635762 w 867"/>
              <a:gd name="T27" fmla="*/ 1330642319 h 562"/>
              <a:gd name="T28" fmla="*/ 708162854 w 867"/>
              <a:gd name="T29" fmla="*/ 1328122957 h 562"/>
              <a:gd name="T30" fmla="*/ 831651225 w 867"/>
              <a:gd name="T31" fmla="*/ 1285279526 h 562"/>
              <a:gd name="T32" fmla="*/ 887094825 w 867"/>
              <a:gd name="T33" fmla="*/ 1340722939 h 562"/>
              <a:gd name="T34" fmla="*/ 972780082 w 867"/>
              <a:gd name="T35" fmla="*/ 1391126043 h 562"/>
              <a:gd name="T36" fmla="*/ 1071065319 w 867"/>
              <a:gd name="T37" fmla="*/ 1416327594 h 562"/>
              <a:gd name="T38" fmla="*/ 1197073050 w 867"/>
              <a:gd name="T39" fmla="*/ 1411287284 h 562"/>
              <a:gd name="T40" fmla="*/ 1320561420 w 867"/>
              <a:gd name="T41" fmla="*/ 1358364819 h 562"/>
              <a:gd name="T42" fmla="*/ 1408766038 w 867"/>
              <a:gd name="T43" fmla="*/ 1272677957 h 562"/>
              <a:gd name="T44" fmla="*/ 1461690079 w 867"/>
              <a:gd name="T45" fmla="*/ 1214715182 h 562"/>
              <a:gd name="T46" fmla="*/ 1557455955 w 867"/>
              <a:gd name="T47" fmla="*/ 1242436095 h 562"/>
              <a:gd name="T48" fmla="*/ 1683464083 w 867"/>
              <a:gd name="T49" fmla="*/ 1232355474 h 562"/>
              <a:gd name="T50" fmla="*/ 1804431505 w 867"/>
              <a:gd name="T51" fmla="*/ 1169352389 h 562"/>
              <a:gd name="T52" fmla="*/ 1877515195 w 867"/>
              <a:gd name="T53" fmla="*/ 1066025234 h 562"/>
              <a:gd name="T54" fmla="*/ 1920358618 w 867"/>
              <a:gd name="T55" fmla="*/ 982860907 h 562"/>
              <a:gd name="T56" fmla="*/ 2056446968 w 867"/>
              <a:gd name="T57" fmla="*/ 924896545 h 562"/>
              <a:gd name="T58" fmla="*/ 2147172534 w 867"/>
              <a:gd name="T59" fmla="*/ 821570779 h 562"/>
              <a:gd name="T60" fmla="*/ 2147483647 w 867"/>
              <a:gd name="T61" fmla="*/ 688003350 h 562"/>
              <a:gd name="T62" fmla="*/ 2147483647 w 867"/>
              <a:gd name="T63" fmla="*/ 569555264 h 562"/>
              <a:gd name="T64" fmla="*/ 2121970988 w 867"/>
              <a:gd name="T65" fmla="*/ 481349039 h 562"/>
              <a:gd name="T66" fmla="*/ 2132051606 w 867"/>
              <a:gd name="T67" fmla="*/ 370462113 h 562"/>
              <a:gd name="T68" fmla="*/ 2091729132 w 867"/>
              <a:gd name="T69" fmla="*/ 282257477 h 562"/>
              <a:gd name="T70" fmla="*/ 2016124494 w 867"/>
              <a:gd name="T71" fmla="*/ 211693132 h 562"/>
              <a:gd name="T72" fmla="*/ 1937998906 w 867"/>
              <a:gd name="T73" fmla="*/ 178930272 h 562"/>
              <a:gd name="T74" fmla="*/ 1895157072 w 867"/>
              <a:gd name="T75" fmla="*/ 93244972 h 562"/>
              <a:gd name="T76" fmla="*/ 1817031485 w 867"/>
              <a:gd name="T77" fmla="*/ 30241874 h 562"/>
              <a:gd name="T78" fmla="*/ 1716225300 w 867"/>
              <a:gd name="T79" fmla="*/ 2520950 h 562"/>
              <a:gd name="T80" fmla="*/ 1590217171 w 867"/>
              <a:gd name="T81" fmla="*/ 20161247 h 562"/>
              <a:gd name="T82" fmla="*/ 1507052863 w 867"/>
              <a:gd name="T83" fmla="*/ 80644990 h 562"/>
              <a:gd name="T84" fmla="*/ 1406246678 w 867"/>
              <a:gd name="T85" fmla="*/ 12599985 h 562"/>
              <a:gd name="T86" fmla="*/ 1300400183 w 867"/>
              <a:gd name="T87" fmla="*/ 2520950 h 562"/>
              <a:gd name="T88" fmla="*/ 1214714926 w 867"/>
              <a:gd name="T89" fmla="*/ 30241874 h 562"/>
              <a:gd name="T90" fmla="*/ 1134069978 w 867"/>
              <a:gd name="T91" fmla="*/ 108365928 h 562"/>
              <a:gd name="T92" fmla="*/ 1048384721 w 867"/>
              <a:gd name="T93" fmla="*/ 63003110 h 562"/>
              <a:gd name="T94" fmla="*/ 927417299 w 867"/>
              <a:gd name="T95" fmla="*/ 42843444 h 562"/>
              <a:gd name="T96" fmla="*/ 836691732 w 867"/>
              <a:gd name="T97" fmla="*/ 63003110 h 562"/>
              <a:gd name="T98" fmla="*/ 761086895 w 867"/>
              <a:gd name="T99" fmla="*/ 105846566 h 562"/>
              <a:gd name="T100" fmla="*/ 708162854 w 867"/>
              <a:gd name="T101" fmla="*/ 168851239 h 562"/>
              <a:gd name="T102" fmla="*/ 622477597 w 867"/>
              <a:gd name="T103" fmla="*/ 143648100 h 562"/>
              <a:gd name="T104" fmla="*/ 498990814 w 867"/>
              <a:gd name="T105" fmla="*/ 133567479 h 562"/>
              <a:gd name="T106" fmla="*/ 342741128 w 867"/>
              <a:gd name="T107" fmla="*/ 181451221 h 562"/>
              <a:gd name="T108" fmla="*/ 234373686 w 867"/>
              <a:gd name="T109" fmla="*/ 287297787 h 562"/>
              <a:gd name="T110" fmla="*/ 194051162 w 867"/>
              <a:gd name="T111" fmla="*/ 400703975 h 562"/>
              <a:gd name="T112" fmla="*/ 196572110 w 867"/>
              <a:gd name="T113" fmla="*/ 473789368 h 56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67"/>
              <a:gd name="T172" fmla="*/ 0 h 562"/>
              <a:gd name="T173" fmla="*/ 867 w 867"/>
              <a:gd name="T174" fmla="*/ 562 h 56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67" h="562">
                <a:moveTo>
                  <a:pt x="78" y="188"/>
                </a:moveTo>
                <a:lnTo>
                  <a:pt x="69" y="188"/>
                </a:lnTo>
                <a:lnTo>
                  <a:pt x="61" y="191"/>
                </a:lnTo>
                <a:lnTo>
                  <a:pt x="55" y="193"/>
                </a:lnTo>
                <a:lnTo>
                  <a:pt x="47" y="196"/>
                </a:lnTo>
                <a:lnTo>
                  <a:pt x="40" y="200"/>
                </a:lnTo>
                <a:lnTo>
                  <a:pt x="34" y="204"/>
                </a:lnTo>
                <a:lnTo>
                  <a:pt x="27" y="208"/>
                </a:lnTo>
                <a:lnTo>
                  <a:pt x="22" y="213"/>
                </a:lnTo>
                <a:lnTo>
                  <a:pt x="17" y="218"/>
                </a:lnTo>
                <a:lnTo>
                  <a:pt x="13" y="223"/>
                </a:lnTo>
                <a:lnTo>
                  <a:pt x="9" y="230"/>
                </a:lnTo>
                <a:lnTo>
                  <a:pt x="5" y="237"/>
                </a:lnTo>
                <a:lnTo>
                  <a:pt x="2" y="243"/>
                </a:lnTo>
                <a:lnTo>
                  <a:pt x="1" y="250"/>
                </a:lnTo>
                <a:lnTo>
                  <a:pt x="0" y="258"/>
                </a:lnTo>
                <a:lnTo>
                  <a:pt x="0" y="264"/>
                </a:lnTo>
                <a:lnTo>
                  <a:pt x="0" y="269"/>
                </a:lnTo>
                <a:lnTo>
                  <a:pt x="0" y="275"/>
                </a:lnTo>
                <a:lnTo>
                  <a:pt x="1" y="280"/>
                </a:lnTo>
                <a:lnTo>
                  <a:pt x="2" y="285"/>
                </a:lnTo>
                <a:lnTo>
                  <a:pt x="4" y="289"/>
                </a:lnTo>
                <a:lnTo>
                  <a:pt x="6" y="294"/>
                </a:lnTo>
                <a:lnTo>
                  <a:pt x="9" y="298"/>
                </a:lnTo>
                <a:lnTo>
                  <a:pt x="12" y="304"/>
                </a:lnTo>
                <a:lnTo>
                  <a:pt x="17" y="311"/>
                </a:lnTo>
                <a:lnTo>
                  <a:pt x="25" y="319"/>
                </a:lnTo>
                <a:lnTo>
                  <a:pt x="34" y="326"/>
                </a:lnTo>
                <a:lnTo>
                  <a:pt x="43" y="331"/>
                </a:lnTo>
                <a:lnTo>
                  <a:pt x="43" y="330"/>
                </a:lnTo>
                <a:lnTo>
                  <a:pt x="36" y="336"/>
                </a:lnTo>
                <a:lnTo>
                  <a:pt x="32" y="342"/>
                </a:lnTo>
                <a:lnTo>
                  <a:pt x="29" y="348"/>
                </a:lnTo>
                <a:lnTo>
                  <a:pt x="25" y="355"/>
                </a:lnTo>
                <a:lnTo>
                  <a:pt x="22" y="361"/>
                </a:lnTo>
                <a:lnTo>
                  <a:pt x="21" y="369"/>
                </a:lnTo>
                <a:lnTo>
                  <a:pt x="19" y="376"/>
                </a:lnTo>
                <a:lnTo>
                  <a:pt x="18" y="384"/>
                </a:lnTo>
                <a:lnTo>
                  <a:pt x="19" y="392"/>
                </a:lnTo>
                <a:lnTo>
                  <a:pt x="21" y="398"/>
                </a:lnTo>
                <a:lnTo>
                  <a:pt x="22" y="406"/>
                </a:lnTo>
                <a:lnTo>
                  <a:pt x="26" y="413"/>
                </a:lnTo>
                <a:lnTo>
                  <a:pt x="29" y="419"/>
                </a:lnTo>
                <a:lnTo>
                  <a:pt x="34" y="426"/>
                </a:lnTo>
                <a:lnTo>
                  <a:pt x="39" y="432"/>
                </a:lnTo>
                <a:lnTo>
                  <a:pt x="44" y="438"/>
                </a:lnTo>
                <a:lnTo>
                  <a:pt x="51" y="443"/>
                </a:lnTo>
                <a:lnTo>
                  <a:pt x="57" y="447"/>
                </a:lnTo>
                <a:lnTo>
                  <a:pt x="64" y="451"/>
                </a:lnTo>
                <a:lnTo>
                  <a:pt x="72" y="455"/>
                </a:lnTo>
                <a:lnTo>
                  <a:pt x="80" y="457"/>
                </a:lnTo>
                <a:lnTo>
                  <a:pt x="89" y="459"/>
                </a:lnTo>
                <a:lnTo>
                  <a:pt x="97" y="460"/>
                </a:lnTo>
                <a:lnTo>
                  <a:pt x="106" y="460"/>
                </a:lnTo>
                <a:lnTo>
                  <a:pt x="116" y="460"/>
                </a:lnTo>
                <a:lnTo>
                  <a:pt x="122" y="468"/>
                </a:lnTo>
                <a:lnTo>
                  <a:pt x="127" y="476"/>
                </a:lnTo>
                <a:lnTo>
                  <a:pt x="133" y="482"/>
                </a:lnTo>
                <a:lnTo>
                  <a:pt x="141" y="489"/>
                </a:lnTo>
                <a:lnTo>
                  <a:pt x="148" y="495"/>
                </a:lnTo>
                <a:lnTo>
                  <a:pt x="156" y="501"/>
                </a:lnTo>
                <a:lnTo>
                  <a:pt x="163" y="506"/>
                </a:lnTo>
                <a:lnTo>
                  <a:pt x="173" y="511"/>
                </a:lnTo>
                <a:lnTo>
                  <a:pt x="182" y="515"/>
                </a:lnTo>
                <a:lnTo>
                  <a:pt x="191" y="519"/>
                </a:lnTo>
                <a:lnTo>
                  <a:pt x="200" y="522"/>
                </a:lnTo>
                <a:lnTo>
                  <a:pt x="209" y="524"/>
                </a:lnTo>
                <a:lnTo>
                  <a:pt x="220" y="527"/>
                </a:lnTo>
                <a:lnTo>
                  <a:pt x="230" y="528"/>
                </a:lnTo>
                <a:lnTo>
                  <a:pt x="239" y="528"/>
                </a:lnTo>
                <a:lnTo>
                  <a:pt x="250" y="530"/>
                </a:lnTo>
                <a:lnTo>
                  <a:pt x="260" y="528"/>
                </a:lnTo>
                <a:lnTo>
                  <a:pt x="271" y="528"/>
                </a:lnTo>
                <a:lnTo>
                  <a:pt x="281" y="527"/>
                </a:lnTo>
                <a:lnTo>
                  <a:pt x="292" y="524"/>
                </a:lnTo>
                <a:lnTo>
                  <a:pt x="302" y="522"/>
                </a:lnTo>
                <a:lnTo>
                  <a:pt x="311" y="518"/>
                </a:lnTo>
                <a:lnTo>
                  <a:pt x="321" y="514"/>
                </a:lnTo>
                <a:lnTo>
                  <a:pt x="330" y="510"/>
                </a:lnTo>
                <a:lnTo>
                  <a:pt x="335" y="515"/>
                </a:lnTo>
                <a:lnTo>
                  <a:pt x="340" y="522"/>
                </a:lnTo>
                <a:lnTo>
                  <a:pt x="346" y="527"/>
                </a:lnTo>
                <a:lnTo>
                  <a:pt x="352" y="532"/>
                </a:lnTo>
                <a:lnTo>
                  <a:pt x="359" y="536"/>
                </a:lnTo>
                <a:lnTo>
                  <a:pt x="365" y="541"/>
                </a:lnTo>
                <a:lnTo>
                  <a:pt x="372" y="545"/>
                </a:lnTo>
                <a:lnTo>
                  <a:pt x="378" y="549"/>
                </a:lnTo>
                <a:lnTo>
                  <a:pt x="386" y="552"/>
                </a:lnTo>
                <a:lnTo>
                  <a:pt x="394" y="555"/>
                </a:lnTo>
                <a:lnTo>
                  <a:pt x="402" y="557"/>
                </a:lnTo>
                <a:lnTo>
                  <a:pt x="410" y="560"/>
                </a:lnTo>
                <a:lnTo>
                  <a:pt x="418" y="561"/>
                </a:lnTo>
                <a:lnTo>
                  <a:pt x="425" y="562"/>
                </a:lnTo>
                <a:lnTo>
                  <a:pt x="435" y="562"/>
                </a:lnTo>
                <a:lnTo>
                  <a:pt x="442" y="562"/>
                </a:lnTo>
                <a:lnTo>
                  <a:pt x="454" y="562"/>
                </a:lnTo>
                <a:lnTo>
                  <a:pt x="465" y="561"/>
                </a:lnTo>
                <a:lnTo>
                  <a:pt x="475" y="560"/>
                </a:lnTo>
                <a:lnTo>
                  <a:pt x="486" y="557"/>
                </a:lnTo>
                <a:lnTo>
                  <a:pt x="496" y="553"/>
                </a:lnTo>
                <a:lnTo>
                  <a:pt x="505" y="549"/>
                </a:lnTo>
                <a:lnTo>
                  <a:pt x="514" y="544"/>
                </a:lnTo>
                <a:lnTo>
                  <a:pt x="524" y="539"/>
                </a:lnTo>
                <a:lnTo>
                  <a:pt x="532" y="534"/>
                </a:lnTo>
                <a:lnTo>
                  <a:pt x="539" y="527"/>
                </a:lnTo>
                <a:lnTo>
                  <a:pt x="546" y="520"/>
                </a:lnTo>
                <a:lnTo>
                  <a:pt x="552" y="513"/>
                </a:lnTo>
                <a:lnTo>
                  <a:pt x="559" y="505"/>
                </a:lnTo>
                <a:lnTo>
                  <a:pt x="564" y="495"/>
                </a:lnTo>
                <a:lnTo>
                  <a:pt x="568" y="488"/>
                </a:lnTo>
                <a:lnTo>
                  <a:pt x="572" y="478"/>
                </a:lnTo>
                <a:lnTo>
                  <a:pt x="580" y="482"/>
                </a:lnTo>
                <a:lnTo>
                  <a:pt x="587" y="485"/>
                </a:lnTo>
                <a:lnTo>
                  <a:pt x="594" y="488"/>
                </a:lnTo>
                <a:lnTo>
                  <a:pt x="602" y="490"/>
                </a:lnTo>
                <a:lnTo>
                  <a:pt x="610" y="492"/>
                </a:lnTo>
                <a:lnTo>
                  <a:pt x="618" y="493"/>
                </a:lnTo>
                <a:lnTo>
                  <a:pt x="626" y="494"/>
                </a:lnTo>
                <a:lnTo>
                  <a:pt x="634" y="494"/>
                </a:lnTo>
                <a:lnTo>
                  <a:pt x="645" y="493"/>
                </a:lnTo>
                <a:lnTo>
                  <a:pt x="657" y="492"/>
                </a:lnTo>
                <a:lnTo>
                  <a:pt x="668" y="489"/>
                </a:lnTo>
                <a:lnTo>
                  <a:pt x="680" y="486"/>
                </a:lnTo>
                <a:lnTo>
                  <a:pt x="689" y="481"/>
                </a:lnTo>
                <a:lnTo>
                  <a:pt x="699" y="477"/>
                </a:lnTo>
                <a:lnTo>
                  <a:pt x="707" y="471"/>
                </a:lnTo>
                <a:lnTo>
                  <a:pt x="716" y="464"/>
                </a:lnTo>
                <a:lnTo>
                  <a:pt x="723" y="457"/>
                </a:lnTo>
                <a:lnTo>
                  <a:pt x="729" y="449"/>
                </a:lnTo>
                <a:lnTo>
                  <a:pt x="736" y="440"/>
                </a:lnTo>
                <a:lnTo>
                  <a:pt x="741" y="432"/>
                </a:lnTo>
                <a:lnTo>
                  <a:pt x="745" y="423"/>
                </a:lnTo>
                <a:lnTo>
                  <a:pt x="748" y="413"/>
                </a:lnTo>
                <a:lnTo>
                  <a:pt x="749" y="402"/>
                </a:lnTo>
                <a:lnTo>
                  <a:pt x="750" y="393"/>
                </a:lnTo>
                <a:lnTo>
                  <a:pt x="750" y="392"/>
                </a:lnTo>
                <a:lnTo>
                  <a:pt x="762" y="390"/>
                </a:lnTo>
                <a:lnTo>
                  <a:pt x="774" y="386"/>
                </a:lnTo>
                <a:lnTo>
                  <a:pt x="786" y="382"/>
                </a:lnTo>
                <a:lnTo>
                  <a:pt x="796" y="379"/>
                </a:lnTo>
                <a:lnTo>
                  <a:pt x="807" y="373"/>
                </a:lnTo>
                <a:lnTo>
                  <a:pt x="816" y="367"/>
                </a:lnTo>
                <a:lnTo>
                  <a:pt x="825" y="360"/>
                </a:lnTo>
                <a:lnTo>
                  <a:pt x="833" y="352"/>
                </a:lnTo>
                <a:lnTo>
                  <a:pt x="841" y="343"/>
                </a:lnTo>
                <a:lnTo>
                  <a:pt x="847" y="335"/>
                </a:lnTo>
                <a:lnTo>
                  <a:pt x="852" y="326"/>
                </a:lnTo>
                <a:lnTo>
                  <a:pt x="858" y="315"/>
                </a:lnTo>
                <a:lnTo>
                  <a:pt x="862" y="306"/>
                </a:lnTo>
                <a:lnTo>
                  <a:pt x="864" y="296"/>
                </a:lnTo>
                <a:lnTo>
                  <a:pt x="866" y="284"/>
                </a:lnTo>
                <a:lnTo>
                  <a:pt x="867" y="273"/>
                </a:lnTo>
                <a:lnTo>
                  <a:pt x="866" y="263"/>
                </a:lnTo>
                <a:lnTo>
                  <a:pt x="864" y="254"/>
                </a:lnTo>
                <a:lnTo>
                  <a:pt x="863" y="244"/>
                </a:lnTo>
                <a:lnTo>
                  <a:pt x="859" y="234"/>
                </a:lnTo>
                <a:lnTo>
                  <a:pt x="855" y="226"/>
                </a:lnTo>
                <a:lnTo>
                  <a:pt x="851" y="217"/>
                </a:lnTo>
                <a:lnTo>
                  <a:pt x="845" y="208"/>
                </a:lnTo>
                <a:lnTo>
                  <a:pt x="838" y="200"/>
                </a:lnTo>
                <a:lnTo>
                  <a:pt x="842" y="191"/>
                </a:lnTo>
                <a:lnTo>
                  <a:pt x="845" y="181"/>
                </a:lnTo>
                <a:lnTo>
                  <a:pt x="846" y="172"/>
                </a:lnTo>
                <a:lnTo>
                  <a:pt x="847" y="163"/>
                </a:lnTo>
                <a:lnTo>
                  <a:pt x="846" y="155"/>
                </a:lnTo>
                <a:lnTo>
                  <a:pt x="846" y="147"/>
                </a:lnTo>
                <a:lnTo>
                  <a:pt x="843" y="139"/>
                </a:lnTo>
                <a:lnTo>
                  <a:pt x="841" y="131"/>
                </a:lnTo>
                <a:lnTo>
                  <a:pt x="838" y="125"/>
                </a:lnTo>
                <a:lnTo>
                  <a:pt x="834" y="118"/>
                </a:lnTo>
                <a:lnTo>
                  <a:pt x="830" y="112"/>
                </a:lnTo>
                <a:lnTo>
                  <a:pt x="825" y="105"/>
                </a:lnTo>
                <a:lnTo>
                  <a:pt x="820" y="100"/>
                </a:lnTo>
                <a:lnTo>
                  <a:pt x="813" y="93"/>
                </a:lnTo>
                <a:lnTo>
                  <a:pt x="807" y="89"/>
                </a:lnTo>
                <a:lnTo>
                  <a:pt x="800" y="84"/>
                </a:lnTo>
                <a:lnTo>
                  <a:pt x="792" y="80"/>
                </a:lnTo>
                <a:lnTo>
                  <a:pt x="784" y="76"/>
                </a:lnTo>
                <a:lnTo>
                  <a:pt x="776" y="74"/>
                </a:lnTo>
                <a:lnTo>
                  <a:pt x="767" y="71"/>
                </a:lnTo>
                <a:lnTo>
                  <a:pt x="769" y="71"/>
                </a:lnTo>
                <a:lnTo>
                  <a:pt x="766" y="63"/>
                </a:lnTo>
                <a:lnTo>
                  <a:pt x="763" y="57"/>
                </a:lnTo>
                <a:lnTo>
                  <a:pt x="761" y="50"/>
                </a:lnTo>
                <a:lnTo>
                  <a:pt x="757" y="42"/>
                </a:lnTo>
                <a:lnTo>
                  <a:pt x="752" y="37"/>
                </a:lnTo>
                <a:lnTo>
                  <a:pt x="746" y="30"/>
                </a:lnTo>
                <a:lnTo>
                  <a:pt x="741" y="25"/>
                </a:lnTo>
                <a:lnTo>
                  <a:pt x="735" y="20"/>
                </a:lnTo>
                <a:lnTo>
                  <a:pt x="728" y="16"/>
                </a:lnTo>
                <a:lnTo>
                  <a:pt x="721" y="12"/>
                </a:lnTo>
                <a:lnTo>
                  <a:pt x="714" y="8"/>
                </a:lnTo>
                <a:lnTo>
                  <a:pt x="706" y="5"/>
                </a:lnTo>
                <a:lnTo>
                  <a:pt x="698" y="4"/>
                </a:lnTo>
                <a:lnTo>
                  <a:pt x="690" y="1"/>
                </a:lnTo>
                <a:lnTo>
                  <a:pt x="681" y="1"/>
                </a:lnTo>
                <a:lnTo>
                  <a:pt x="673" y="0"/>
                </a:lnTo>
                <a:lnTo>
                  <a:pt x="661" y="1"/>
                </a:lnTo>
                <a:lnTo>
                  <a:pt x="651" y="3"/>
                </a:lnTo>
                <a:lnTo>
                  <a:pt x="642" y="5"/>
                </a:lnTo>
                <a:lnTo>
                  <a:pt x="631" y="8"/>
                </a:lnTo>
                <a:lnTo>
                  <a:pt x="622" y="13"/>
                </a:lnTo>
                <a:lnTo>
                  <a:pt x="613" y="18"/>
                </a:lnTo>
                <a:lnTo>
                  <a:pt x="605" y="24"/>
                </a:lnTo>
                <a:lnTo>
                  <a:pt x="598" y="30"/>
                </a:lnTo>
                <a:lnTo>
                  <a:pt x="598" y="32"/>
                </a:lnTo>
                <a:lnTo>
                  <a:pt x="592" y="24"/>
                </a:lnTo>
                <a:lnTo>
                  <a:pt x="584" y="18"/>
                </a:lnTo>
                <a:lnTo>
                  <a:pt x="576" y="13"/>
                </a:lnTo>
                <a:lnTo>
                  <a:pt x="567" y="8"/>
                </a:lnTo>
                <a:lnTo>
                  <a:pt x="558" y="5"/>
                </a:lnTo>
                <a:lnTo>
                  <a:pt x="549" y="3"/>
                </a:lnTo>
                <a:lnTo>
                  <a:pt x="538" y="1"/>
                </a:lnTo>
                <a:lnTo>
                  <a:pt x="529" y="0"/>
                </a:lnTo>
                <a:lnTo>
                  <a:pt x="522" y="0"/>
                </a:lnTo>
                <a:lnTo>
                  <a:pt x="516" y="1"/>
                </a:lnTo>
                <a:lnTo>
                  <a:pt x="511" y="3"/>
                </a:lnTo>
                <a:lnTo>
                  <a:pt x="504" y="4"/>
                </a:lnTo>
                <a:lnTo>
                  <a:pt x="499" y="5"/>
                </a:lnTo>
                <a:lnTo>
                  <a:pt x="494" y="7"/>
                </a:lnTo>
                <a:lnTo>
                  <a:pt x="482" y="12"/>
                </a:lnTo>
                <a:lnTo>
                  <a:pt x="473" y="18"/>
                </a:lnTo>
                <a:lnTo>
                  <a:pt x="463" y="25"/>
                </a:lnTo>
                <a:lnTo>
                  <a:pt x="457" y="34"/>
                </a:lnTo>
                <a:lnTo>
                  <a:pt x="453" y="38"/>
                </a:lnTo>
                <a:lnTo>
                  <a:pt x="450" y="43"/>
                </a:lnTo>
                <a:lnTo>
                  <a:pt x="450" y="45"/>
                </a:lnTo>
                <a:lnTo>
                  <a:pt x="442" y="38"/>
                </a:lnTo>
                <a:lnTo>
                  <a:pt x="435" y="33"/>
                </a:lnTo>
                <a:lnTo>
                  <a:pt x="425" y="29"/>
                </a:lnTo>
                <a:lnTo>
                  <a:pt x="416" y="25"/>
                </a:lnTo>
                <a:lnTo>
                  <a:pt x="406" y="21"/>
                </a:lnTo>
                <a:lnTo>
                  <a:pt x="397" y="20"/>
                </a:lnTo>
                <a:lnTo>
                  <a:pt x="386" y="17"/>
                </a:lnTo>
                <a:lnTo>
                  <a:pt x="376" y="17"/>
                </a:lnTo>
                <a:lnTo>
                  <a:pt x="368" y="17"/>
                </a:lnTo>
                <a:lnTo>
                  <a:pt x="360" y="18"/>
                </a:lnTo>
                <a:lnTo>
                  <a:pt x="353" y="20"/>
                </a:lnTo>
                <a:lnTo>
                  <a:pt x="347" y="21"/>
                </a:lnTo>
                <a:lnTo>
                  <a:pt x="339" y="22"/>
                </a:lnTo>
                <a:lnTo>
                  <a:pt x="332" y="25"/>
                </a:lnTo>
                <a:lnTo>
                  <a:pt x="326" y="28"/>
                </a:lnTo>
                <a:lnTo>
                  <a:pt x="321" y="30"/>
                </a:lnTo>
                <a:lnTo>
                  <a:pt x="314" y="34"/>
                </a:lnTo>
                <a:lnTo>
                  <a:pt x="309" y="38"/>
                </a:lnTo>
                <a:lnTo>
                  <a:pt x="302" y="42"/>
                </a:lnTo>
                <a:lnTo>
                  <a:pt x="298" y="47"/>
                </a:lnTo>
                <a:lnTo>
                  <a:pt x="293" y="51"/>
                </a:lnTo>
                <a:lnTo>
                  <a:pt x="288" y="57"/>
                </a:lnTo>
                <a:lnTo>
                  <a:pt x="284" y="62"/>
                </a:lnTo>
                <a:lnTo>
                  <a:pt x="281" y="67"/>
                </a:lnTo>
                <a:lnTo>
                  <a:pt x="280" y="68"/>
                </a:lnTo>
                <a:lnTo>
                  <a:pt x="272" y="64"/>
                </a:lnTo>
                <a:lnTo>
                  <a:pt x="264" y="61"/>
                </a:lnTo>
                <a:lnTo>
                  <a:pt x="256" y="58"/>
                </a:lnTo>
                <a:lnTo>
                  <a:pt x="247" y="57"/>
                </a:lnTo>
                <a:lnTo>
                  <a:pt x="238" y="54"/>
                </a:lnTo>
                <a:lnTo>
                  <a:pt x="230" y="53"/>
                </a:lnTo>
                <a:lnTo>
                  <a:pt x="221" y="53"/>
                </a:lnTo>
                <a:lnTo>
                  <a:pt x="212" y="51"/>
                </a:lnTo>
                <a:lnTo>
                  <a:pt x="198" y="53"/>
                </a:lnTo>
                <a:lnTo>
                  <a:pt x="184" y="54"/>
                </a:lnTo>
                <a:lnTo>
                  <a:pt x="171" y="57"/>
                </a:lnTo>
                <a:lnTo>
                  <a:pt x="160" y="62"/>
                </a:lnTo>
                <a:lnTo>
                  <a:pt x="148" y="66"/>
                </a:lnTo>
                <a:lnTo>
                  <a:pt x="136" y="72"/>
                </a:lnTo>
                <a:lnTo>
                  <a:pt x="125" y="79"/>
                </a:lnTo>
                <a:lnTo>
                  <a:pt x="116" y="87"/>
                </a:lnTo>
                <a:lnTo>
                  <a:pt x="107" y="96"/>
                </a:lnTo>
                <a:lnTo>
                  <a:pt x="99" y="105"/>
                </a:lnTo>
                <a:lnTo>
                  <a:pt x="93" y="114"/>
                </a:lnTo>
                <a:lnTo>
                  <a:pt x="87" y="125"/>
                </a:lnTo>
                <a:lnTo>
                  <a:pt x="82" y="135"/>
                </a:lnTo>
                <a:lnTo>
                  <a:pt x="80" y="147"/>
                </a:lnTo>
                <a:lnTo>
                  <a:pt x="78" y="154"/>
                </a:lnTo>
                <a:lnTo>
                  <a:pt x="77" y="159"/>
                </a:lnTo>
                <a:lnTo>
                  <a:pt x="77" y="166"/>
                </a:lnTo>
                <a:lnTo>
                  <a:pt x="77" y="172"/>
                </a:lnTo>
                <a:lnTo>
                  <a:pt x="77" y="180"/>
                </a:lnTo>
                <a:lnTo>
                  <a:pt x="77" y="188"/>
                </a:lnTo>
                <a:lnTo>
                  <a:pt x="78" y="188"/>
                </a:lnTo>
              </a:path>
            </a:pathLst>
          </a:custGeom>
          <a:solidFill>
            <a:srgbClr val="FFCCFF"/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" name="Rectangle 91"/>
          <p:cNvSpPr/>
          <p:nvPr/>
        </p:nvSpPr>
        <p:spPr bwMode="auto">
          <a:xfrm>
            <a:off x="4626428" y="4386943"/>
            <a:ext cx="1905000" cy="185057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 2: Dual-stack connectivity with Limited </a:t>
            </a:r>
            <a:r>
              <a:rPr lang="en-US" dirty="0" smtClean="0">
                <a:solidFill>
                  <a:srgbClr val="C00000"/>
                </a:solidFill>
              </a:rPr>
              <a:t>Public &amp;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C00000"/>
                </a:solidFill>
              </a:rPr>
              <a:t>Private</a:t>
            </a:r>
            <a:r>
              <a:rPr lang="en-US" dirty="0" smtClean="0"/>
              <a:t> </a:t>
            </a:r>
            <a:r>
              <a:rPr lang="en-US" dirty="0" err="1" smtClean="0"/>
              <a:t>IPv4</a:t>
            </a:r>
            <a:r>
              <a:rPr lang="en-US" dirty="0" smtClean="0"/>
              <a:t> Address Pools</a:t>
            </a:r>
            <a:endParaRPr lang="en-US" dirty="0"/>
          </a:p>
        </p:txBody>
      </p:sp>
      <p:sp>
        <p:nvSpPr>
          <p:cNvPr id="49" name="Content Placeholder 2"/>
          <p:cNvSpPr>
            <a:spLocks noGrp="1"/>
          </p:cNvSpPr>
          <p:nvPr>
            <p:ph idx="1"/>
          </p:nvPr>
        </p:nvSpPr>
        <p:spPr>
          <a:xfrm>
            <a:off x="329293" y="5407287"/>
            <a:ext cx="9410700" cy="1091541"/>
          </a:xfrm>
        </p:spPr>
        <p:txBody>
          <a:bodyPr/>
          <a:lstStyle/>
          <a:p>
            <a:r>
              <a:rPr lang="en-US" dirty="0" smtClean="0"/>
              <a:t>It does work:</a:t>
            </a:r>
          </a:p>
          <a:p>
            <a:pPr lvl="1"/>
            <a:r>
              <a:rPr lang="en-US" dirty="0" smtClean="0"/>
              <a:t>Application on UE connects on v4/v6 address it can connect to as per RFC 3484</a:t>
            </a:r>
          </a:p>
          <a:p>
            <a:pPr lvl="1"/>
            <a:r>
              <a:rPr lang="en-US" dirty="0" smtClean="0"/>
              <a:t>(S)</a:t>
            </a:r>
            <a:r>
              <a:rPr lang="en-US" dirty="0" err="1" smtClean="0"/>
              <a:t>Gi</a:t>
            </a:r>
            <a:r>
              <a:rPr lang="en-US" dirty="0" smtClean="0"/>
              <a:t> trace-back requires Tunneling / Labeling over (S)</a:t>
            </a:r>
            <a:r>
              <a:rPr lang="en-US" dirty="0" err="1" smtClean="0"/>
              <a:t>Gi</a:t>
            </a:r>
            <a:endParaRPr lang="en-US" dirty="0" smtClean="0"/>
          </a:p>
          <a:p>
            <a:pPr lvl="1"/>
            <a:r>
              <a:rPr lang="en-US" b="1" dirty="0" smtClean="0"/>
              <a:t>No impact to the UE</a:t>
            </a:r>
          </a:p>
          <a:p>
            <a:pPr lvl="1">
              <a:buNone/>
            </a:pPr>
            <a:endParaRPr lang="en-US" dirty="0" smtClean="0"/>
          </a:p>
        </p:txBody>
      </p:sp>
      <p:sp>
        <p:nvSpPr>
          <p:cNvPr id="57" name="Freeform 5"/>
          <p:cNvSpPr>
            <a:spLocks/>
          </p:cNvSpPr>
          <p:nvPr/>
        </p:nvSpPr>
        <p:spPr bwMode="auto">
          <a:xfrm>
            <a:off x="1592399" y="1488702"/>
            <a:ext cx="1376362" cy="612858"/>
          </a:xfrm>
          <a:custGeom>
            <a:avLst/>
            <a:gdLst>
              <a:gd name="T0" fmla="*/ 118446523 w 867"/>
              <a:gd name="T1" fmla="*/ 493950333 h 563"/>
              <a:gd name="T2" fmla="*/ 42841847 w 867"/>
              <a:gd name="T3" fmla="*/ 549393715 h 563"/>
              <a:gd name="T4" fmla="*/ 5040311 w 867"/>
              <a:gd name="T5" fmla="*/ 630038635 h 563"/>
              <a:gd name="T6" fmla="*/ 5040311 w 867"/>
              <a:gd name="T7" fmla="*/ 705643248 h 563"/>
              <a:gd name="T8" fmla="*/ 27720920 w 867"/>
              <a:gd name="T9" fmla="*/ 766126938 h 563"/>
              <a:gd name="T10" fmla="*/ 105846544 w 867"/>
              <a:gd name="T11" fmla="*/ 831650935 h 563"/>
              <a:gd name="T12" fmla="*/ 57962787 w 867"/>
              <a:gd name="T13" fmla="*/ 912296053 h 563"/>
              <a:gd name="T14" fmla="*/ 52922478 w 867"/>
              <a:gd name="T15" fmla="*/ 1003021588 h 563"/>
              <a:gd name="T16" fmla="*/ 95765901 w 867"/>
              <a:gd name="T17" fmla="*/ 1091226176 h 563"/>
              <a:gd name="T18" fmla="*/ 181451183 w 867"/>
              <a:gd name="T19" fmla="*/ 1144148611 h 563"/>
              <a:gd name="T20" fmla="*/ 282257417 w 867"/>
              <a:gd name="T21" fmla="*/ 1159269533 h 563"/>
              <a:gd name="T22" fmla="*/ 337700819 w 867"/>
              <a:gd name="T23" fmla="*/ 1217233863 h 563"/>
              <a:gd name="T24" fmla="*/ 435986155 w 867"/>
              <a:gd name="T25" fmla="*/ 1287798168 h 563"/>
              <a:gd name="T26" fmla="*/ 554434216 w 867"/>
              <a:gd name="T27" fmla="*/ 1328120628 h 563"/>
              <a:gd name="T28" fmla="*/ 682961308 w 867"/>
              <a:gd name="T29" fmla="*/ 1333160935 h 563"/>
              <a:gd name="T30" fmla="*/ 808969039 w 867"/>
              <a:gd name="T31" fmla="*/ 1295359423 h 563"/>
              <a:gd name="T32" fmla="*/ 871973897 w 867"/>
              <a:gd name="T33" fmla="*/ 1328120628 h 563"/>
              <a:gd name="T34" fmla="*/ 955138206 w 867"/>
              <a:gd name="T35" fmla="*/ 1386084958 h 563"/>
              <a:gd name="T36" fmla="*/ 1053425030 w 867"/>
              <a:gd name="T37" fmla="*/ 1413805855 h 563"/>
              <a:gd name="T38" fmla="*/ 1171871504 w 867"/>
              <a:gd name="T39" fmla="*/ 1413805855 h 563"/>
              <a:gd name="T40" fmla="*/ 1297879235 w 867"/>
              <a:gd name="T41" fmla="*/ 1370964035 h 563"/>
              <a:gd name="T42" fmla="*/ 1393645111 w 867"/>
              <a:gd name="T43" fmla="*/ 1292838475 h 563"/>
              <a:gd name="T44" fmla="*/ 1444048203 w 867"/>
              <a:gd name="T45" fmla="*/ 1207153248 h 563"/>
              <a:gd name="T46" fmla="*/ 1534773770 w 867"/>
              <a:gd name="T47" fmla="*/ 1239914453 h 563"/>
              <a:gd name="T48" fmla="*/ 1658262140 w 867"/>
              <a:gd name="T49" fmla="*/ 1239914453 h 563"/>
              <a:gd name="T50" fmla="*/ 1784270268 w 867"/>
              <a:gd name="T51" fmla="*/ 1186992018 h 563"/>
              <a:gd name="T52" fmla="*/ 1864915216 w 867"/>
              <a:gd name="T53" fmla="*/ 1091226176 h 563"/>
              <a:gd name="T54" fmla="*/ 1887595814 w 867"/>
              <a:gd name="T55" fmla="*/ 987900666 h 563"/>
              <a:gd name="T56" fmla="*/ 2033764782 w 867"/>
              <a:gd name="T57" fmla="*/ 942537898 h 563"/>
              <a:gd name="T58" fmla="*/ 2137091916 w 867"/>
              <a:gd name="T59" fmla="*/ 844251108 h 563"/>
              <a:gd name="T60" fmla="*/ 2147483647 w 867"/>
              <a:gd name="T61" fmla="*/ 715723863 h 563"/>
              <a:gd name="T62" fmla="*/ 2147483647 w 867"/>
              <a:gd name="T63" fmla="*/ 589716175 h 563"/>
              <a:gd name="T64" fmla="*/ 2114409730 w 867"/>
              <a:gd name="T65" fmla="*/ 504030948 h 563"/>
              <a:gd name="T66" fmla="*/ 2132051606 w 867"/>
              <a:gd name="T67" fmla="*/ 390623136 h 563"/>
              <a:gd name="T68" fmla="*/ 2104329112 w 867"/>
              <a:gd name="T69" fmla="*/ 299897601 h 563"/>
              <a:gd name="T70" fmla="*/ 2033764782 w 867"/>
              <a:gd name="T71" fmla="*/ 226813936 h 563"/>
              <a:gd name="T72" fmla="*/ 1935479546 w 867"/>
              <a:gd name="T73" fmla="*/ 178930172 h 563"/>
              <a:gd name="T74" fmla="*/ 1905237690 w 867"/>
              <a:gd name="T75" fmla="*/ 105846507 h 563"/>
              <a:gd name="T76" fmla="*/ 1837192722 w 867"/>
              <a:gd name="T77" fmla="*/ 40322472 h 563"/>
              <a:gd name="T78" fmla="*/ 1736386537 w 867"/>
              <a:gd name="T79" fmla="*/ 5040309 h 563"/>
              <a:gd name="T80" fmla="*/ 1615418718 w 867"/>
              <a:gd name="T81" fmla="*/ 15120929 h 563"/>
              <a:gd name="T82" fmla="*/ 1507052863 w 867"/>
              <a:gd name="T83" fmla="*/ 78123997 h 563"/>
              <a:gd name="T84" fmla="*/ 1428927275 w 867"/>
              <a:gd name="T85" fmla="*/ 20161236 h 563"/>
              <a:gd name="T86" fmla="*/ 1318040472 w 867"/>
              <a:gd name="T87" fmla="*/ 0 h 563"/>
              <a:gd name="T88" fmla="*/ 1242435833 w 867"/>
              <a:gd name="T89" fmla="*/ 17640289 h 563"/>
              <a:gd name="T90" fmla="*/ 1149190906 w 867"/>
              <a:gd name="T91" fmla="*/ 85685252 h 563"/>
              <a:gd name="T92" fmla="*/ 1093747504 w 867"/>
              <a:gd name="T93" fmla="*/ 83164305 h 563"/>
              <a:gd name="T94" fmla="*/ 970259134 w 867"/>
              <a:gd name="T95" fmla="*/ 42841832 h 563"/>
              <a:gd name="T96" fmla="*/ 871973897 w 867"/>
              <a:gd name="T97" fmla="*/ 52922460 h 563"/>
              <a:gd name="T98" fmla="*/ 793848112 w 867"/>
              <a:gd name="T99" fmla="*/ 85685252 h 563"/>
              <a:gd name="T100" fmla="*/ 725804730 w 867"/>
              <a:gd name="T101" fmla="*/ 143648019 h 563"/>
              <a:gd name="T102" fmla="*/ 667840380 w 867"/>
              <a:gd name="T103" fmla="*/ 153728634 h 563"/>
              <a:gd name="T104" fmla="*/ 559474525 w 867"/>
              <a:gd name="T105" fmla="*/ 133567404 h 563"/>
              <a:gd name="T106" fmla="*/ 400703891 w 867"/>
              <a:gd name="T107" fmla="*/ 156249582 h 563"/>
              <a:gd name="T108" fmla="*/ 272176799 w 867"/>
              <a:gd name="T109" fmla="*/ 239413911 h 563"/>
              <a:gd name="T110" fmla="*/ 199091471 w 867"/>
              <a:gd name="T111" fmla="*/ 370461906 h 563"/>
              <a:gd name="T112" fmla="*/ 191531801 w 867"/>
              <a:gd name="T113" fmla="*/ 453627873 h 56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67"/>
              <a:gd name="T172" fmla="*/ 0 h 563"/>
              <a:gd name="T173" fmla="*/ 867 w 867"/>
              <a:gd name="T174" fmla="*/ 563 h 56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67" h="563">
                <a:moveTo>
                  <a:pt x="78" y="188"/>
                </a:moveTo>
                <a:lnTo>
                  <a:pt x="70" y="188"/>
                </a:lnTo>
                <a:lnTo>
                  <a:pt x="62" y="191"/>
                </a:lnTo>
                <a:lnTo>
                  <a:pt x="54" y="193"/>
                </a:lnTo>
                <a:lnTo>
                  <a:pt x="47" y="196"/>
                </a:lnTo>
                <a:lnTo>
                  <a:pt x="40" y="199"/>
                </a:lnTo>
                <a:lnTo>
                  <a:pt x="34" y="204"/>
                </a:lnTo>
                <a:lnTo>
                  <a:pt x="28" y="208"/>
                </a:lnTo>
                <a:lnTo>
                  <a:pt x="23" y="213"/>
                </a:lnTo>
                <a:lnTo>
                  <a:pt x="17" y="218"/>
                </a:lnTo>
                <a:lnTo>
                  <a:pt x="13" y="224"/>
                </a:lnTo>
                <a:lnTo>
                  <a:pt x="9" y="230"/>
                </a:lnTo>
                <a:lnTo>
                  <a:pt x="5" y="237"/>
                </a:lnTo>
                <a:lnTo>
                  <a:pt x="3" y="243"/>
                </a:lnTo>
                <a:lnTo>
                  <a:pt x="2" y="250"/>
                </a:lnTo>
                <a:lnTo>
                  <a:pt x="0" y="258"/>
                </a:lnTo>
                <a:lnTo>
                  <a:pt x="0" y="264"/>
                </a:lnTo>
                <a:lnTo>
                  <a:pt x="0" y="270"/>
                </a:lnTo>
                <a:lnTo>
                  <a:pt x="0" y="275"/>
                </a:lnTo>
                <a:lnTo>
                  <a:pt x="2" y="280"/>
                </a:lnTo>
                <a:lnTo>
                  <a:pt x="3" y="284"/>
                </a:lnTo>
                <a:lnTo>
                  <a:pt x="4" y="289"/>
                </a:lnTo>
                <a:lnTo>
                  <a:pt x="7" y="295"/>
                </a:lnTo>
                <a:lnTo>
                  <a:pt x="8" y="299"/>
                </a:lnTo>
                <a:lnTo>
                  <a:pt x="11" y="304"/>
                </a:lnTo>
                <a:lnTo>
                  <a:pt x="17" y="312"/>
                </a:lnTo>
                <a:lnTo>
                  <a:pt x="25" y="320"/>
                </a:lnTo>
                <a:lnTo>
                  <a:pt x="33" y="326"/>
                </a:lnTo>
                <a:lnTo>
                  <a:pt x="43" y="331"/>
                </a:lnTo>
                <a:lnTo>
                  <a:pt x="42" y="330"/>
                </a:lnTo>
                <a:lnTo>
                  <a:pt x="37" y="337"/>
                </a:lnTo>
                <a:lnTo>
                  <a:pt x="32" y="342"/>
                </a:lnTo>
                <a:lnTo>
                  <a:pt x="28" y="349"/>
                </a:lnTo>
                <a:lnTo>
                  <a:pt x="25" y="355"/>
                </a:lnTo>
                <a:lnTo>
                  <a:pt x="23" y="362"/>
                </a:lnTo>
                <a:lnTo>
                  <a:pt x="20" y="368"/>
                </a:lnTo>
                <a:lnTo>
                  <a:pt x="19" y="376"/>
                </a:lnTo>
                <a:lnTo>
                  <a:pt x="19" y="383"/>
                </a:lnTo>
                <a:lnTo>
                  <a:pt x="19" y="391"/>
                </a:lnTo>
                <a:lnTo>
                  <a:pt x="21" y="398"/>
                </a:lnTo>
                <a:lnTo>
                  <a:pt x="23" y="406"/>
                </a:lnTo>
                <a:lnTo>
                  <a:pt x="25" y="413"/>
                </a:lnTo>
                <a:lnTo>
                  <a:pt x="29" y="420"/>
                </a:lnTo>
                <a:lnTo>
                  <a:pt x="34" y="426"/>
                </a:lnTo>
                <a:lnTo>
                  <a:pt x="38" y="433"/>
                </a:lnTo>
                <a:lnTo>
                  <a:pt x="45" y="438"/>
                </a:lnTo>
                <a:lnTo>
                  <a:pt x="50" y="443"/>
                </a:lnTo>
                <a:lnTo>
                  <a:pt x="58" y="447"/>
                </a:lnTo>
                <a:lnTo>
                  <a:pt x="64" y="451"/>
                </a:lnTo>
                <a:lnTo>
                  <a:pt x="72" y="454"/>
                </a:lnTo>
                <a:lnTo>
                  <a:pt x="80" y="456"/>
                </a:lnTo>
                <a:lnTo>
                  <a:pt x="89" y="459"/>
                </a:lnTo>
                <a:lnTo>
                  <a:pt x="97" y="460"/>
                </a:lnTo>
                <a:lnTo>
                  <a:pt x="106" y="460"/>
                </a:lnTo>
                <a:lnTo>
                  <a:pt x="112" y="460"/>
                </a:lnTo>
                <a:lnTo>
                  <a:pt x="117" y="460"/>
                </a:lnTo>
                <a:lnTo>
                  <a:pt x="116" y="460"/>
                </a:lnTo>
                <a:lnTo>
                  <a:pt x="122" y="468"/>
                </a:lnTo>
                <a:lnTo>
                  <a:pt x="127" y="476"/>
                </a:lnTo>
                <a:lnTo>
                  <a:pt x="134" y="483"/>
                </a:lnTo>
                <a:lnTo>
                  <a:pt x="140" y="489"/>
                </a:lnTo>
                <a:lnTo>
                  <a:pt x="148" y="496"/>
                </a:lnTo>
                <a:lnTo>
                  <a:pt x="156" y="501"/>
                </a:lnTo>
                <a:lnTo>
                  <a:pt x="164" y="506"/>
                </a:lnTo>
                <a:lnTo>
                  <a:pt x="173" y="511"/>
                </a:lnTo>
                <a:lnTo>
                  <a:pt x="182" y="515"/>
                </a:lnTo>
                <a:lnTo>
                  <a:pt x="191" y="519"/>
                </a:lnTo>
                <a:lnTo>
                  <a:pt x="201" y="522"/>
                </a:lnTo>
                <a:lnTo>
                  <a:pt x="210" y="525"/>
                </a:lnTo>
                <a:lnTo>
                  <a:pt x="220" y="527"/>
                </a:lnTo>
                <a:lnTo>
                  <a:pt x="229" y="529"/>
                </a:lnTo>
                <a:lnTo>
                  <a:pt x="240" y="529"/>
                </a:lnTo>
                <a:lnTo>
                  <a:pt x="250" y="530"/>
                </a:lnTo>
                <a:lnTo>
                  <a:pt x="261" y="529"/>
                </a:lnTo>
                <a:lnTo>
                  <a:pt x="271" y="529"/>
                </a:lnTo>
                <a:lnTo>
                  <a:pt x="282" y="526"/>
                </a:lnTo>
                <a:lnTo>
                  <a:pt x="292" y="525"/>
                </a:lnTo>
                <a:lnTo>
                  <a:pt x="302" y="522"/>
                </a:lnTo>
                <a:lnTo>
                  <a:pt x="312" y="518"/>
                </a:lnTo>
                <a:lnTo>
                  <a:pt x="321" y="514"/>
                </a:lnTo>
                <a:lnTo>
                  <a:pt x="330" y="510"/>
                </a:lnTo>
                <a:lnTo>
                  <a:pt x="336" y="515"/>
                </a:lnTo>
                <a:lnTo>
                  <a:pt x="341" y="522"/>
                </a:lnTo>
                <a:lnTo>
                  <a:pt x="346" y="527"/>
                </a:lnTo>
                <a:lnTo>
                  <a:pt x="353" y="533"/>
                </a:lnTo>
                <a:lnTo>
                  <a:pt x="358" y="536"/>
                </a:lnTo>
                <a:lnTo>
                  <a:pt x="364" y="542"/>
                </a:lnTo>
                <a:lnTo>
                  <a:pt x="372" y="546"/>
                </a:lnTo>
                <a:lnTo>
                  <a:pt x="379" y="550"/>
                </a:lnTo>
                <a:lnTo>
                  <a:pt x="387" y="552"/>
                </a:lnTo>
                <a:lnTo>
                  <a:pt x="393" y="555"/>
                </a:lnTo>
                <a:lnTo>
                  <a:pt x="401" y="557"/>
                </a:lnTo>
                <a:lnTo>
                  <a:pt x="410" y="560"/>
                </a:lnTo>
                <a:lnTo>
                  <a:pt x="418" y="561"/>
                </a:lnTo>
                <a:lnTo>
                  <a:pt x="426" y="563"/>
                </a:lnTo>
                <a:lnTo>
                  <a:pt x="434" y="563"/>
                </a:lnTo>
                <a:lnTo>
                  <a:pt x="443" y="563"/>
                </a:lnTo>
                <a:lnTo>
                  <a:pt x="453" y="563"/>
                </a:lnTo>
                <a:lnTo>
                  <a:pt x="465" y="561"/>
                </a:lnTo>
                <a:lnTo>
                  <a:pt x="476" y="560"/>
                </a:lnTo>
                <a:lnTo>
                  <a:pt x="486" y="557"/>
                </a:lnTo>
                <a:lnTo>
                  <a:pt x="495" y="554"/>
                </a:lnTo>
                <a:lnTo>
                  <a:pt x="506" y="550"/>
                </a:lnTo>
                <a:lnTo>
                  <a:pt x="515" y="544"/>
                </a:lnTo>
                <a:lnTo>
                  <a:pt x="523" y="539"/>
                </a:lnTo>
                <a:lnTo>
                  <a:pt x="532" y="534"/>
                </a:lnTo>
                <a:lnTo>
                  <a:pt x="540" y="527"/>
                </a:lnTo>
                <a:lnTo>
                  <a:pt x="546" y="521"/>
                </a:lnTo>
                <a:lnTo>
                  <a:pt x="553" y="513"/>
                </a:lnTo>
                <a:lnTo>
                  <a:pt x="560" y="505"/>
                </a:lnTo>
                <a:lnTo>
                  <a:pt x="565" y="496"/>
                </a:lnTo>
                <a:lnTo>
                  <a:pt x="569" y="488"/>
                </a:lnTo>
                <a:lnTo>
                  <a:pt x="573" y="477"/>
                </a:lnTo>
                <a:lnTo>
                  <a:pt x="573" y="479"/>
                </a:lnTo>
                <a:lnTo>
                  <a:pt x="579" y="483"/>
                </a:lnTo>
                <a:lnTo>
                  <a:pt x="587" y="485"/>
                </a:lnTo>
                <a:lnTo>
                  <a:pt x="595" y="488"/>
                </a:lnTo>
                <a:lnTo>
                  <a:pt x="601" y="490"/>
                </a:lnTo>
                <a:lnTo>
                  <a:pt x="609" y="492"/>
                </a:lnTo>
                <a:lnTo>
                  <a:pt x="618" y="493"/>
                </a:lnTo>
                <a:lnTo>
                  <a:pt x="626" y="494"/>
                </a:lnTo>
                <a:lnTo>
                  <a:pt x="634" y="494"/>
                </a:lnTo>
                <a:lnTo>
                  <a:pt x="646" y="493"/>
                </a:lnTo>
                <a:lnTo>
                  <a:pt x="658" y="492"/>
                </a:lnTo>
                <a:lnTo>
                  <a:pt x="668" y="489"/>
                </a:lnTo>
                <a:lnTo>
                  <a:pt x="679" y="487"/>
                </a:lnTo>
                <a:lnTo>
                  <a:pt x="689" y="481"/>
                </a:lnTo>
                <a:lnTo>
                  <a:pt x="698" y="477"/>
                </a:lnTo>
                <a:lnTo>
                  <a:pt x="708" y="471"/>
                </a:lnTo>
                <a:lnTo>
                  <a:pt x="715" y="464"/>
                </a:lnTo>
                <a:lnTo>
                  <a:pt x="723" y="458"/>
                </a:lnTo>
                <a:lnTo>
                  <a:pt x="730" y="450"/>
                </a:lnTo>
                <a:lnTo>
                  <a:pt x="736" y="441"/>
                </a:lnTo>
                <a:lnTo>
                  <a:pt x="740" y="433"/>
                </a:lnTo>
                <a:lnTo>
                  <a:pt x="744" y="423"/>
                </a:lnTo>
                <a:lnTo>
                  <a:pt x="748" y="413"/>
                </a:lnTo>
                <a:lnTo>
                  <a:pt x="749" y="402"/>
                </a:lnTo>
                <a:lnTo>
                  <a:pt x="751" y="392"/>
                </a:lnTo>
                <a:lnTo>
                  <a:pt x="749" y="392"/>
                </a:lnTo>
                <a:lnTo>
                  <a:pt x="763" y="391"/>
                </a:lnTo>
                <a:lnTo>
                  <a:pt x="774" y="387"/>
                </a:lnTo>
                <a:lnTo>
                  <a:pt x="786" y="383"/>
                </a:lnTo>
                <a:lnTo>
                  <a:pt x="797" y="379"/>
                </a:lnTo>
                <a:lnTo>
                  <a:pt x="807" y="374"/>
                </a:lnTo>
                <a:lnTo>
                  <a:pt x="816" y="367"/>
                </a:lnTo>
                <a:lnTo>
                  <a:pt x="825" y="359"/>
                </a:lnTo>
                <a:lnTo>
                  <a:pt x="833" y="352"/>
                </a:lnTo>
                <a:lnTo>
                  <a:pt x="841" y="343"/>
                </a:lnTo>
                <a:lnTo>
                  <a:pt x="848" y="335"/>
                </a:lnTo>
                <a:lnTo>
                  <a:pt x="853" y="326"/>
                </a:lnTo>
                <a:lnTo>
                  <a:pt x="858" y="316"/>
                </a:lnTo>
                <a:lnTo>
                  <a:pt x="862" y="306"/>
                </a:lnTo>
                <a:lnTo>
                  <a:pt x="865" y="296"/>
                </a:lnTo>
                <a:lnTo>
                  <a:pt x="866" y="284"/>
                </a:lnTo>
                <a:lnTo>
                  <a:pt x="867" y="274"/>
                </a:lnTo>
                <a:lnTo>
                  <a:pt x="866" y="263"/>
                </a:lnTo>
                <a:lnTo>
                  <a:pt x="865" y="254"/>
                </a:lnTo>
                <a:lnTo>
                  <a:pt x="862" y="245"/>
                </a:lnTo>
                <a:lnTo>
                  <a:pt x="859" y="234"/>
                </a:lnTo>
                <a:lnTo>
                  <a:pt x="856" y="225"/>
                </a:lnTo>
                <a:lnTo>
                  <a:pt x="850" y="217"/>
                </a:lnTo>
                <a:lnTo>
                  <a:pt x="845" y="208"/>
                </a:lnTo>
                <a:lnTo>
                  <a:pt x="839" y="200"/>
                </a:lnTo>
                <a:lnTo>
                  <a:pt x="842" y="191"/>
                </a:lnTo>
                <a:lnTo>
                  <a:pt x="845" y="182"/>
                </a:lnTo>
                <a:lnTo>
                  <a:pt x="846" y="172"/>
                </a:lnTo>
                <a:lnTo>
                  <a:pt x="846" y="163"/>
                </a:lnTo>
                <a:lnTo>
                  <a:pt x="846" y="155"/>
                </a:lnTo>
                <a:lnTo>
                  <a:pt x="845" y="147"/>
                </a:lnTo>
                <a:lnTo>
                  <a:pt x="844" y="140"/>
                </a:lnTo>
                <a:lnTo>
                  <a:pt x="841" y="132"/>
                </a:lnTo>
                <a:lnTo>
                  <a:pt x="839" y="125"/>
                </a:lnTo>
                <a:lnTo>
                  <a:pt x="835" y="119"/>
                </a:lnTo>
                <a:lnTo>
                  <a:pt x="829" y="112"/>
                </a:lnTo>
                <a:lnTo>
                  <a:pt x="825" y="105"/>
                </a:lnTo>
                <a:lnTo>
                  <a:pt x="819" y="100"/>
                </a:lnTo>
                <a:lnTo>
                  <a:pt x="814" y="94"/>
                </a:lnTo>
                <a:lnTo>
                  <a:pt x="807" y="90"/>
                </a:lnTo>
                <a:lnTo>
                  <a:pt x="801" y="84"/>
                </a:lnTo>
                <a:lnTo>
                  <a:pt x="793" y="80"/>
                </a:lnTo>
                <a:lnTo>
                  <a:pt x="785" y="77"/>
                </a:lnTo>
                <a:lnTo>
                  <a:pt x="777" y="74"/>
                </a:lnTo>
                <a:lnTo>
                  <a:pt x="768" y="71"/>
                </a:lnTo>
                <a:lnTo>
                  <a:pt x="766" y="63"/>
                </a:lnTo>
                <a:lnTo>
                  <a:pt x="764" y="57"/>
                </a:lnTo>
                <a:lnTo>
                  <a:pt x="760" y="50"/>
                </a:lnTo>
                <a:lnTo>
                  <a:pt x="756" y="42"/>
                </a:lnTo>
                <a:lnTo>
                  <a:pt x="752" y="37"/>
                </a:lnTo>
                <a:lnTo>
                  <a:pt x="747" y="31"/>
                </a:lnTo>
                <a:lnTo>
                  <a:pt x="742" y="25"/>
                </a:lnTo>
                <a:lnTo>
                  <a:pt x="735" y="20"/>
                </a:lnTo>
                <a:lnTo>
                  <a:pt x="729" y="16"/>
                </a:lnTo>
                <a:lnTo>
                  <a:pt x="722" y="12"/>
                </a:lnTo>
                <a:lnTo>
                  <a:pt x="714" y="8"/>
                </a:lnTo>
                <a:lnTo>
                  <a:pt x="706" y="6"/>
                </a:lnTo>
                <a:lnTo>
                  <a:pt x="698" y="4"/>
                </a:lnTo>
                <a:lnTo>
                  <a:pt x="689" y="2"/>
                </a:lnTo>
                <a:lnTo>
                  <a:pt x="681" y="2"/>
                </a:lnTo>
                <a:lnTo>
                  <a:pt x="672" y="0"/>
                </a:lnTo>
                <a:lnTo>
                  <a:pt x="662" y="2"/>
                </a:lnTo>
                <a:lnTo>
                  <a:pt x="651" y="3"/>
                </a:lnTo>
                <a:lnTo>
                  <a:pt x="641" y="6"/>
                </a:lnTo>
                <a:lnTo>
                  <a:pt x="632" y="8"/>
                </a:lnTo>
                <a:lnTo>
                  <a:pt x="622" y="13"/>
                </a:lnTo>
                <a:lnTo>
                  <a:pt x="613" y="19"/>
                </a:lnTo>
                <a:lnTo>
                  <a:pt x="605" y="24"/>
                </a:lnTo>
                <a:lnTo>
                  <a:pt x="598" y="31"/>
                </a:lnTo>
                <a:lnTo>
                  <a:pt x="599" y="31"/>
                </a:lnTo>
                <a:lnTo>
                  <a:pt x="591" y="24"/>
                </a:lnTo>
                <a:lnTo>
                  <a:pt x="584" y="19"/>
                </a:lnTo>
                <a:lnTo>
                  <a:pt x="577" y="13"/>
                </a:lnTo>
                <a:lnTo>
                  <a:pt x="567" y="8"/>
                </a:lnTo>
                <a:lnTo>
                  <a:pt x="558" y="6"/>
                </a:lnTo>
                <a:lnTo>
                  <a:pt x="549" y="3"/>
                </a:lnTo>
                <a:lnTo>
                  <a:pt x="539" y="2"/>
                </a:lnTo>
                <a:lnTo>
                  <a:pt x="528" y="0"/>
                </a:lnTo>
                <a:lnTo>
                  <a:pt x="523" y="0"/>
                </a:lnTo>
                <a:lnTo>
                  <a:pt x="516" y="2"/>
                </a:lnTo>
                <a:lnTo>
                  <a:pt x="510" y="3"/>
                </a:lnTo>
                <a:lnTo>
                  <a:pt x="505" y="4"/>
                </a:lnTo>
                <a:lnTo>
                  <a:pt x="499" y="6"/>
                </a:lnTo>
                <a:lnTo>
                  <a:pt x="493" y="7"/>
                </a:lnTo>
                <a:lnTo>
                  <a:pt x="487" y="10"/>
                </a:lnTo>
                <a:lnTo>
                  <a:pt x="482" y="12"/>
                </a:lnTo>
                <a:lnTo>
                  <a:pt x="473" y="19"/>
                </a:lnTo>
                <a:lnTo>
                  <a:pt x="464" y="25"/>
                </a:lnTo>
                <a:lnTo>
                  <a:pt x="456" y="34"/>
                </a:lnTo>
                <a:lnTo>
                  <a:pt x="453" y="38"/>
                </a:lnTo>
                <a:lnTo>
                  <a:pt x="451" y="44"/>
                </a:lnTo>
                <a:lnTo>
                  <a:pt x="451" y="45"/>
                </a:lnTo>
                <a:lnTo>
                  <a:pt x="443" y="38"/>
                </a:lnTo>
                <a:lnTo>
                  <a:pt x="434" y="33"/>
                </a:lnTo>
                <a:lnTo>
                  <a:pt x="426" y="28"/>
                </a:lnTo>
                <a:lnTo>
                  <a:pt x="415" y="25"/>
                </a:lnTo>
                <a:lnTo>
                  <a:pt x="406" y="21"/>
                </a:lnTo>
                <a:lnTo>
                  <a:pt x="396" y="20"/>
                </a:lnTo>
                <a:lnTo>
                  <a:pt x="385" y="17"/>
                </a:lnTo>
                <a:lnTo>
                  <a:pt x="375" y="17"/>
                </a:lnTo>
                <a:lnTo>
                  <a:pt x="368" y="17"/>
                </a:lnTo>
                <a:lnTo>
                  <a:pt x="360" y="19"/>
                </a:lnTo>
                <a:lnTo>
                  <a:pt x="354" y="20"/>
                </a:lnTo>
                <a:lnTo>
                  <a:pt x="346" y="21"/>
                </a:lnTo>
                <a:lnTo>
                  <a:pt x="339" y="23"/>
                </a:lnTo>
                <a:lnTo>
                  <a:pt x="333" y="25"/>
                </a:lnTo>
                <a:lnTo>
                  <a:pt x="326" y="28"/>
                </a:lnTo>
                <a:lnTo>
                  <a:pt x="320" y="31"/>
                </a:lnTo>
                <a:lnTo>
                  <a:pt x="315" y="34"/>
                </a:lnTo>
                <a:lnTo>
                  <a:pt x="308" y="38"/>
                </a:lnTo>
                <a:lnTo>
                  <a:pt x="303" y="42"/>
                </a:lnTo>
                <a:lnTo>
                  <a:pt x="298" y="46"/>
                </a:lnTo>
                <a:lnTo>
                  <a:pt x="294" y="52"/>
                </a:lnTo>
                <a:lnTo>
                  <a:pt x="288" y="57"/>
                </a:lnTo>
                <a:lnTo>
                  <a:pt x="284" y="62"/>
                </a:lnTo>
                <a:lnTo>
                  <a:pt x="281" y="67"/>
                </a:lnTo>
                <a:lnTo>
                  <a:pt x="281" y="69"/>
                </a:lnTo>
                <a:lnTo>
                  <a:pt x="273" y="65"/>
                </a:lnTo>
                <a:lnTo>
                  <a:pt x="265" y="61"/>
                </a:lnTo>
                <a:lnTo>
                  <a:pt x="256" y="58"/>
                </a:lnTo>
                <a:lnTo>
                  <a:pt x="248" y="57"/>
                </a:lnTo>
                <a:lnTo>
                  <a:pt x="239" y="54"/>
                </a:lnTo>
                <a:lnTo>
                  <a:pt x="229" y="53"/>
                </a:lnTo>
                <a:lnTo>
                  <a:pt x="222" y="53"/>
                </a:lnTo>
                <a:lnTo>
                  <a:pt x="212" y="52"/>
                </a:lnTo>
                <a:lnTo>
                  <a:pt x="198" y="53"/>
                </a:lnTo>
                <a:lnTo>
                  <a:pt x="185" y="54"/>
                </a:lnTo>
                <a:lnTo>
                  <a:pt x="172" y="57"/>
                </a:lnTo>
                <a:lnTo>
                  <a:pt x="159" y="62"/>
                </a:lnTo>
                <a:lnTo>
                  <a:pt x="147" y="66"/>
                </a:lnTo>
                <a:lnTo>
                  <a:pt x="136" y="73"/>
                </a:lnTo>
                <a:lnTo>
                  <a:pt x="126" y="79"/>
                </a:lnTo>
                <a:lnTo>
                  <a:pt x="117" y="87"/>
                </a:lnTo>
                <a:lnTo>
                  <a:pt x="108" y="95"/>
                </a:lnTo>
                <a:lnTo>
                  <a:pt x="100" y="105"/>
                </a:lnTo>
                <a:lnTo>
                  <a:pt x="93" y="115"/>
                </a:lnTo>
                <a:lnTo>
                  <a:pt x="87" y="125"/>
                </a:lnTo>
                <a:lnTo>
                  <a:pt x="83" y="136"/>
                </a:lnTo>
                <a:lnTo>
                  <a:pt x="79" y="147"/>
                </a:lnTo>
                <a:lnTo>
                  <a:pt x="78" y="154"/>
                </a:lnTo>
                <a:lnTo>
                  <a:pt x="78" y="159"/>
                </a:lnTo>
                <a:lnTo>
                  <a:pt x="76" y="166"/>
                </a:lnTo>
                <a:lnTo>
                  <a:pt x="76" y="171"/>
                </a:lnTo>
                <a:lnTo>
                  <a:pt x="76" y="180"/>
                </a:lnTo>
                <a:lnTo>
                  <a:pt x="78" y="188"/>
                </a:lnTo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" name="Freeform 18"/>
          <p:cNvSpPr>
            <a:spLocks/>
          </p:cNvSpPr>
          <p:nvPr/>
        </p:nvSpPr>
        <p:spPr bwMode="auto">
          <a:xfrm>
            <a:off x="4449615" y="1927614"/>
            <a:ext cx="153988" cy="100013"/>
          </a:xfrm>
          <a:custGeom>
            <a:avLst/>
            <a:gdLst>
              <a:gd name="T0" fmla="*/ 123488862 w 97"/>
              <a:gd name="T1" fmla="*/ 0 h 63"/>
              <a:gd name="T2" fmla="*/ 95766243 w 97"/>
              <a:gd name="T3" fmla="*/ 5040338 h 63"/>
              <a:gd name="T4" fmla="*/ 75604934 w 97"/>
              <a:gd name="T5" fmla="*/ 7561302 h 63"/>
              <a:gd name="T6" fmla="*/ 52924255 w 97"/>
              <a:gd name="T7" fmla="*/ 15121016 h 63"/>
              <a:gd name="T8" fmla="*/ 37803261 w 97"/>
              <a:gd name="T9" fmla="*/ 22682314 h 63"/>
              <a:gd name="T10" fmla="*/ 27722606 w 97"/>
              <a:gd name="T11" fmla="*/ 30242031 h 63"/>
              <a:gd name="T12" fmla="*/ 20161315 w 97"/>
              <a:gd name="T13" fmla="*/ 37803330 h 63"/>
              <a:gd name="T14" fmla="*/ 12601615 w 97"/>
              <a:gd name="T15" fmla="*/ 42843666 h 63"/>
              <a:gd name="T16" fmla="*/ 10080658 w 97"/>
              <a:gd name="T17" fmla="*/ 50403377 h 63"/>
              <a:gd name="T18" fmla="*/ 7561288 w 97"/>
              <a:gd name="T19" fmla="*/ 57964688 h 63"/>
              <a:gd name="T20" fmla="*/ 5040329 w 97"/>
              <a:gd name="T21" fmla="*/ 63005025 h 63"/>
              <a:gd name="T22" fmla="*/ 0 w 97"/>
              <a:gd name="T23" fmla="*/ 70564735 h 63"/>
              <a:gd name="T24" fmla="*/ 0 w 97"/>
              <a:gd name="T25" fmla="*/ 80645408 h 63"/>
              <a:gd name="T26" fmla="*/ 0 w 97"/>
              <a:gd name="T27" fmla="*/ 85685745 h 63"/>
              <a:gd name="T28" fmla="*/ 5040329 w 97"/>
              <a:gd name="T29" fmla="*/ 95766418 h 63"/>
              <a:gd name="T30" fmla="*/ 7561288 w 97"/>
              <a:gd name="T31" fmla="*/ 103327716 h 63"/>
              <a:gd name="T32" fmla="*/ 10080658 w 97"/>
              <a:gd name="T33" fmla="*/ 110887452 h 63"/>
              <a:gd name="T34" fmla="*/ 12601615 w 97"/>
              <a:gd name="T35" fmla="*/ 115927789 h 63"/>
              <a:gd name="T36" fmla="*/ 20161315 w 97"/>
              <a:gd name="T37" fmla="*/ 123489087 h 63"/>
              <a:gd name="T38" fmla="*/ 27722606 w 97"/>
              <a:gd name="T39" fmla="*/ 131048798 h 63"/>
              <a:gd name="T40" fmla="*/ 37803261 w 97"/>
              <a:gd name="T41" fmla="*/ 136089135 h 63"/>
              <a:gd name="T42" fmla="*/ 52924255 w 97"/>
              <a:gd name="T43" fmla="*/ 146169807 h 63"/>
              <a:gd name="T44" fmla="*/ 75604934 w 97"/>
              <a:gd name="T45" fmla="*/ 153731106 h 63"/>
              <a:gd name="T46" fmla="*/ 95766243 w 97"/>
              <a:gd name="T47" fmla="*/ 156250480 h 63"/>
              <a:gd name="T48" fmla="*/ 123488862 w 97"/>
              <a:gd name="T49" fmla="*/ 158771442 h 63"/>
              <a:gd name="T50" fmla="*/ 146169541 w 97"/>
              <a:gd name="T51" fmla="*/ 156250480 h 63"/>
              <a:gd name="T52" fmla="*/ 168851807 w 97"/>
              <a:gd name="T53" fmla="*/ 153731106 h 63"/>
              <a:gd name="T54" fmla="*/ 189013116 w 97"/>
              <a:gd name="T55" fmla="*/ 146169807 h 63"/>
              <a:gd name="T56" fmla="*/ 209174475 w 97"/>
              <a:gd name="T57" fmla="*/ 136089135 h 63"/>
              <a:gd name="T58" fmla="*/ 214214802 w 97"/>
              <a:gd name="T59" fmla="*/ 131048798 h 63"/>
              <a:gd name="T60" fmla="*/ 221774500 w 97"/>
              <a:gd name="T61" fmla="*/ 123489087 h 63"/>
              <a:gd name="T62" fmla="*/ 229335784 w 97"/>
              <a:gd name="T63" fmla="*/ 115927789 h 63"/>
              <a:gd name="T64" fmla="*/ 234376112 w 97"/>
              <a:gd name="T65" fmla="*/ 110887452 h 63"/>
              <a:gd name="T66" fmla="*/ 239416439 w 97"/>
              <a:gd name="T67" fmla="*/ 103327716 h 63"/>
              <a:gd name="T68" fmla="*/ 241935809 w 97"/>
              <a:gd name="T69" fmla="*/ 95766418 h 63"/>
              <a:gd name="T70" fmla="*/ 241935809 w 97"/>
              <a:gd name="T71" fmla="*/ 85685745 h 63"/>
              <a:gd name="T72" fmla="*/ 244456766 w 97"/>
              <a:gd name="T73" fmla="*/ 80645408 h 63"/>
              <a:gd name="T74" fmla="*/ 241935809 w 97"/>
              <a:gd name="T75" fmla="*/ 70564735 h 63"/>
              <a:gd name="T76" fmla="*/ 241935809 w 97"/>
              <a:gd name="T77" fmla="*/ 63005025 h 63"/>
              <a:gd name="T78" fmla="*/ 239416439 w 97"/>
              <a:gd name="T79" fmla="*/ 57964688 h 63"/>
              <a:gd name="T80" fmla="*/ 234376112 w 97"/>
              <a:gd name="T81" fmla="*/ 50403377 h 63"/>
              <a:gd name="T82" fmla="*/ 229335784 w 97"/>
              <a:gd name="T83" fmla="*/ 42843666 h 63"/>
              <a:gd name="T84" fmla="*/ 221774500 w 97"/>
              <a:gd name="T85" fmla="*/ 37803330 h 63"/>
              <a:gd name="T86" fmla="*/ 214214802 w 97"/>
              <a:gd name="T87" fmla="*/ 30242031 h 63"/>
              <a:gd name="T88" fmla="*/ 209174475 w 97"/>
              <a:gd name="T89" fmla="*/ 22682314 h 63"/>
              <a:gd name="T90" fmla="*/ 189013116 w 97"/>
              <a:gd name="T91" fmla="*/ 15121016 h 63"/>
              <a:gd name="T92" fmla="*/ 168851807 w 97"/>
              <a:gd name="T93" fmla="*/ 7561302 h 63"/>
              <a:gd name="T94" fmla="*/ 146169541 w 97"/>
              <a:gd name="T95" fmla="*/ 5040338 h 63"/>
              <a:gd name="T96" fmla="*/ 123488862 w 97"/>
              <a:gd name="T97" fmla="*/ 0 h 6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97"/>
              <a:gd name="T148" fmla="*/ 0 h 63"/>
              <a:gd name="T149" fmla="*/ 97 w 97"/>
              <a:gd name="T150" fmla="*/ 63 h 6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97" h="63">
                <a:moveTo>
                  <a:pt x="49" y="0"/>
                </a:moveTo>
                <a:lnTo>
                  <a:pt x="38" y="2"/>
                </a:lnTo>
                <a:lnTo>
                  <a:pt x="30" y="3"/>
                </a:lnTo>
                <a:lnTo>
                  <a:pt x="21" y="6"/>
                </a:lnTo>
                <a:lnTo>
                  <a:pt x="15" y="9"/>
                </a:lnTo>
                <a:lnTo>
                  <a:pt x="11" y="12"/>
                </a:lnTo>
                <a:lnTo>
                  <a:pt x="8" y="15"/>
                </a:lnTo>
                <a:lnTo>
                  <a:pt x="5" y="17"/>
                </a:lnTo>
                <a:lnTo>
                  <a:pt x="4" y="20"/>
                </a:lnTo>
                <a:lnTo>
                  <a:pt x="3" y="23"/>
                </a:lnTo>
                <a:lnTo>
                  <a:pt x="2" y="25"/>
                </a:lnTo>
                <a:lnTo>
                  <a:pt x="0" y="28"/>
                </a:lnTo>
                <a:lnTo>
                  <a:pt x="0" y="32"/>
                </a:lnTo>
                <a:lnTo>
                  <a:pt x="0" y="34"/>
                </a:lnTo>
                <a:lnTo>
                  <a:pt x="2" y="38"/>
                </a:lnTo>
                <a:lnTo>
                  <a:pt x="3" y="41"/>
                </a:lnTo>
                <a:lnTo>
                  <a:pt x="4" y="44"/>
                </a:lnTo>
                <a:lnTo>
                  <a:pt x="5" y="46"/>
                </a:lnTo>
                <a:lnTo>
                  <a:pt x="8" y="49"/>
                </a:lnTo>
                <a:lnTo>
                  <a:pt x="11" y="52"/>
                </a:lnTo>
                <a:lnTo>
                  <a:pt x="15" y="54"/>
                </a:lnTo>
                <a:lnTo>
                  <a:pt x="21" y="58"/>
                </a:lnTo>
                <a:lnTo>
                  <a:pt x="30" y="61"/>
                </a:lnTo>
                <a:lnTo>
                  <a:pt x="38" y="62"/>
                </a:lnTo>
                <a:lnTo>
                  <a:pt x="49" y="63"/>
                </a:lnTo>
                <a:lnTo>
                  <a:pt x="58" y="62"/>
                </a:lnTo>
                <a:lnTo>
                  <a:pt x="67" y="61"/>
                </a:lnTo>
                <a:lnTo>
                  <a:pt x="75" y="58"/>
                </a:lnTo>
                <a:lnTo>
                  <a:pt x="83" y="54"/>
                </a:lnTo>
                <a:lnTo>
                  <a:pt x="85" y="52"/>
                </a:lnTo>
                <a:lnTo>
                  <a:pt x="88" y="49"/>
                </a:lnTo>
                <a:lnTo>
                  <a:pt x="91" y="46"/>
                </a:lnTo>
                <a:lnTo>
                  <a:pt x="93" y="44"/>
                </a:lnTo>
                <a:lnTo>
                  <a:pt x="95" y="41"/>
                </a:lnTo>
                <a:lnTo>
                  <a:pt x="96" y="38"/>
                </a:lnTo>
                <a:lnTo>
                  <a:pt x="96" y="34"/>
                </a:lnTo>
                <a:lnTo>
                  <a:pt x="97" y="32"/>
                </a:lnTo>
                <a:lnTo>
                  <a:pt x="96" y="28"/>
                </a:lnTo>
                <a:lnTo>
                  <a:pt x="96" y="25"/>
                </a:lnTo>
                <a:lnTo>
                  <a:pt x="95" y="23"/>
                </a:lnTo>
                <a:lnTo>
                  <a:pt x="93" y="20"/>
                </a:lnTo>
                <a:lnTo>
                  <a:pt x="91" y="17"/>
                </a:lnTo>
                <a:lnTo>
                  <a:pt x="88" y="15"/>
                </a:lnTo>
                <a:lnTo>
                  <a:pt x="85" y="12"/>
                </a:lnTo>
                <a:lnTo>
                  <a:pt x="83" y="9"/>
                </a:lnTo>
                <a:lnTo>
                  <a:pt x="75" y="6"/>
                </a:lnTo>
                <a:lnTo>
                  <a:pt x="67" y="3"/>
                </a:lnTo>
                <a:lnTo>
                  <a:pt x="58" y="2"/>
                </a:lnTo>
                <a:lnTo>
                  <a:pt x="49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" name="Freeform 19"/>
          <p:cNvSpPr>
            <a:spLocks/>
          </p:cNvSpPr>
          <p:nvPr/>
        </p:nvSpPr>
        <p:spPr bwMode="auto">
          <a:xfrm>
            <a:off x="4473428" y="1964127"/>
            <a:ext cx="76200" cy="47625"/>
          </a:xfrm>
          <a:custGeom>
            <a:avLst/>
            <a:gdLst>
              <a:gd name="T0" fmla="*/ 57964394 w 48"/>
              <a:gd name="T1" fmla="*/ 0 h 30"/>
              <a:gd name="T2" fmla="*/ 47883760 w 48"/>
              <a:gd name="T3" fmla="*/ 0 h 30"/>
              <a:gd name="T4" fmla="*/ 35282189 w 48"/>
              <a:gd name="T5" fmla="*/ 2520950 h 30"/>
              <a:gd name="T6" fmla="*/ 25201561 w 48"/>
              <a:gd name="T7" fmla="*/ 5040313 h 30"/>
              <a:gd name="T8" fmla="*/ 15120939 w 48"/>
              <a:gd name="T9" fmla="*/ 10080626 h 30"/>
              <a:gd name="T10" fmla="*/ 10080625 w 48"/>
              <a:gd name="T11" fmla="*/ 15120940 h 30"/>
              <a:gd name="T12" fmla="*/ 5040312 w 48"/>
              <a:gd name="T13" fmla="*/ 22682200 h 30"/>
              <a:gd name="T14" fmla="*/ 0 w 48"/>
              <a:gd name="T15" fmla="*/ 27722518 h 30"/>
              <a:gd name="T16" fmla="*/ 0 w 48"/>
              <a:gd name="T17" fmla="*/ 37803140 h 30"/>
              <a:gd name="T18" fmla="*/ 0 w 48"/>
              <a:gd name="T19" fmla="*/ 45362813 h 30"/>
              <a:gd name="T20" fmla="*/ 5040312 w 48"/>
              <a:gd name="T21" fmla="*/ 52924086 h 30"/>
              <a:gd name="T22" fmla="*/ 10080625 w 48"/>
              <a:gd name="T23" fmla="*/ 57964398 h 30"/>
              <a:gd name="T24" fmla="*/ 15120939 w 48"/>
              <a:gd name="T25" fmla="*/ 65524071 h 30"/>
              <a:gd name="T26" fmla="*/ 25201561 w 48"/>
              <a:gd name="T27" fmla="*/ 68045020 h 30"/>
              <a:gd name="T28" fmla="*/ 35282189 w 48"/>
              <a:gd name="T29" fmla="*/ 73085331 h 30"/>
              <a:gd name="T30" fmla="*/ 47883760 w 48"/>
              <a:gd name="T31" fmla="*/ 75604693 h 30"/>
              <a:gd name="T32" fmla="*/ 57964394 w 48"/>
              <a:gd name="T33" fmla="*/ 75604693 h 30"/>
              <a:gd name="T34" fmla="*/ 70564377 w 48"/>
              <a:gd name="T35" fmla="*/ 75604693 h 30"/>
              <a:gd name="T36" fmla="*/ 85685310 w 48"/>
              <a:gd name="T37" fmla="*/ 73085331 h 30"/>
              <a:gd name="T38" fmla="*/ 95765932 w 48"/>
              <a:gd name="T39" fmla="*/ 68045020 h 30"/>
              <a:gd name="T40" fmla="*/ 100806243 w 48"/>
              <a:gd name="T41" fmla="*/ 65524071 h 30"/>
              <a:gd name="T42" fmla="*/ 110886889 w 48"/>
              <a:gd name="T43" fmla="*/ 57964398 h 30"/>
              <a:gd name="T44" fmla="*/ 113407839 w 48"/>
              <a:gd name="T45" fmla="*/ 52924086 h 30"/>
              <a:gd name="T46" fmla="*/ 118448149 w 48"/>
              <a:gd name="T47" fmla="*/ 45362813 h 30"/>
              <a:gd name="T48" fmla="*/ 120967511 w 48"/>
              <a:gd name="T49" fmla="*/ 37803140 h 30"/>
              <a:gd name="T50" fmla="*/ 118448149 w 48"/>
              <a:gd name="T51" fmla="*/ 27722518 h 30"/>
              <a:gd name="T52" fmla="*/ 113407839 w 48"/>
              <a:gd name="T53" fmla="*/ 22682200 h 30"/>
              <a:gd name="T54" fmla="*/ 110886889 w 48"/>
              <a:gd name="T55" fmla="*/ 15120940 h 30"/>
              <a:gd name="T56" fmla="*/ 100806243 w 48"/>
              <a:gd name="T57" fmla="*/ 10080626 h 30"/>
              <a:gd name="T58" fmla="*/ 95765932 w 48"/>
              <a:gd name="T59" fmla="*/ 5040313 h 30"/>
              <a:gd name="T60" fmla="*/ 85685310 w 48"/>
              <a:gd name="T61" fmla="*/ 2520950 h 30"/>
              <a:gd name="T62" fmla="*/ 70564377 w 48"/>
              <a:gd name="T63" fmla="*/ 0 h 30"/>
              <a:gd name="T64" fmla="*/ 57964394 w 48"/>
              <a:gd name="T65" fmla="*/ 0 h 3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8"/>
              <a:gd name="T100" fmla="*/ 0 h 30"/>
              <a:gd name="T101" fmla="*/ 48 w 48"/>
              <a:gd name="T102" fmla="*/ 30 h 3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8" h="30">
                <a:moveTo>
                  <a:pt x="23" y="0"/>
                </a:moveTo>
                <a:lnTo>
                  <a:pt x="19" y="0"/>
                </a:lnTo>
                <a:lnTo>
                  <a:pt x="14" y="1"/>
                </a:lnTo>
                <a:lnTo>
                  <a:pt x="10" y="2"/>
                </a:lnTo>
                <a:lnTo>
                  <a:pt x="6" y="4"/>
                </a:lnTo>
                <a:lnTo>
                  <a:pt x="4" y="6"/>
                </a:lnTo>
                <a:lnTo>
                  <a:pt x="2" y="9"/>
                </a:lnTo>
                <a:lnTo>
                  <a:pt x="0" y="11"/>
                </a:lnTo>
                <a:lnTo>
                  <a:pt x="0" y="15"/>
                </a:lnTo>
                <a:lnTo>
                  <a:pt x="0" y="18"/>
                </a:lnTo>
                <a:lnTo>
                  <a:pt x="2" y="21"/>
                </a:lnTo>
                <a:lnTo>
                  <a:pt x="4" y="23"/>
                </a:lnTo>
                <a:lnTo>
                  <a:pt x="6" y="26"/>
                </a:lnTo>
                <a:lnTo>
                  <a:pt x="10" y="27"/>
                </a:lnTo>
                <a:lnTo>
                  <a:pt x="14" y="29"/>
                </a:lnTo>
                <a:lnTo>
                  <a:pt x="19" y="30"/>
                </a:lnTo>
                <a:lnTo>
                  <a:pt x="23" y="30"/>
                </a:lnTo>
                <a:lnTo>
                  <a:pt x="28" y="30"/>
                </a:lnTo>
                <a:lnTo>
                  <a:pt x="34" y="29"/>
                </a:lnTo>
                <a:lnTo>
                  <a:pt x="38" y="27"/>
                </a:lnTo>
                <a:lnTo>
                  <a:pt x="40" y="26"/>
                </a:lnTo>
                <a:lnTo>
                  <a:pt x="44" y="23"/>
                </a:lnTo>
                <a:lnTo>
                  <a:pt x="45" y="21"/>
                </a:lnTo>
                <a:lnTo>
                  <a:pt x="47" y="18"/>
                </a:lnTo>
                <a:lnTo>
                  <a:pt x="48" y="15"/>
                </a:lnTo>
                <a:lnTo>
                  <a:pt x="47" y="11"/>
                </a:lnTo>
                <a:lnTo>
                  <a:pt x="45" y="9"/>
                </a:lnTo>
                <a:lnTo>
                  <a:pt x="44" y="6"/>
                </a:lnTo>
                <a:lnTo>
                  <a:pt x="40" y="4"/>
                </a:lnTo>
                <a:lnTo>
                  <a:pt x="38" y="2"/>
                </a:lnTo>
                <a:lnTo>
                  <a:pt x="34" y="1"/>
                </a:lnTo>
                <a:lnTo>
                  <a:pt x="28" y="0"/>
                </a:lnTo>
                <a:lnTo>
                  <a:pt x="23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4" name="Freeform 20"/>
          <p:cNvSpPr>
            <a:spLocks/>
          </p:cNvSpPr>
          <p:nvPr/>
        </p:nvSpPr>
        <p:spPr bwMode="auto">
          <a:xfrm>
            <a:off x="6107463" y="1490584"/>
            <a:ext cx="1884599" cy="892175"/>
          </a:xfrm>
          <a:custGeom>
            <a:avLst/>
            <a:gdLst>
              <a:gd name="T0" fmla="*/ 118446523 w 867"/>
              <a:gd name="T1" fmla="*/ 493950609 h 562"/>
              <a:gd name="T2" fmla="*/ 42841847 w 867"/>
              <a:gd name="T3" fmla="*/ 549394022 h 562"/>
              <a:gd name="T4" fmla="*/ 2519362 w 867"/>
              <a:gd name="T5" fmla="*/ 630038987 h 562"/>
              <a:gd name="T6" fmla="*/ 2519362 w 867"/>
              <a:gd name="T7" fmla="*/ 705643642 h 562"/>
              <a:gd name="T8" fmla="*/ 30241868 w 867"/>
              <a:gd name="T9" fmla="*/ 766127366 h 562"/>
              <a:gd name="T10" fmla="*/ 108365905 w 867"/>
              <a:gd name="T11" fmla="*/ 831651400 h 562"/>
              <a:gd name="T12" fmla="*/ 55443427 w 867"/>
              <a:gd name="T13" fmla="*/ 909775614 h 562"/>
              <a:gd name="T14" fmla="*/ 52922478 w 867"/>
              <a:gd name="T15" fmla="*/ 1003022149 h 562"/>
              <a:gd name="T16" fmla="*/ 98285261 w 867"/>
              <a:gd name="T17" fmla="*/ 1088707424 h 562"/>
              <a:gd name="T18" fmla="*/ 181451183 w 867"/>
              <a:gd name="T19" fmla="*/ 1146670199 h 562"/>
              <a:gd name="T20" fmla="*/ 292338036 w 867"/>
              <a:gd name="T21" fmla="*/ 1159271768 h 562"/>
              <a:gd name="T22" fmla="*/ 355341108 w 867"/>
              <a:gd name="T23" fmla="*/ 1232355474 h 562"/>
              <a:gd name="T24" fmla="*/ 458668340 w 867"/>
              <a:gd name="T25" fmla="*/ 1297881096 h 562"/>
              <a:gd name="T26" fmla="*/ 579635762 w 867"/>
              <a:gd name="T27" fmla="*/ 1330642319 h 562"/>
              <a:gd name="T28" fmla="*/ 708162854 w 867"/>
              <a:gd name="T29" fmla="*/ 1328122957 h 562"/>
              <a:gd name="T30" fmla="*/ 831651225 w 867"/>
              <a:gd name="T31" fmla="*/ 1285279526 h 562"/>
              <a:gd name="T32" fmla="*/ 887094825 w 867"/>
              <a:gd name="T33" fmla="*/ 1340722939 h 562"/>
              <a:gd name="T34" fmla="*/ 972780082 w 867"/>
              <a:gd name="T35" fmla="*/ 1391126043 h 562"/>
              <a:gd name="T36" fmla="*/ 1071065319 w 867"/>
              <a:gd name="T37" fmla="*/ 1416327594 h 562"/>
              <a:gd name="T38" fmla="*/ 1197073050 w 867"/>
              <a:gd name="T39" fmla="*/ 1411287284 h 562"/>
              <a:gd name="T40" fmla="*/ 1320561420 w 867"/>
              <a:gd name="T41" fmla="*/ 1358364819 h 562"/>
              <a:gd name="T42" fmla="*/ 1408766038 w 867"/>
              <a:gd name="T43" fmla="*/ 1272677957 h 562"/>
              <a:gd name="T44" fmla="*/ 1461690079 w 867"/>
              <a:gd name="T45" fmla="*/ 1214715182 h 562"/>
              <a:gd name="T46" fmla="*/ 1557455955 w 867"/>
              <a:gd name="T47" fmla="*/ 1242436095 h 562"/>
              <a:gd name="T48" fmla="*/ 1683464083 w 867"/>
              <a:gd name="T49" fmla="*/ 1232355474 h 562"/>
              <a:gd name="T50" fmla="*/ 1804431505 w 867"/>
              <a:gd name="T51" fmla="*/ 1169352389 h 562"/>
              <a:gd name="T52" fmla="*/ 1877515195 w 867"/>
              <a:gd name="T53" fmla="*/ 1066025234 h 562"/>
              <a:gd name="T54" fmla="*/ 1920358618 w 867"/>
              <a:gd name="T55" fmla="*/ 982860907 h 562"/>
              <a:gd name="T56" fmla="*/ 2056446968 w 867"/>
              <a:gd name="T57" fmla="*/ 924896545 h 562"/>
              <a:gd name="T58" fmla="*/ 2147172534 w 867"/>
              <a:gd name="T59" fmla="*/ 821570779 h 562"/>
              <a:gd name="T60" fmla="*/ 2147483647 w 867"/>
              <a:gd name="T61" fmla="*/ 688003350 h 562"/>
              <a:gd name="T62" fmla="*/ 2147483647 w 867"/>
              <a:gd name="T63" fmla="*/ 569555264 h 562"/>
              <a:gd name="T64" fmla="*/ 2121970988 w 867"/>
              <a:gd name="T65" fmla="*/ 481349039 h 562"/>
              <a:gd name="T66" fmla="*/ 2132051606 w 867"/>
              <a:gd name="T67" fmla="*/ 370462113 h 562"/>
              <a:gd name="T68" fmla="*/ 2091729132 w 867"/>
              <a:gd name="T69" fmla="*/ 282257477 h 562"/>
              <a:gd name="T70" fmla="*/ 2016124494 w 867"/>
              <a:gd name="T71" fmla="*/ 211693132 h 562"/>
              <a:gd name="T72" fmla="*/ 1937998906 w 867"/>
              <a:gd name="T73" fmla="*/ 178930272 h 562"/>
              <a:gd name="T74" fmla="*/ 1895157072 w 867"/>
              <a:gd name="T75" fmla="*/ 93244972 h 562"/>
              <a:gd name="T76" fmla="*/ 1817031485 w 867"/>
              <a:gd name="T77" fmla="*/ 30241874 h 562"/>
              <a:gd name="T78" fmla="*/ 1716225300 w 867"/>
              <a:gd name="T79" fmla="*/ 2520950 h 562"/>
              <a:gd name="T80" fmla="*/ 1590217171 w 867"/>
              <a:gd name="T81" fmla="*/ 20161247 h 562"/>
              <a:gd name="T82" fmla="*/ 1507052863 w 867"/>
              <a:gd name="T83" fmla="*/ 80644990 h 562"/>
              <a:gd name="T84" fmla="*/ 1406246678 w 867"/>
              <a:gd name="T85" fmla="*/ 12599985 h 562"/>
              <a:gd name="T86" fmla="*/ 1300400183 w 867"/>
              <a:gd name="T87" fmla="*/ 2520950 h 562"/>
              <a:gd name="T88" fmla="*/ 1214714926 w 867"/>
              <a:gd name="T89" fmla="*/ 30241874 h 562"/>
              <a:gd name="T90" fmla="*/ 1134069978 w 867"/>
              <a:gd name="T91" fmla="*/ 108365928 h 562"/>
              <a:gd name="T92" fmla="*/ 1048384721 w 867"/>
              <a:gd name="T93" fmla="*/ 63003110 h 562"/>
              <a:gd name="T94" fmla="*/ 927417299 w 867"/>
              <a:gd name="T95" fmla="*/ 42843444 h 562"/>
              <a:gd name="T96" fmla="*/ 836691732 w 867"/>
              <a:gd name="T97" fmla="*/ 63003110 h 562"/>
              <a:gd name="T98" fmla="*/ 761086895 w 867"/>
              <a:gd name="T99" fmla="*/ 105846566 h 562"/>
              <a:gd name="T100" fmla="*/ 708162854 w 867"/>
              <a:gd name="T101" fmla="*/ 168851239 h 562"/>
              <a:gd name="T102" fmla="*/ 622477597 w 867"/>
              <a:gd name="T103" fmla="*/ 143648100 h 562"/>
              <a:gd name="T104" fmla="*/ 498990814 w 867"/>
              <a:gd name="T105" fmla="*/ 133567479 h 562"/>
              <a:gd name="T106" fmla="*/ 342741128 w 867"/>
              <a:gd name="T107" fmla="*/ 181451221 h 562"/>
              <a:gd name="T108" fmla="*/ 234373686 w 867"/>
              <a:gd name="T109" fmla="*/ 287297787 h 562"/>
              <a:gd name="T110" fmla="*/ 194051162 w 867"/>
              <a:gd name="T111" fmla="*/ 400703975 h 562"/>
              <a:gd name="T112" fmla="*/ 196572110 w 867"/>
              <a:gd name="T113" fmla="*/ 473789368 h 56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67"/>
              <a:gd name="T172" fmla="*/ 0 h 562"/>
              <a:gd name="T173" fmla="*/ 867 w 867"/>
              <a:gd name="T174" fmla="*/ 562 h 56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67" h="562">
                <a:moveTo>
                  <a:pt x="78" y="188"/>
                </a:moveTo>
                <a:lnTo>
                  <a:pt x="69" y="188"/>
                </a:lnTo>
                <a:lnTo>
                  <a:pt x="61" y="191"/>
                </a:lnTo>
                <a:lnTo>
                  <a:pt x="55" y="193"/>
                </a:lnTo>
                <a:lnTo>
                  <a:pt x="47" y="196"/>
                </a:lnTo>
                <a:lnTo>
                  <a:pt x="40" y="200"/>
                </a:lnTo>
                <a:lnTo>
                  <a:pt x="34" y="204"/>
                </a:lnTo>
                <a:lnTo>
                  <a:pt x="27" y="208"/>
                </a:lnTo>
                <a:lnTo>
                  <a:pt x="22" y="213"/>
                </a:lnTo>
                <a:lnTo>
                  <a:pt x="17" y="218"/>
                </a:lnTo>
                <a:lnTo>
                  <a:pt x="13" y="223"/>
                </a:lnTo>
                <a:lnTo>
                  <a:pt x="9" y="230"/>
                </a:lnTo>
                <a:lnTo>
                  <a:pt x="5" y="237"/>
                </a:lnTo>
                <a:lnTo>
                  <a:pt x="2" y="243"/>
                </a:lnTo>
                <a:lnTo>
                  <a:pt x="1" y="250"/>
                </a:lnTo>
                <a:lnTo>
                  <a:pt x="0" y="258"/>
                </a:lnTo>
                <a:lnTo>
                  <a:pt x="0" y="264"/>
                </a:lnTo>
                <a:lnTo>
                  <a:pt x="0" y="269"/>
                </a:lnTo>
                <a:lnTo>
                  <a:pt x="0" y="275"/>
                </a:lnTo>
                <a:lnTo>
                  <a:pt x="1" y="280"/>
                </a:lnTo>
                <a:lnTo>
                  <a:pt x="2" y="285"/>
                </a:lnTo>
                <a:lnTo>
                  <a:pt x="4" y="289"/>
                </a:lnTo>
                <a:lnTo>
                  <a:pt x="6" y="294"/>
                </a:lnTo>
                <a:lnTo>
                  <a:pt x="9" y="298"/>
                </a:lnTo>
                <a:lnTo>
                  <a:pt x="12" y="304"/>
                </a:lnTo>
                <a:lnTo>
                  <a:pt x="17" y="311"/>
                </a:lnTo>
                <a:lnTo>
                  <a:pt x="25" y="319"/>
                </a:lnTo>
                <a:lnTo>
                  <a:pt x="34" y="326"/>
                </a:lnTo>
                <a:lnTo>
                  <a:pt x="43" y="331"/>
                </a:lnTo>
                <a:lnTo>
                  <a:pt x="43" y="330"/>
                </a:lnTo>
                <a:lnTo>
                  <a:pt x="36" y="336"/>
                </a:lnTo>
                <a:lnTo>
                  <a:pt x="32" y="342"/>
                </a:lnTo>
                <a:lnTo>
                  <a:pt x="29" y="348"/>
                </a:lnTo>
                <a:lnTo>
                  <a:pt x="25" y="355"/>
                </a:lnTo>
                <a:lnTo>
                  <a:pt x="22" y="361"/>
                </a:lnTo>
                <a:lnTo>
                  <a:pt x="21" y="369"/>
                </a:lnTo>
                <a:lnTo>
                  <a:pt x="19" y="376"/>
                </a:lnTo>
                <a:lnTo>
                  <a:pt x="18" y="384"/>
                </a:lnTo>
                <a:lnTo>
                  <a:pt x="19" y="392"/>
                </a:lnTo>
                <a:lnTo>
                  <a:pt x="21" y="398"/>
                </a:lnTo>
                <a:lnTo>
                  <a:pt x="22" y="406"/>
                </a:lnTo>
                <a:lnTo>
                  <a:pt x="26" y="413"/>
                </a:lnTo>
                <a:lnTo>
                  <a:pt x="29" y="419"/>
                </a:lnTo>
                <a:lnTo>
                  <a:pt x="34" y="426"/>
                </a:lnTo>
                <a:lnTo>
                  <a:pt x="39" y="432"/>
                </a:lnTo>
                <a:lnTo>
                  <a:pt x="44" y="438"/>
                </a:lnTo>
                <a:lnTo>
                  <a:pt x="51" y="443"/>
                </a:lnTo>
                <a:lnTo>
                  <a:pt x="57" y="447"/>
                </a:lnTo>
                <a:lnTo>
                  <a:pt x="64" y="451"/>
                </a:lnTo>
                <a:lnTo>
                  <a:pt x="72" y="455"/>
                </a:lnTo>
                <a:lnTo>
                  <a:pt x="80" y="457"/>
                </a:lnTo>
                <a:lnTo>
                  <a:pt x="89" y="459"/>
                </a:lnTo>
                <a:lnTo>
                  <a:pt x="97" y="460"/>
                </a:lnTo>
                <a:lnTo>
                  <a:pt x="106" y="460"/>
                </a:lnTo>
                <a:lnTo>
                  <a:pt x="116" y="460"/>
                </a:lnTo>
                <a:lnTo>
                  <a:pt x="122" y="468"/>
                </a:lnTo>
                <a:lnTo>
                  <a:pt x="127" y="476"/>
                </a:lnTo>
                <a:lnTo>
                  <a:pt x="133" y="482"/>
                </a:lnTo>
                <a:lnTo>
                  <a:pt x="141" y="489"/>
                </a:lnTo>
                <a:lnTo>
                  <a:pt x="148" y="495"/>
                </a:lnTo>
                <a:lnTo>
                  <a:pt x="156" y="501"/>
                </a:lnTo>
                <a:lnTo>
                  <a:pt x="163" y="506"/>
                </a:lnTo>
                <a:lnTo>
                  <a:pt x="173" y="511"/>
                </a:lnTo>
                <a:lnTo>
                  <a:pt x="182" y="515"/>
                </a:lnTo>
                <a:lnTo>
                  <a:pt x="191" y="519"/>
                </a:lnTo>
                <a:lnTo>
                  <a:pt x="200" y="522"/>
                </a:lnTo>
                <a:lnTo>
                  <a:pt x="209" y="524"/>
                </a:lnTo>
                <a:lnTo>
                  <a:pt x="220" y="527"/>
                </a:lnTo>
                <a:lnTo>
                  <a:pt x="230" y="528"/>
                </a:lnTo>
                <a:lnTo>
                  <a:pt x="239" y="528"/>
                </a:lnTo>
                <a:lnTo>
                  <a:pt x="250" y="530"/>
                </a:lnTo>
                <a:lnTo>
                  <a:pt x="260" y="528"/>
                </a:lnTo>
                <a:lnTo>
                  <a:pt x="271" y="528"/>
                </a:lnTo>
                <a:lnTo>
                  <a:pt x="281" y="527"/>
                </a:lnTo>
                <a:lnTo>
                  <a:pt x="292" y="524"/>
                </a:lnTo>
                <a:lnTo>
                  <a:pt x="302" y="522"/>
                </a:lnTo>
                <a:lnTo>
                  <a:pt x="311" y="518"/>
                </a:lnTo>
                <a:lnTo>
                  <a:pt x="321" y="514"/>
                </a:lnTo>
                <a:lnTo>
                  <a:pt x="330" y="510"/>
                </a:lnTo>
                <a:lnTo>
                  <a:pt x="335" y="515"/>
                </a:lnTo>
                <a:lnTo>
                  <a:pt x="340" y="522"/>
                </a:lnTo>
                <a:lnTo>
                  <a:pt x="346" y="527"/>
                </a:lnTo>
                <a:lnTo>
                  <a:pt x="352" y="532"/>
                </a:lnTo>
                <a:lnTo>
                  <a:pt x="359" y="536"/>
                </a:lnTo>
                <a:lnTo>
                  <a:pt x="365" y="541"/>
                </a:lnTo>
                <a:lnTo>
                  <a:pt x="372" y="545"/>
                </a:lnTo>
                <a:lnTo>
                  <a:pt x="378" y="549"/>
                </a:lnTo>
                <a:lnTo>
                  <a:pt x="386" y="552"/>
                </a:lnTo>
                <a:lnTo>
                  <a:pt x="394" y="555"/>
                </a:lnTo>
                <a:lnTo>
                  <a:pt x="402" y="557"/>
                </a:lnTo>
                <a:lnTo>
                  <a:pt x="410" y="560"/>
                </a:lnTo>
                <a:lnTo>
                  <a:pt x="418" y="561"/>
                </a:lnTo>
                <a:lnTo>
                  <a:pt x="425" y="562"/>
                </a:lnTo>
                <a:lnTo>
                  <a:pt x="435" y="562"/>
                </a:lnTo>
                <a:lnTo>
                  <a:pt x="442" y="562"/>
                </a:lnTo>
                <a:lnTo>
                  <a:pt x="454" y="562"/>
                </a:lnTo>
                <a:lnTo>
                  <a:pt x="465" y="561"/>
                </a:lnTo>
                <a:lnTo>
                  <a:pt x="475" y="560"/>
                </a:lnTo>
                <a:lnTo>
                  <a:pt x="486" y="557"/>
                </a:lnTo>
                <a:lnTo>
                  <a:pt x="496" y="553"/>
                </a:lnTo>
                <a:lnTo>
                  <a:pt x="505" y="549"/>
                </a:lnTo>
                <a:lnTo>
                  <a:pt x="514" y="544"/>
                </a:lnTo>
                <a:lnTo>
                  <a:pt x="524" y="539"/>
                </a:lnTo>
                <a:lnTo>
                  <a:pt x="532" y="534"/>
                </a:lnTo>
                <a:lnTo>
                  <a:pt x="539" y="527"/>
                </a:lnTo>
                <a:lnTo>
                  <a:pt x="546" y="520"/>
                </a:lnTo>
                <a:lnTo>
                  <a:pt x="552" y="513"/>
                </a:lnTo>
                <a:lnTo>
                  <a:pt x="559" y="505"/>
                </a:lnTo>
                <a:lnTo>
                  <a:pt x="564" y="495"/>
                </a:lnTo>
                <a:lnTo>
                  <a:pt x="568" y="488"/>
                </a:lnTo>
                <a:lnTo>
                  <a:pt x="572" y="478"/>
                </a:lnTo>
                <a:lnTo>
                  <a:pt x="580" y="482"/>
                </a:lnTo>
                <a:lnTo>
                  <a:pt x="587" y="485"/>
                </a:lnTo>
                <a:lnTo>
                  <a:pt x="594" y="488"/>
                </a:lnTo>
                <a:lnTo>
                  <a:pt x="602" y="490"/>
                </a:lnTo>
                <a:lnTo>
                  <a:pt x="610" y="492"/>
                </a:lnTo>
                <a:lnTo>
                  <a:pt x="618" y="493"/>
                </a:lnTo>
                <a:lnTo>
                  <a:pt x="626" y="494"/>
                </a:lnTo>
                <a:lnTo>
                  <a:pt x="634" y="494"/>
                </a:lnTo>
                <a:lnTo>
                  <a:pt x="645" y="493"/>
                </a:lnTo>
                <a:lnTo>
                  <a:pt x="657" y="492"/>
                </a:lnTo>
                <a:lnTo>
                  <a:pt x="668" y="489"/>
                </a:lnTo>
                <a:lnTo>
                  <a:pt x="680" y="486"/>
                </a:lnTo>
                <a:lnTo>
                  <a:pt x="689" y="481"/>
                </a:lnTo>
                <a:lnTo>
                  <a:pt x="699" y="477"/>
                </a:lnTo>
                <a:lnTo>
                  <a:pt x="707" y="471"/>
                </a:lnTo>
                <a:lnTo>
                  <a:pt x="716" y="464"/>
                </a:lnTo>
                <a:lnTo>
                  <a:pt x="723" y="457"/>
                </a:lnTo>
                <a:lnTo>
                  <a:pt x="729" y="449"/>
                </a:lnTo>
                <a:lnTo>
                  <a:pt x="736" y="440"/>
                </a:lnTo>
                <a:lnTo>
                  <a:pt x="741" y="432"/>
                </a:lnTo>
                <a:lnTo>
                  <a:pt x="745" y="423"/>
                </a:lnTo>
                <a:lnTo>
                  <a:pt x="748" y="413"/>
                </a:lnTo>
                <a:lnTo>
                  <a:pt x="749" y="402"/>
                </a:lnTo>
                <a:lnTo>
                  <a:pt x="750" y="393"/>
                </a:lnTo>
                <a:lnTo>
                  <a:pt x="750" y="392"/>
                </a:lnTo>
                <a:lnTo>
                  <a:pt x="762" y="390"/>
                </a:lnTo>
                <a:lnTo>
                  <a:pt x="774" y="386"/>
                </a:lnTo>
                <a:lnTo>
                  <a:pt x="786" y="382"/>
                </a:lnTo>
                <a:lnTo>
                  <a:pt x="796" y="379"/>
                </a:lnTo>
                <a:lnTo>
                  <a:pt x="807" y="373"/>
                </a:lnTo>
                <a:lnTo>
                  <a:pt x="816" y="367"/>
                </a:lnTo>
                <a:lnTo>
                  <a:pt x="825" y="360"/>
                </a:lnTo>
                <a:lnTo>
                  <a:pt x="833" y="352"/>
                </a:lnTo>
                <a:lnTo>
                  <a:pt x="841" y="343"/>
                </a:lnTo>
                <a:lnTo>
                  <a:pt x="847" y="335"/>
                </a:lnTo>
                <a:lnTo>
                  <a:pt x="852" y="326"/>
                </a:lnTo>
                <a:lnTo>
                  <a:pt x="858" y="315"/>
                </a:lnTo>
                <a:lnTo>
                  <a:pt x="862" y="306"/>
                </a:lnTo>
                <a:lnTo>
                  <a:pt x="864" y="296"/>
                </a:lnTo>
                <a:lnTo>
                  <a:pt x="866" y="284"/>
                </a:lnTo>
                <a:lnTo>
                  <a:pt x="867" y="273"/>
                </a:lnTo>
                <a:lnTo>
                  <a:pt x="866" y="263"/>
                </a:lnTo>
                <a:lnTo>
                  <a:pt x="864" y="254"/>
                </a:lnTo>
                <a:lnTo>
                  <a:pt x="863" y="244"/>
                </a:lnTo>
                <a:lnTo>
                  <a:pt x="859" y="234"/>
                </a:lnTo>
                <a:lnTo>
                  <a:pt x="855" y="226"/>
                </a:lnTo>
                <a:lnTo>
                  <a:pt x="851" y="217"/>
                </a:lnTo>
                <a:lnTo>
                  <a:pt x="845" y="208"/>
                </a:lnTo>
                <a:lnTo>
                  <a:pt x="838" y="200"/>
                </a:lnTo>
                <a:lnTo>
                  <a:pt x="842" y="191"/>
                </a:lnTo>
                <a:lnTo>
                  <a:pt x="845" y="181"/>
                </a:lnTo>
                <a:lnTo>
                  <a:pt x="846" y="172"/>
                </a:lnTo>
                <a:lnTo>
                  <a:pt x="847" y="163"/>
                </a:lnTo>
                <a:lnTo>
                  <a:pt x="846" y="155"/>
                </a:lnTo>
                <a:lnTo>
                  <a:pt x="846" y="147"/>
                </a:lnTo>
                <a:lnTo>
                  <a:pt x="843" y="139"/>
                </a:lnTo>
                <a:lnTo>
                  <a:pt x="841" y="131"/>
                </a:lnTo>
                <a:lnTo>
                  <a:pt x="838" y="125"/>
                </a:lnTo>
                <a:lnTo>
                  <a:pt x="834" y="118"/>
                </a:lnTo>
                <a:lnTo>
                  <a:pt x="830" y="112"/>
                </a:lnTo>
                <a:lnTo>
                  <a:pt x="825" y="105"/>
                </a:lnTo>
                <a:lnTo>
                  <a:pt x="820" y="100"/>
                </a:lnTo>
                <a:lnTo>
                  <a:pt x="813" y="93"/>
                </a:lnTo>
                <a:lnTo>
                  <a:pt x="807" y="89"/>
                </a:lnTo>
                <a:lnTo>
                  <a:pt x="800" y="84"/>
                </a:lnTo>
                <a:lnTo>
                  <a:pt x="792" y="80"/>
                </a:lnTo>
                <a:lnTo>
                  <a:pt x="784" y="76"/>
                </a:lnTo>
                <a:lnTo>
                  <a:pt x="776" y="74"/>
                </a:lnTo>
                <a:lnTo>
                  <a:pt x="767" y="71"/>
                </a:lnTo>
                <a:lnTo>
                  <a:pt x="769" y="71"/>
                </a:lnTo>
                <a:lnTo>
                  <a:pt x="766" y="63"/>
                </a:lnTo>
                <a:lnTo>
                  <a:pt x="763" y="57"/>
                </a:lnTo>
                <a:lnTo>
                  <a:pt x="761" y="50"/>
                </a:lnTo>
                <a:lnTo>
                  <a:pt x="757" y="42"/>
                </a:lnTo>
                <a:lnTo>
                  <a:pt x="752" y="37"/>
                </a:lnTo>
                <a:lnTo>
                  <a:pt x="746" y="30"/>
                </a:lnTo>
                <a:lnTo>
                  <a:pt x="741" y="25"/>
                </a:lnTo>
                <a:lnTo>
                  <a:pt x="735" y="20"/>
                </a:lnTo>
                <a:lnTo>
                  <a:pt x="728" y="16"/>
                </a:lnTo>
                <a:lnTo>
                  <a:pt x="721" y="12"/>
                </a:lnTo>
                <a:lnTo>
                  <a:pt x="714" y="8"/>
                </a:lnTo>
                <a:lnTo>
                  <a:pt x="706" y="5"/>
                </a:lnTo>
                <a:lnTo>
                  <a:pt x="698" y="4"/>
                </a:lnTo>
                <a:lnTo>
                  <a:pt x="690" y="1"/>
                </a:lnTo>
                <a:lnTo>
                  <a:pt x="681" y="1"/>
                </a:lnTo>
                <a:lnTo>
                  <a:pt x="673" y="0"/>
                </a:lnTo>
                <a:lnTo>
                  <a:pt x="661" y="1"/>
                </a:lnTo>
                <a:lnTo>
                  <a:pt x="651" y="3"/>
                </a:lnTo>
                <a:lnTo>
                  <a:pt x="642" y="5"/>
                </a:lnTo>
                <a:lnTo>
                  <a:pt x="631" y="8"/>
                </a:lnTo>
                <a:lnTo>
                  <a:pt x="622" y="13"/>
                </a:lnTo>
                <a:lnTo>
                  <a:pt x="613" y="18"/>
                </a:lnTo>
                <a:lnTo>
                  <a:pt x="605" y="24"/>
                </a:lnTo>
                <a:lnTo>
                  <a:pt x="598" y="30"/>
                </a:lnTo>
                <a:lnTo>
                  <a:pt x="598" y="32"/>
                </a:lnTo>
                <a:lnTo>
                  <a:pt x="592" y="24"/>
                </a:lnTo>
                <a:lnTo>
                  <a:pt x="584" y="18"/>
                </a:lnTo>
                <a:lnTo>
                  <a:pt x="576" y="13"/>
                </a:lnTo>
                <a:lnTo>
                  <a:pt x="567" y="8"/>
                </a:lnTo>
                <a:lnTo>
                  <a:pt x="558" y="5"/>
                </a:lnTo>
                <a:lnTo>
                  <a:pt x="549" y="3"/>
                </a:lnTo>
                <a:lnTo>
                  <a:pt x="538" y="1"/>
                </a:lnTo>
                <a:lnTo>
                  <a:pt x="529" y="0"/>
                </a:lnTo>
                <a:lnTo>
                  <a:pt x="522" y="0"/>
                </a:lnTo>
                <a:lnTo>
                  <a:pt x="516" y="1"/>
                </a:lnTo>
                <a:lnTo>
                  <a:pt x="511" y="3"/>
                </a:lnTo>
                <a:lnTo>
                  <a:pt x="504" y="4"/>
                </a:lnTo>
                <a:lnTo>
                  <a:pt x="499" y="5"/>
                </a:lnTo>
                <a:lnTo>
                  <a:pt x="494" y="7"/>
                </a:lnTo>
                <a:lnTo>
                  <a:pt x="482" y="12"/>
                </a:lnTo>
                <a:lnTo>
                  <a:pt x="473" y="18"/>
                </a:lnTo>
                <a:lnTo>
                  <a:pt x="463" y="25"/>
                </a:lnTo>
                <a:lnTo>
                  <a:pt x="457" y="34"/>
                </a:lnTo>
                <a:lnTo>
                  <a:pt x="453" y="38"/>
                </a:lnTo>
                <a:lnTo>
                  <a:pt x="450" y="43"/>
                </a:lnTo>
                <a:lnTo>
                  <a:pt x="450" y="45"/>
                </a:lnTo>
                <a:lnTo>
                  <a:pt x="442" y="38"/>
                </a:lnTo>
                <a:lnTo>
                  <a:pt x="435" y="33"/>
                </a:lnTo>
                <a:lnTo>
                  <a:pt x="425" y="29"/>
                </a:lnTo>
                <a:lnTo>
                  <a:pt x="416" y="25"/>
                </a:lnTo>
                <a:lnTo>
                  <a:pt x="406" y="21"/>
                </a:lnTo>
                <a:lnTo>
                  <a:pt x="397" y="20"/>
                </a:lnTo>
                <a:lnTo>
                  <a:pt x="386" y="17"/>
                </a:lnTo>
                <a:lnTo>
                  <a:pt x="376" y="17"/>
                </a:lnTo>
                <a:lnTo>
                  <a:pt x="368" y="17"/>
                </a:lnTo>
                <a:lnTo>
                  <a:pt x="360" y="18"/>
                </a:lnTo>
                <a:lnTo>
                  <a:pt x="353" y="20"/>
                </a:lnTo>
                <a:lnTo>
                  <a:pt x="347" y="21"/>
                </a:lnTo>
                <a:lnTo>
                  <a:pt x="339" y="22"/>
                </a:lnTo>
                <a:lnTo>
                  <a:pt x="332" y="25"/>
                </a:lnTo>
                <a:lnTo>
                  <a:pt x="326" y="28"/>
                </a:lnTo>
                <a:lnTo>
                  <a:pt x="321" y="30"/>
                </a:lnTo>
                <a:lnTo>
                  <a:pt x="314" y="34"/>
                </a:lnTo>
                <a:lnTo>
                  <a:pt x="309" y="38"/>
                </a:lnTo>
                <a:lnTo>
                  <a:pt x="302" y="42"/>
                </a:lnTo>
                <a:lnTo>
                  <a:pt x="298" y="47"/>
                </a:lnTo>
                <a:lnTo>
                  <a:pt x="293" y="51"/>
                </a:lnTo>
                <a:lnTo>
                  <a:pt x="288" y="57"/>
                </a:lnTo>
                <a:lnTo>
                  <a:pt x="284" y="62"/>
                </a:lnTo>
                <a:lnTo>
                  <a:pt x="281" y="67"/>
                </a:lnTo>
                <a:lnTo>
                  <a:pt x="280" y="68"/>
                </a:lnTo>
                <a:lnTo>
                  <a:pt x="272" y="64"/>
                </a:lnTo>
                <a:lnTo>
                  <a:pt x="264" y="61"/>
                </a:lnTo>
                <a:lnTo>
                  <a:pt x="256" y="58"/>
                </a:lnTo>
                <a:lnTo>
                  <a:pt x="247" y="57"/>
                </a:lnTo>
                <a:lnTo>
                  <a:pt x="238" y="54"/>
                </a:lnTo>
                <a:lnTo>
                  <a:pt x="230" y="53"/>
                </a:lnTo>
                <a:lnTo>
                  <a:pt x="221" y="53"/>
                </a:lnTo>
                <a:lnTo>
                  <a:pt x="212" y="51"/>
                </a:lnTo>
                <a:lnTo>
                  <a:pt x="198" y="53"/>
                </a:lnTo>
                <a:lnTo>
                  <a:pt x="184" y="54"/>
                </a:lnTo>
                <a:lnTo>
                  <a:pt x="171" y="57"/>
                </a:lnTo>
                <a:lnTo>
                  <a:pt x="160" y="62"/>
                </a:lnTo>
                <a:lnTo>
                  <a:pt x="148" y="66"/>
                </a:lnTo>
                <a:lnTo>
                  <a:pt x="136" y="72"/>
                </a:lnTo>
                <a:lnTo>
                  <a:pt x="125" y="79"/>
                </a:lnTo>
                <a:lnTo>
                  <a:pt x="116" y="87"/>
                </a:lnTo>
                <a:lnTo>
                  <a:pt x="107" y="96"/>
                </a:lnTo>
                <a:lnTo>
                  <a:pt x="99" y="105"/>
                </a:lnTo>
                <a:lnTo>
                  <a:pt x="93" y="114"/>
                </a:lnTo>
                <a:lnTo>
                  <a:pt x="87" y="125"/>
                </a:lnTo>
                <a:lnTo>
                  <a:pt x="82" y="135"/>
                </a:lnTo>
                <a:lnTo>
                  <a:pt x="80" y="147"/>
                </a:lnTo>
                <a:lnTo>
                  <a:pt x="78" y="154"/>
                </a:lnTo>
                <a:lnTo>
                  <a:pt x="77" y="159"/>
                </a:lnTo>
                <a:lnTo>
                  <a:pt x="77" y="166"/>
                </a:lnTo>
                <a:lnTo>
                  <a:pt x="77" y="172"/>
                </a:lnTo>
                <a:lnTo>
                  <a:pt x="77" y="180"/>
                </a:lnTo>
                <a:lnTo>
                  <a:pt x="77" y="188"/>
                </a:lnTo>
                <a:lnTo>
                  <a:pt x="78" y="188"/>
                </a:lnTo>
              </a:path>
            </a:pathLst>
          </a:custGeom>
          <a:solidFill>
            <a:srgbClr val="FFCCFF"/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5" name="Freeform 35"/>
          <p:cNvSpPr>
            <a:spLocks/>
          </p:cNvSpPr>
          <p:nvPr/>
        </p:nvSpPr>
        <p:spPr bwMode="auto">
          <a:xfrm>
            <a:off x="2741469" y="1600589"/>
            <a:ext cx="2032000" cy="892175"/>
          </a:xfrm>
          <a:custGeom>
            <a:avLst/>
            <a:gdLst>
              <a:gd name="T0" fmla="*/ 178931869 w 1280"/>
              <a:gd name="T1" fmla="*/ 493950609 h 562"/>
              <a:gd name="T2" fmla="*/ 65524062 w 1280"/>
              <a:gd name="T3" fmla="*/ 549394022 h 562"/>
              <a:gd name="T4" fmla="*/ 7559675 w 1280"/>
              <a:gd name="T5" fmla="*/ 630038987 h 562"/>
              <a:gd name="T6" fmla="*/ 7559675 w 1280"/>
              <a:gd name="T7" fmla="*/ 705643642 h 562"/>
              <a:gd name="T8" fmla="*/ 42843446 w 1280"/>
              <a:gd name="T9" fmla="*/ 761087055 h 562"/>
              <a:gd name="T10" fmla="*/ 108365933 w 1280"/>
              <a:gd name="T11" fmla="*/ 811490158 h 562"/>
              <a:gd name="T12" fmla="*/ 138607797 w 1280"/>
              <a:gd name="T13" fmla="*/ 844251580 h 562"/>
              <a:gd name="T14" fmla="*/ 78124045 w 1280"/>
              <a:gd name="T15" fmla="*/ 927417494 h 562"/>
              <a:gd name="T16" fmla="*/ 78124045 w 1280"/>
              <a:gd name="T17" fmla="*/ 1003022149 h 562"/>
              <a:gd name="T18" fmla="*/ 146169056 w 1280"/>
              <a:gd name="T19" fmla="*/ 1088707424 h 562"/>
              <a:gd name="T20" fmla="*/ 269655921 w 1280"/>
              <a:gd name="T21" fmla="*/ 1141629888 h 562"/>
              <a:gd name="T22" fmla="*/ 415824928 w 1280"/>
              <a:gd name="T23" fmla="*/ 1159271768 h 562"/>
              <a:gd name="T24" fmla="*/ 501510307 w 1280"/>
              <a:gd name="T25" fmla="*/ 1214715182 h 562"/>
              <a:gd name="T26" fmla="*/ 642639003 w 1280"/>
              <a:gd name="T27" fmla="*/ 1285279526 h 562"/>
              <a:gd name="T28" fmla="*/ 819049873 w 1280"/>
              <a:gd name="T29" fmla="*/ 1325602009 h 562"/>
              <a:gd name="T30" fmla="*/ 1013102823 w 1280"/>
              <a:gd name="T31" fmla="*/ 1330642319 h 562"/>
              <a:gd name="T32" fmla="*/ 1194554004 w 1280"/>
              <a:gd name="T33" fmla="*/ 1295360147 h 562"/>
              <a:gd name="T34" fmla="*/ 1287798956 w 1280"/>
              <a:gd name="T35" fmla="*/ 1328122957 h 562"/>
              <a:gd name="T36" fmla="*/ 1408767997 w 1280"/>
              <a:gd name="T37" fmla="*/ 1381045422 h 562"/>
              <a:gd name="T38" fmla="*/ 1554937004 w 1280"/>
              <a:gd name="T39" fmla="*/ 1413808233 h 562"/>
              <a:gd name="T40" fmla="*/ 1728827322 w 1280"/>
              <a:gd name="T41" fmla="*/ 1413808233 h 562"/>
              <a:gd name="T42" fmla="*/ 1915318813 w 1280"/>
              <a:gd name="T43" fmla="*/ 1370964801 h 562"/>
              <a:gd name="T44" fmla="*/ 2058966871 w 1280"/>
              <a:gd name="T45" fmla="*/ 1290319836 h 562"/>
              <a:gd name="T46" fmla="*/ 2132052168 w 1280"/>
              <a:gd name="T47" fmla="*/ 1204634561 h 562"/>
              <a:gd name="T48" fmla="*/ 2147483647 w 1280"/>
              <a:gd name="T49" fmla="*/ 1237395784 h 562"/>
              <a:gd name="T50" fmla="*/ 2147483647 w 1280"/>
              <a:gd name="T51" fmla="*/ 1237395784 h 562"/>
              <a:gd name="T52" fmla="*/ 2147483647 w 1280"/>
              <a:gd name="T53" fmla="*/ 1184473320 h 562"/>
              <a:gd name="T54" fmla="*/ 2147483647 w 1280"/>
              <a:gd name="T55" fmla="*/ 1108868665 h 562"/>
              <a:gd name="T56" fmla="*/ 2147483647 w 1280"/>
              <a:gd name="T57" fmla="*/ 1053425252 h 562"/>
              <a:gd name="T58" fmla="*/ 2147483647 w 1280"/>
              <a:gd name="T59" fmla="*/ 987901218 h 562"/>
              <a:gd name="T60" fmla="*/ 2147483647 w 1280"/>
              <a:gd name="T61" fmla="*/ 952619046 h 562"/>
              <a:gd name="T62" fmla="*/ 2147483647 w 1280"/>
              <a:gd name="T63" fmla="*/ 864412821 h 562"/>
              <a:gd name="T64" fmla="*/ 2147483647 w 1280"/>
              <a:gd name="T65" fmla="*/ 793848279 h 562"/>
              <a:gd name="T66" fmla="*/ 2147483647 w 1280"/>
              <a:gd name="T67" fmla="*/ 728324245 h 562"/>
              <a:gd name="T68" fmla="*/ 2147483647 w 1280"/>
              <a:gd name="T69" fmla="*/ 662801798 h 562"/>
              <a:gd name="T70" fmla="*/ 2147483647 w 1280"/>
              <a:gd name="T71" fmla="*/ 589716505 h 562"/>
              <a:gd name="T72" fmla="*/ 2147483647 w 1280"/>
              <a:gd name="T73" fmla="*/ 504031229 h 562"/>
              <a:gd name="T74" fmla="*/ 2147483647 w 1280"/>
              <a:gd name="T75" fmla="*/ 443547506 h 562"/>
              <a:gd name="T76" fmla="*/ 2147483647 w 1280"/>
              <a:gd name="T77" fmla="*/ 370462113 h 562"/>
              <a:gd name="T78" fmla="*/ 2147483647 w 1280"/>
              <a:gd name="T79" fmla="*/ 282257477 h 562"/>
              <a:gd name="T80" fmla="*/ 2147483647 w 1280"/>
              <a:gd name="T81" fmla="*/ 211693132 h 562"/>
              <a:gd name="T82" fmla="*/ 2147483647 w 1280"/>
              <a:gd name="T83" fmla="*/ 178930272 h 562"/>
              <a:gd name="T84" fmla="*/ 2147483647 w 1280"/>
              <a:gd name="T85" fmla="*/ 93244972 h 562"/>
              <a:gd name="T86" fmla="*/ 2147483647 w 1280"/>
              <a:gd name="T87" fmla="*/ 30241874 h 562"/>
              <a:gd name="T88" fmla="*/ 2147483647 w 1280"/>
              <a:gd name="T89" fmla="*/ 0 h 562"/>
              <a:gd name="T90" fmla="*/ 2147483647 w 1280"/>
              <a:gd name="T91" fmla="*/ 20161247 h 562"/>
              <a:gd name="T92" fmla="*/ 2147483647 w 1280"/>
              <a:gd name="T93" fmla="*/ 75604679 h 562"/>
              <a:gd name="T94" fmla="*/ 2079128113 w 1280"/>
              <a:gd name="T95" fmla="*/ 12599985 h 562"/>
              <a:gd name="T96" fmla="*/ 1920359124 w 1280"/>
              <a:gd name="T97" fmla="*/ 2520950 h 562"/>
              <a:gd name="T98" fmla="*/ 1794351359 w 1280"/>
              <a:gd name="T99" fmla="*/ 30241874 h 562"/>
              <a:gd name="T100" fmla="*/ 1713706390 w 1280"/>
              <a:gd name="T101" fmla="*/ 73083731 h 562"/>
              <a:gd name="T102" fmla="*/ 1648181956 w 1280"/>
              <a:gd name="T103" fmla="*/ 95765921 h 562"/>
              <a:gd name="T104" fmla="*/ 1474292034 w 1280"/>
              <a:gd name="T105" fmla="*/ 45362805 h 562"/>
              <a:gd name="T106" fmla="*/ 1318042407 w 1280"/>
              <a:gd name="T107" fmla="*/ 50403116 h 562"/>
              <a:gd name="T108" fmla="*/ 1192033055 w 1280"/>
              <a:gd name="T109" fmla="*/ 75604679 h 562"/>
              <a:gd name="T110" fmla="*/ 1091226843 w 1280"/>
              <a:gd name="T111" fmla="*/ 128527169 h 562"/>
              <a:gd name="T112" fmla="*/ 1015622184 w 1280"/>
              <a:gd name="T113" fmla="*/ 161289980 h 562"/>
              <a:gd name="T114" fmla="*/ 856853195 w 1280"/>
              <a:gd name="T115" fmla="*/ 133567479 h 562"/>
              <a:gd name="T116" fmla="*/ 640119642 w 1280"/>
              <a:gd name="T117" fmla="*/ 141128738 h 562"/>
              <a:gd name="T118" fmla="*/ 435986270 w 1280"/>
              <a:gd name="T119" fmla="*/ 219252804 h 562"/>
              <a:gd name="T120" fmla="*/ 360383099 w 1280"/>
              <a:gd name="T121" fmla="*/ 274696217 h 562"/>
              <a:gd name="T122" fmla="*/ 309978406 w 1280"/>
              <a:gd name="T123" fmla="*/ 340221839 h 562"/>
              <a:gd name="T124" fmla="*/ 287297802 w 1280"/>
              <a:gd name="T125" fmla="*/ 418345954 h 56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280"/>
              <a:gd name="T190" fmla="*/ 0 h 562"/>
              <a:gd name="T191" fmla="*/ 1280 w 1280"/>
              <a:gd name="T192" fmla="*/ 562 h 562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280" h="562">
                <a:moveTo>
                  <a:pt x="116" y="187"/>
                </a:moveTo>
                <a:lnTo>
                  <a:pt x="103" y="188"/>
                </a:lnTo>
                <a:lnTo>
                  <a:pt x="92" y="190"/>
                </a:lnTo>
                <a:lnTo>
                  <a:pt x="81" y="192"/>
                </a:lnTo>
                <a:lnTo>
                  <a:pt x="71" y="196"/>
                </a:lnTo>
                <a:lnTo>
                  <a:pt x="60" y="198"/>
                </a:lnTo>
                <a:lnTo>
                  <a:pt x="51" y="202"/>
                </a:lnTo>
                <a:lnTo>
                  <a:pt x="42" y="208"/>
                </a:lnTo>
                <a:lnTo>
                  <a:pt x="34" y="213"/>
                </a:lnTo>
                <a:lnTo>
                  <a:pt x="26" y="218"/>
                </a:lnTo>
                <a:lnTo>
                  <a:pt x="20" y="223"/>
                </a:lnTo>
                <a:lnTo>
                  <a:pt x="14" y="230"/>
                </a:lnTo>
                <a:lnTo>
                  <a:pt x="9" y="236"/>
                </a:lnTo>
                <a:lnTo>
                  <a:pt x="5" y="243"/>
                </a:lnTo>
                <a:lnTo>
                  <a:pt x="3" y="250"/>
                </a:lnTo>
                <a:lnTo>
                  <a:pt x="1" y="256"/>
                </a:lnTo>
                <a:lnTo>
                  <a:pt x="0" y="264"/>
                </a:lnTo>
                <a:lnTo>
                  <a:pt x="1" y="269"/>
                </a:lnTo>
                <a:lnTo>
                  <a:pt x="1" y="275"/>
                </a:lnTo>
                <a:lnTo>
                  <a:pt x="3" y="280"/>
                </a:lnTo>
                <a:lnTo>
                  <a:pt x="5" y="284"/>
                </a:lnTo>
                <a:lnTo>
                  <a:pt x="8" y="289"/>
                </a:lnTo>
                <a:lnTo>
                  <a:pt x="10" y="294"/>
                </a:lnTo>
                <a:lnTo>
                  <a:pt x="14" y="298"/>
                </a:lnTo>
                <a:lnTo>
                  <a:pt x="17" y="302"/>
                </a:lnTo>
                <a:lnTo>
                  <a:pt x="22" y="307"/>
                </a:lnTo>
                <a:lnTo>
                  <a:pt x="26" y="311"/>
                </a:lnTo>
                <a:lnTo>
                  <a:pt x="31" y="315"/>
                </a:lnTo>
                <a:lnTo>
                  <a:pt x="38" y="318"/>
                </a:lnTo>
                <a:lnTo>
                  <a:pt x="43" y="322"/>
                </a:lnTo>
                <a:lnTo>
                  <a:pt x="50" y="326"/>
                </a:lnTo>
                <a:lnTo>
                  <a:pt x="58" y="328"/>
                </a:lnTo>
                <a:lnTo>
                  <a:pt x="64" y="331"/>
                </a:lnTo>
                <a:lnTo>
                  <a:pt x="64" y="330"/>
                </a:lnTo>
                <a:lnTo>
                  <a:pt x="55" y="335"/>
                </a:lnTo>
                <a:lnTo>
                  <a:pt x="48" y="342"/>
                </a:lnTo>
                <a:lnTo>
                  <a:pt x="43" y="348"/>
                </a:lnTo>
                <a:lnTo>
                  <a:pt x="38" y="355"/>
                </a:lnTo>
                <a:lnTo>
                  <a:pt x="34" y="361"/>
                </a:lnTo>
                <a:lnTo>
                  <a:pt x="31" y="368"/>
                </a:lnTo>
                <a:lnTo>
                  <a:pt x="29" y="376"/>
                </a:lnTo>
                <a:lnTo>
                  <a:pt x="29" y="382"/>
                </a:lnTo>
                <a:lnTo>
                  <a:pt x="29" y="386"/>
                </a:lnTo>
                <a:lnTo>
                  <a:pt x="29" y="390"/>
                </a:lnTo>
                <a:lnTo>
                  <a:pt x="31" y="398"/>
                </a:lnTo>
                <a:lnTo>
                  <a:pt x="34" y="406"/>
                </a:lnTo>
                <a:lnTo>
                  <a:pt x="39" y="413"/>
                </a:lnTo>
                <a:lnTo>
                  <a:pt x="44" y="419"/>
                </a:lnTo>
                <a:lnTo>
                  <a:pt x="51" y="426"/>
                </a:lnTo>
                <a:lnTo>
                  <a:pt x="58" y="432"/>
                </a:lnTo>
                <a:lnTo>
                  <a:pt x="67" y="438"/>
                </a:lnTo>
                <a:lnTo>
                  <a:pt x="76" y="443"/>
                </a:lnTo>
                <a:lnTo>
                  <a:pt x="85" y="447"/>
                </a:lnTo>
                <a:lnTo>
                  <a:pt x="97" y="451"/>
                </a:lnTo>
                <a:lnTo>
                  <a:pt x="107" y="453"/>
                </a:lnTo>
                <a:lnTo>
                  <a:pt x="119" y="456"/>
                </a:lnTo>
                <a:lnTo>
                  <a:pt x="132" y="459"/>
                </a:lnTo>
                <a:lnTo>
                  <a:pt x="144" y="460"/>
                </a:lnTo>
                <a:lnTo>
                  <a:pt x="158" y="460"/>
                </a:lnTo>
                <a:lnTo>
                  <a:pt x="165" y="460"/>
                </a:lnTo>
                <a:lnTo>
                  <a:pt x="173" y="460"/>
                </a:lnTo>
                <a:lnTo>
                  <a:pt x="171" y="460"/>
                </a:lnTo>
                <a:lnTo>
                  <a:pt x="181" y="468"/>
                </a:lnTo>
                <a:lnTo>
                  <a:pt x="189" y="474"/>
                </a:lnTo>
                <a:lnTo>
                  <a:pt x="199" y="482"/>
                </a:lnTo>
                <a:lnTo>
                  <a:pt x="208" y="489"/>
                </a:lnTo>
                <a:lnTo>
                  <a:pt x="220" y="494"/>
                </a:lnTo>
                <a:lnTo>
                  <a:pt x="232" y="501"/>
                </a:lnTo>
                <a:lnTo>
                  <a:pt x="244" y="506"/>
                </a:lnTo>
                <a:lnTo>
                  <a:pt x="255" y="510"/>
                </a:lnTo>
                <a:lnTo>
                  <a:pt x="268" y="515"/>
                </a:lnTo>
                <a:lnTo>
                  <a:pt x="283" y="518"/>
                </a:lnTo>
                <a:lnTo>
                  <a:pt x="296" y="522"/>
                </a:lnTo>
                <a:lnTo>
                  <a:pt x="310" y="524"/>
                </a:lnTo>
                <a:lnTo>
                  <a:pt x="325" y="526"/>
                </a:lnTo>
                <a:lnTo>
                  <a:pt x="340" y="528"/>
                </a:lnTo>
                <a:lnTo>
                  <a:pt x="355" y="528"/>
                </a:lnTo>
                <a:lnTo>
                  <a:pt x="371" y="528"/>
                </a:lnTo>
                <a:lnTo>
                  <a:pt x="386" y="528"/>
                </a:lnTo>
                <a:lnTo>
                  <a:pt x="402" y="528"/>
                </a:lnTo>
                <a:lnTo>
                  <a:pt x="416" y="526"/>
                </a:lnTo>
                <a:lnTo>
                  <a:pt x="432" y="524"/>
                </a:lnTo>
                <a:lnTo>
                  <a:pt x="447" y="522"/>
                </a:lnTo>
                <a:lnTo>
                  <a:pt x="461" y="518"/>
                </a:lnTo>
                <a:lnTo>
                  <a:pt x="474" y="514"/>
                </a:lnTo>
                <a:lnTo>
                  <a:pt x="488" y="510"/>
                </a:lnTo>
                <a:lnTo>
                  <a:pt x="495" y="515"/>
                </a:lnTo>
                <a:lnTo>
                  <a:pt x="503" y="522"/>
                </a:lnTo>
                <a:lnTo>
                  <a:pt x="511" y="527"/>
                </a:lnTo>
                <a:lnTo>
                  <a:pt x="520" y="532"/>
                </a:lnTo>
                <a:lnTo>
                  <a:pt x="529" y="536"/>
                </a:lnTo>
                <a:lnTo>
                  <a:pt x="540" y="541"/>
                </a:lnTo>
                <a:lnTo>
                  <a:pt x="549" y="545"/>
                </a:lnTo>
                <a:lnTo>
                  <a:pt x="559" y="548"/>
                </a:lnTo>
                <a:lnTo>
                  <a:pt x="571" y="552"/>
                </a:lnTo>
                <a:lnTo>
                  <a:pt x="581" y="554"/>
                </a:lnTo>
                <a:lnTo>
                  <a:pt x="593" y="557"/>
                </a:lnTo>
                <a:lnTo>
                  <a:pt x="605" y="558"/>
                </a:lnTo>
                <a:lnTo>
                  <a:pt x="617" y="561"/>
                </a:lnTo>
                <a:lnTo>
                  <a:pt x="630" y="561"/>
                </a:lnTo>
                <a:lnTo>
                  <a:pt x="642" y="562"/>
                </a:lnTo>
                <a:lnTo>
                  <a:pt x="654" y="562"/>
                </a:lnTo>
                <a:lnTo>
                  <a:pt x="671" y="562"/>
                </a:lnTo>
                <a:lnTo>
                  <a:pt x="686" y="561"/>
                </a:lnTo>
                <a:lnTo>
                  <a:pt x="702" y="558"/>
                </a:lnTo>
                <a:lnTo>
                  <a:pt x="718" y="556"/>
                </a:lnTo>
                <a:lnTo>
                  <a:pt x="732" y="553"/>
                </a:lnTo>
                <a:lnTo>
                  <a:pt x="747" y="549"/>
                </a:lnTo>
                <a:lnTo>
                  <a:pt x="760" y="544"/>
                </a:lnTo>
                <a:lnTo>
                  <a:pt x="773" y="539"/>
                </a:lnTo>
                <a:lnTo>
                  <a:pt x="786" y="533"/>
                </a:lnTo>
                <a:lnTo>
                  <a:pt x="796" y="527"/>
                </a:lnTo>
                <a:lnTo>
                  <a:pt x="808" y="519"/>
                </a:lnTo>
                <a:lnTo>
                  <a:pt x="817" y="512"/>
                </a:lnTo>
                <a:lnTo>
                  <a:pt x="826" y="505"/>
                </a:lnTo>
                <a:lnTo>
                  <a:pt x="833" y="495"/>
                </a:lnTo>
                <a:lnTo>
                  <a:pt x="840" y="486"/>
                </a:lnTo>
                <a:lnTo>
                  <a:pt x="846" y="477"/>
                </a:lnTo>
                <a:lnTo>
                  <a:pt x="846" y="478"/>
                </a:lnTo>
                <a:lnTo>
                  <a:pt x="857" y="482"/>
                </a:lnTo>
                <a:lnTo>
                  <a:pt x="867" y="485"/>
                </a:lnTo>
                <a:lnTo>
                  <a:pt x="877" y="487"/>
                </a:lnTo>
                <a:lnTo>
                  <a:pt x="889" y="490"/>
                </a:lnTo>
                <a:lnTo>
                  <a:pt x="901" y="491"/>
                </a:lnTo>
                <a:lnTo>
                  <a:pt x="913" y="493"/>
                </a:lnTo>
                <a:lnTo>
                  <a:pt x="925" y="493"/>
                </a:lnTo>
                <a:lnTo>
                  <a:pt x="936" y="494"/>
                </a:lnTo>
                <a:lnTo>
                  <a:pt x="953" y="493"/>
                </a:lnTo>
                <a:lnTo>
                  <a:pt x="970" y="491"/>
                </a:lnTo>
                <a:lnTo>
                  <a:pt x="988" y="489"/>
                </a:lnTo>
                <a:lnTo>
                  <a:pt x="1003" y="486"/>
                </a:lnTo>
                <a:lnTo>
                  <a:pt x="1018" y="481"/>
                </a:lnTo>
                <a:lnTo>
                  <a:pt x="1032" y="476"/>
                </a:lnTo>
                <a:lnTo>
                  <a:pt x="1045" y="470"/>
                </a:lnTo>
                <a:lnTo>
                  <a:pt x="1057" y="464"/>
                </a:lnTo>
                <a:lnTo>
                  <a:pt x="1067" y="457"/>
                </a:lnTo>
                <a:lnTo>
                  <a:pt x="1078" y="449"/>
                </a:lnTo>
                <a:lnTo>
                  <a:pt x="1082" y="444"/>
                </a:lnTo>
                <a:lnTo>
                  <a:pt x="1087" y="440"/>
                </a:lnTo>
                <a:lnTo>
                  <a:pt x="1090" y="436"/>
                </a:lnTo>
                <a:lnTo>
                  <a:pt x="1094" y="431"/>
                </a:lnTo>
                <a:lnTo>
                  <a:pt x="1096" y="427"/>
                </a:lnTo>
                <a:lnTo>
                  <a:pt x="1100" y="422"/>
                </a:lnTo>
                <a:lnTo>
                  <a:pt x="1101" y="418"/>
                </a:lnTo>
                <a:lnTo>
                  <a:pt x="1104" y="413"/>
                </a:lnTo>
                <a:lnTo>
                  <a:pt x="1105" y="407"/>
                </a:lnTo>
                <a:lnTo>
                  <a:pt x="1107" y="402"/>
                </a:lnTo>
                <a:lnTo>
                  <a:pt x="1107" y="397"/>
                </a:lnTo>
                <a:lnTo>
                  <a:pt x="1108" y="392"/>
                </a:lnTo>
                <a:lnTo>
                  <a:pt x="1107" y="392"/>
                </a:lnTo>
                <a:lnTo>
                  <a:pt x="1125" y="390"/>
                </a:lnTo>
                <a:lnTo>
                  <a:pt x="1143" y="386"/>
                </a:lnTo>
                <a:lnTo>
                  <a:pt x="1160" y="382"/>
                </a:lnTo>
                <a:lnTo>
                  <a:pt x="1176" y="378"/>
                </a:lnTo>
                <a:lnTo>
                  <a:pt x="1191" y="372"/>
                </a:lnTo>
                <a:lnTo>
                  <a:pt x="1205" y="367"/>
                </a:lnTo>
                <a:lnTo>
                  <a:pt x="1218" y="359"/>
                </a:lnTo>
                <a:lnTo>
                  <a:pt x="1230" y="352"/>
                </a:lnTo>
                <a:lnTo>
                  <a:pt x="1242" y="343"/>
                </a:lnTo>
                <a:lnTo>
                  <a:pt x="1251" y="335"/>
                </a:lnTo>
                <a:lnTo>
                  <a:pt x="1256" y="330"/>
                </a:lnTo>
                <a:lnTo>
                  <a:pt x="1260" y="325"/>
                </a:lnTo>
                <a:lnTo>
                  <a:pt x="1263" y="321"/>
                </a:lnTo>
                <a:lnTo>
                  <a:pt x="1267" y="315"/>
                </a:lnTo>
                <a:lnTo>
                  <a:pt x="1269" y="310"/>
                </a:lnTo>
                <a:lnTo>
                  <a:pt x="1272" y="305"/>
                </a:lnTo>
                <a:lnTo>
                  <a:pt x="1274" y="300"/>
                </a:lnTo>
                <a:lnTo>
                  <a:pt x="1276" y="294"/>
                </a:lnTo>
                <a:lnTo>
                  <a:pt x="1277" y="289"/>
                </a:lnTo>
                <a:lnTo>
                  <a:pt x="1278" y="284"/>
                </a:lnTo>
                <a:lnTo>
                  <a:pt x="1280" y="279"/>
                </a:lnTo>
                <a:lnTo>
                  <a:pt x="1280" y="273"/>
                </a:lnTo>
                <a:lnTo>
                  <a:pt x="1280" y="268"/>
                </a:lnTo>
                <a:lnTo>
                  <a:pt x="1278" y="263"/>
                </a:lnTo>
                <a:lnTo>
                  <a:pt x="1278" y="258"/>
                </a:lnTo>
                <a:lnTo>
                  <a:pt x="1277" y="254"/>
                </a:lnTo>
                <a:lnTo>
                  <a:pt x="1276" y="248"/>
                </a:lnTo>
                <a:lnTo>
                  <a:pt x="1273" y="243"/>
                </a:lnTo>
                <a:lnTo>
                  <a:pt x="1269" y="234"/>
                </a:lnTo>
                <a:lnTo>
                  <a:pt x="1263" y="225"/>
                </a:lnTo>
                <a:lnTo>
                  <a:pt x="1256" y="217"/>
                </a:lnTo>
                <a:lnTo>
                  <a:pt x="1247" y="208"/>
                </a:lnTo>
                <a:lnTo>
                  <a:pt x="1238" y="200"/>
                </a:lnTo>
                <a:lnTo>
                  <a:pt x="1240" y="196"/>
                </a:lnTo>
                <a:lnTo>
                  <a:pt x="1243" y="190"/>
                </a:lnTo>
                <a:lnTo>
                  <a:pt x="1246" y="187"/>
                </a:lnTo>
                <a:lnTo>
                  <a:pt x="1247" y="181"/>
                </a:lnTo>
                <a:lnTo>
                  <a:pt x="1248" y="176"/>
                </a:lnTo>
                <a:lnTo>
                  <a:pt x="1249" y="172"/>
                </a:lnTo>
                <a:lnTo>
                  <a:pt x="1249" y="167"/>
                </a:lnTo>
                <a:lnTo>
                  <a:pt x="1251" y="163"/>
                </a:lnTo>
                <a:lnTo>
                  <a:pt x="1249" y="155"/>
                </a:lnTo>
                <a:lnTo>
                  <a:pt x="1248" y="147"/>
                </a:lnTo>
                <a:lnTo>
                  <a:pt x="1246" y="139"/>
                </a:lnTo>
                <a:lnTo>
                  <a:pt x="1242" y="131"/>
                </a:lnTo>
                <a:lnTo>
                  <a:pt x="1238" y="125"/>
                </a:lnTo>
                <a:lnTo>
                  <a:pt x="1231" y="118"/>
                </a:lnTo>
                <a:lnTo>
                  <a:pt x="1225" y="112"/>
                </a:lnTo>
                <a:lnTo>
                  <a:pt x="1218" y="105"/>
                </a:lnTo>
                <a:lnTo>
                  <a:pt x="1210" y="99"/>
                </a:lnTo>
                <a:lnTo>
                  <a:pt x="1201" y="93"/>
                </a:lnTo>
                <a:lnTo>
                  <a:pt x="1192" y="88"/>
                </a:lnTo>
                <a:lnTo>
                  <a:pt x="1181" y="84"/>
                </a:lnTo>
                <a:lnTo>
                  <a:pt x="1170" y="80"/>
                </a:lnTo>
                <a:lnTo>
                  <a:pt x="1159" y="76"/>
                </a:lnTo>
                <a:lnTo>
                  <a:pt x="1146" y="74"/>
                </a:lnTo>
                <a:lnTo>
                  <a:pt x="1134" y="71"/>
                </a:lnTo>
                <a:lnTo>
                  <a:pt x="1132" y="63"/>
                </a:lnTo>
                <a:lnTo>
                  <a:pt x="1128" y="56"/>
                </a:lnTo>
                <a:lnTo>
                  <a:pt x="1122" y="49"/>
                </a:lnTo>
                <a:lnTo>
                  <a:pt x="1117" y="42"/>
                </a:lnTo>
                <a:lnTo>
                  <a:pt x="1111" y="37"/>
                </a:lnTo>
                <a:lnTo>
                  <a:pt x="1103" y="30"/>
                </a:lnTo>
                <a:lnTo>
                  <a:pt x="1094" y="25"/>
                </a:lnTo>
                <a:lnTo>
                  <a:pt x="1086" y="20"/>
                </a:lnTo>
                <a:lnTo>
                  <a:pt x="1075" y="16"/>
                </a:lnTo>
                <a:lnTo>
                  <a:pt x="1065" y="12"/>
                </a:lnTo>
                <a:lnTo>
                  <a:pt x="1054" y="8"/>
                </a:lnTo>
                <a:lnTo>
                  <a:pt x="1043" y="5"/>
                </a:lnTo>
                <a:lnTo>
                  <a:pt x="1031" y="3"/>
                </a:lnTo>
                <a:lnTo>
                  <a:pt x="1019" y="1"/>
                </a:lnTo>
                <a:lnTo>
                  <a:pt x="1006" y="0"/>
                </a:lnTo>
                <a:lnTo>
                  <a:pt x="993" y="0"/>
                </a:lnTo>
                <a:lnTo>
                  <a:pt x="977" y="0"/>
                </a:lnTo>
                <a:lnTo>
                  <a:pt x="961" y="3"/>
                </a:lnTo>
                <a:lnTo>
                  <a:pt x="947" y="5"/>
                </a:lnTo>
                <a:lnTo>
                  <a:pt x="932" y="8"/>
                </a:lnTo>
                <a:lnTo>
                  <a:pt x="919" y="12"/>
                </a:lnTo>
                <a:lnTo>
                  <a:pt x="906" y="17"/>
                </a:lnTo>
                <a:lnTo>
                  <a:pt x="895" y="24"/>
                </a:lnTo>
                <a:lnTo>
                  <a:pt x="883" y="30"/>
                </a:lnTo>
                <a:lnTo>
                  <a:pt x="884" y="30"/>
                </a:lnTo>
                <a:lnTo>
                  <a:pt x="874" y="24"/>
                </a:lnTo>
                <a:lnTo>
                  <a:pt x="863" y="18"/>
                </a:lnTo>
                <a:lnTo>
                  <a:pt x="851" y="13"/>
                </a:lnTo>
                <a:lnTo>
                  <a:pt x="838" y="8"/>
                </a:lnTo>
                <a:lnTo>
                  <a:pt x="825" y="5"/>
                </a:lnTo>
                <a:lnTo>
                  <a:pt x="811" y="3"/>
                </a:lnTo>
                <a:lnTo>
                  <a:pt x="796" y="0"/>
                </a:lnTo>
                <a:lnTo>
                  <a:pt x="781" y="0"/>
                </a:lnTo>
                <a:lnTo>
                  <a:pt x="771" y="0"/>
                </a:lnTo>
                <a:lnTo>
                  <a:pt x="762" y="1"/>
                </a:lnTo>
                <a:lnTo>
                  <a:pt x="754" y="1"/>
                </a:lnTo>
                <a:lnTo>
                  <a:pt x="745" y="3"/>
                </a:lnTo>
                <a:lnTo>
                  <a:pt x="736" y="5"/>
                </a:lnTo>
                <a:lnTo>
                  <a:pt x="728" y="7"/>
                </a:lnTo>
                <a:lnTo>
                  <a:pt x="712" y="12"/>
                </a:lnTo>
                <a:lnTo>
                  <a:pt x="706" y="14"/>
                </a:lnTo>
                <a:lnTo>
                  <a:pt x="698" y="18"/>
                </a:lnTo>
                <a:lnTo>
                  <a:pt x="691" y="21"/>
                </a:lnTo>
                <a:lnTo>
                  <a:pt x="685" y="25"/>
                </a:lnTo>
                <a:lnTo>
                  <a:pt x="680" y="29"/>
                </a:lnTo>
                <a:lnTo>
                  <a:pt x="674" y="34"/>
                </a:lnTo>
                <a:lnTo>
                  <a:pt x="669" y="38"/>
                </a:lnTo>
                <a:lnTo>
                  <a:pt x="665" y="43"/>
                </a:lnTo>
                <a:lnTo>
                  <a:pt x="665" y="45"/>
                </a:lnTo>
                <a:lnTo>
                  <a:pt x="654" y="38"/>
                </a:lnTo>
                <a:lnTo>
                  <a:pt x="642" y="33"/>
                </a:lnTo>
                <a:lnTo>
                  <a:pt x="629" y="28"/>
                </a:lnTo>
                <a:lnTo>
                  <a:pt x="614" y="24"/>
                </a:lnTo>
                <a:lnTo>
                  <a:pt x="600" y="21"/>
                </a:lnTo>
                <a:lnTo>
                  <a:pt x="585" y="18"/>
                </a:lnTo>
                <a:lnTo>
                  <a:pt x="570" y="17"/>
                </a:lnTo>
                <a:lnTo>
                  <a:pt x="555" y="17"/>
                </a:lnTo>
                <a:lnTo>
                  <a:pt x="543" y="17"/>
                </a:lnTo>
                <a:lnTo>
                  <a:pt x="533" y="18"/>
                </a:lnTo>
                <a:lnTo>
                  <a:pt x="523" y="20"/>
                </a:lnTo>
                <a:lnTo>
                  <a:pt x="512" y="21"/>
                </a:lnTo>
                <a:lnTo>
                  <a:pt x="502" y="22"/>
                </a:lnTo>
                <a:lnTo>
                  <a:pt x="492" y="25"/>
                </a:lnTo>
                <a:lnTo>
                  <a:pt x="483" y="28"/>
                </a:lnTo>
                <a:lnTo>
                  <a:pt x="473" y="30"/>
                </a:lnTo>
                <a:lnTo>
                  <a:pt x="465" y="34"/>
                </a:lnTo>
                <a:lnTo>
                  <a:pt x="456" y="38"/>
                </a:lnTo>
                <a:lnTo>
                  <a:pt x="448" y="42"/>
                </a:lnTo>
                <a:lnTo>
                  <a:pt x="440" y="46"/>
                </a:lnTo>
                <a:lnTo>
                  <a:pt x="433" y="51"/>
                </a:lnTo>
                <a:lnTo>
                  <a:pt x="427" y="56"/>
                </a:lnTo>
                <a:lnTo>
                  <a:pt x="420" y="62"/>
                </a:lnTo>
                <a:lnTo>
                  <a:pt x="415" y="67"/>
                </a:lnTo>
                <a:lnTo>
                  <a:pt x="415" y="68"/>
                </a:lnTo>
                <a:lnTo>
                  <a:pt x="403" y="64"/>
                </a:lnTo>
                <a:lnTo>
                  <a:pt x="392" y="60"/>
                </a:lnTo>
                <a:lnTo>
                  <a:pt x="378" y="58"/>
                </a:lnTo>
                <a:lnTo>
                  <a:pt x="367" y="55"/>
                </a:lnTo>
                <a:lnTo>
                  <a:pt x="354" y="54"/>
                </a:lnTo>
                <a:lnTo>
                  <a:pt x="340" y="53"/>
                </a:lnTo>
                <a:lnTo>
                  <a:pt x="327" y="51"/>
                </a:lnTo>
                <a:lnTo>
                  <a:pt x="314" y="51"/>
                </a:lnTo>
                <a:lnTo>
                  <a:pt x="293" y="53"/>
                </a:lnTo>
                <a:lnTo>
                  <a:pt x="274" y="54"/>
                </a:lnTo>
                <a:lnTo>
                  <a:pt x="254" y="56"/>
                </a:lnTo>
                <a:lnTo>
                  <a:pt x="236" y="60"/>
                </a:lnTo>
                <a:lnTo>
                  <a:pt x="219" y="66"/>
                </a:lnTo>
                <a:lnTo>
                  <a:pt x="202" y="72"/>
                </a:lnTo>
                <a:lnTo>
                  <a:pt x="187" y="79"/>
                </a:lnTo>
                <a:lnTo>
                  <a:pt x="173" y="87"/>
                </a:lnTo>
                <a:lnTo>
                  <a:pt x="166" y="91"/>
                </a:lnTo>
                <a:lnTo>
                  <a:pt x="160" y="95"/>
                </a:lnTo>
                <a:lnTo>
                  <a:pt x="153" y="100"/>
                </a:lnTo>
                <a:lnTo>
                  <a:pt x="148" y="104"/>
                </a:lnTo>
                <a:lnTo>
                  <a:pt x="143" y="109"/>
                </a:lnTo>
                <a:lnTo>
                  <a:pt x="137" y="114"/>
                </a:lnTo>
                <a:lnTo>
                  <a:pt x="134" y="120"/>
                </a:lnTo>
                <a:lnTo>
                  <a:pt x="130" y="125"/>
                </a:lnTo>
                <a:lnTo>
                  <a:pt x="126" y="130"/>
                </a:lnTo>
                <a:lnTo>
                  <a:pt x="123" y="135"/>
                </a:lnTo>
                <a:lnTo>
                  <a:pt x="120" y="142"/>
                </a:lnTo>
                <a:lnTo>
                  <a:pt x="118" y="147"/>
                </a:lnTo>
                <a:lnTo>
                  <a:pt x="116" y="152"/>
                </a:lnTo>
                <a:lnTo>
                  <a:pt x="115" y="159"/>
                </a:lnTo>
                <a:lnTo>
                  <a:pt x="114" y="166"/>
                </a:lnTo>
                <a:lnTo>
                  <a:pt x="114" y="171"/>
                </a:lnTo>
                <a:lnTo>
                  <a:pt x="114" y="179"/>
                </a:lnTo>
                <a:lnTo>
                  <a:pt x="115" y="188"/>
                </a:lnTo>
                <a:lnTo>
                  <a:pt x="116" y="187"/>
                </a:lnTo>
              </a:path>
            </a:pathLst>
          </a:custGeom>
          <a:solidFill>
            <a:schemeClr val="folHlink"/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6" name="Freeform 36"/>
          <p:cNvSpPr>
            <a:spLocks/>
          </p:cNvSpPr>
          <p:nvPr/>
        </p:nvSpPr>
        <p:spPr bwMode="auto">
          <a:xfrm>
            <a:off x="2843069" y="2126052"/>
            <a:ext cx="119063" cy="17462"/>
          </a:xfrm>
          <a:custGeom>
            <a:avLst/>
            <a:gdLst>
              <a:gd name="T0" fmla="*/ 0 w 75"/>
              <a:gd name="T1" fmla="*/ 0 h 11"/>
              <a:gd name="T2" fmla="*/ 40322665 w 75"/>
              <a:gd name="T3" fmla="*/ 10080336 h 11"/>
              <a:gd name="T4" fmla="*/ 80645331 w 75"/>
              <a:gd name="T5" fmla="*/ 20160672 h 11"/>
              <a:gd name="T6" fmla="*/ 98287285 w 75"/>
              <a:gd name="T7" fmla="*/ 22679961 h 11"/>
              <a:gd name="T8" fmla="*/ 123488968 w 75"/>
              <a:gd name="T9" fmla="*/ 22679961 h 11"/>
              <a:gd name="T10" fmla="*/ 141129335 w 75"/>
              <a:gd name="T11" fmla="*/ 27720134 h 11"/>
              <a:gd name="T12" fmla="*/ 166330993 w 75"/>
              <a:gd name="T13" fmla="*/ 27720134 h 11"/>
              <a:gd name="T14" fmla="*/ 189013279 w 75"/>
              <a:gd name="T15" fmla="*/ 27720134 h 1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5"/>
              <a:gd name="T25" fmla="*/ 0 h 11"/>
              <a:gd name="T26" fmla="*/ 75 w 75"/>
              <a:gd name="T27" fmla="*/ 11 h 1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5" h="11">
                <a:moveTo>
                  <a:pt x="0" y="0"/>
                </a:moveTo>
                <a:lnTo>
                  <a:pt x="16" y="4"/>
                </a:lnTo>
                <a:lnTo>
                  <a:pt x="32" y="8"/>
                </a:lnTo>
                <a:lnTo>
                  <a:pt x="39" y="9"/>
                </a:lnTo>
                <a:lnTo>
                  <a:pt x="49" y="9"/>
                </a:lnTo>
                <a:lnTo>
                  <a:pt x="56" y="11"/>
                </a:lnTo>
                <a:lnTo>
                  <a:pt x="66" y="11"/>
                </a:lnTo>
                <a:lnTo>
                  <a:pt x="75" y="11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" name="Freeform 37"/>
          <p:cNvSpPr>
            <a:spLocks/>
          </p:cNvSpPr>
          <p:nvPr/>
        </p:nvSpPr>
        <p:spPr bwMode="auto">
          <a:xfrm>
            <a:off x="3016107" y="2322902"/>
            <a:ext cx="52387" cy="7937"/>
          </a:xfrm>
          <a:custGeom>
            <a:avLst/>
            <a:gdLst>
              <a:gd name="T0" fmla="*/ 0 w 33"/>
              <a:gd name="T1" fmla="*/ 12599192 h 5"/>
              <a:gd name="T2" fmla="*/ 20161054 w 33"/>
              <a:gd name="T3" fmla="*/ 10079989 h 5"/>
              <a:gd name="T4" fmla="*/ 42841446 w 33"/>
              <a:gd name="T5" fmla="*/ 5039995 h 5"/>
              <a:gd name="T6" fmla="*/ 83163555 w 33"/>
              <a:gd name="T7" fmla="*/ 0 h 5"/>
              <a:gd name="T8" fmla="*/ 0 60000 65536"/>
              <a:gd name="T9" fmla="*/ 0 60000 65536"/>
              <a:gd name="T10" fmla="*/ 0 60000 65536"/>
              <a:gd name="T11" fmla="*/ 0 60000 65536"/>
              <a:gd name="T12" fmla="*/ 0 w 33"/>
              <a:gd name="T13" fmla="*/ 0 h 5"/>
              <a:gd name="T14" fmla="*/ 33 w 33"/>
              <a:gd name="T15" fmla="*/ 5 h 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" h="5">
                <a:moveTo>
                  <a:pt x="0" y="5"/>
                </a:moveTo>
                <a:lnTo>
                  <a:pt x="8" y="4"/>
                </a:lnTo>
                <a:lnTo>
                  <a:pt x="17" y="2"/>
                </a:lnTo>
                <a:lnTo>
                  <a:pt x="33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8" name="Freeform 38"/>
          <p:cNvSpPr>
            <a:spLocks/>
          </p:cNvSpPr>
          <p:nvPr/>
        </p:nvSpPr>
        <p:spPr bwMode="auto">
          <a:xfrm>
            <a:off x="3484419" y="2372114"/>
            <a:ext cx="31750" cy="38100"/>
          </a:xfrm>
          <a:custGeom>
            <a:avLst/>
            <a:gdLst>
              <a:gd name="T0" fmla="*/ 0 w 20"/>
              <a:gd name="T1" fmla="*/ 0 h 24"/>
              <a:gd name="T2" fmla="*/ 12601573 w 20"/>
              <a:gd name="T3" fmla="*/ 17640301 h 24"/>
              <a:gd name="T4" fmla="*/ 22682198 w 20"/>
              <a:gd name="T5" fmla="*/ 30241878 h 24"/>
              <a:gd name="T6" fmla="*/ 35282186 w 20"/>
              <a:gd name="T7" fmla="*/ 42843449 h 24"/>
              <a:gd name="T8" fmla="*/ 50403118 w 20"/>
              <a:gd name="T9" fmla="*/ 60483756 h 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"/>
              <a:gd name="T16" fmla="*/ 0 h 24"/>
              <a:gd name="T17" fmla="*/ 20 w 20"/>
              <a:gd name="T18" fmla="*/ 24 h 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" h="24">
                <a:moveTo>
                  <a:pt x="0" y="0"/>
                </a:moveTo>
                <a:lnTo>
                  <a:pt x="5" y="7"/>
                </a:lnTo>
                <a:lnTo>
                  <a:pt x="9" y="12"/>
                </a:lnTo>
                <a:lnTo>
                  <a:pt x="14" y="17"/>
                </a:lnTo>
                <a:lnTo>
                  <a:pt x="20" y="24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" name="Freeform 39"/>
          <p:cNvSpPr>
            <a:spLocks/>
          </p:cNvSpPr>
          <p:nvPr/>
        </p:nvSpPr>
        <p:spPr bwMode="auto">
          <a:xfrm>
            <a:off x="4084494" y="2318139"/>
            <a:ext cx="12700" cy="39688"/>
          </a:xfrm>
          <a:custGeom>
            <a:avLst/>
            <a:gdLst>
              <a:gd name="T0" fmla="*/ 0 w 8"/>
              <a:gd name="T1" fmla="*/ 63005499 h 25"/>
              <a:gd name="T2" fmla="*/ 7559674 w 8"/>
              <a:gd name="T3" fmla="*/ 50403757 h 25"/>
              <a:gd name="T4" fmla="*/ 10080623 w 8"/>
              <a:gd name="T5" fmla="*/ 32763240 h 25"/>
              <a:gd name="T6" fmla="*/ 17640298 w 8"/>
              <a:gd name="T7" fmla="*/ 17642111 h 25"/>
              <a:gd name="T8" fmla="*/ 20161247 w 8"/>
              <a:gd name="T9" fmla="*/ 0 h 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"/>
              <a:gd name="T16" fmla="*/ 0 h 25"/>
              <a:gd name="T17" fmla="*/ 8 w 8"/>
              <a:gd name="T18" fmla="*/ 25 h 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" h="25">
                <a:moveTo>
                  <a:pt x="0" y="25"/>
                </a:moveTo>
                <a:lnTo>
                  <a:pt x="3" y="20"/>
                </a:lnTo>
                <a:lnTo>
                  <a:pt x="4" y="13"/>
                </a:lnTo>
                <a:lnTo>
                  <a:pt x="7" y="7"/>
                </a:lnTo>
                <a:lnTo>
                  <a:pt x="8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0" name="Freeform 40"/>
          <p:cNvSpPr>
            <a:spLocks/>
          </p:cNvSpPr>
          <p:nvPr/>
        </p:nvSpPr>
        <p:spPr bwMode="auto">
          <a:xfrm>
            <a:off x="4346432" y="2076839"/>
            <a:ext cx="153987" cy="146050"/>
          </a:xfrm>
          <a:custGeom>
            <a:avLst/>
            <a:gdLst>
              <a:gd name="T0" fmla="*/ 244453591 w 97"/>
              <a:gd name="T1" fmla="*/ 231854397 h 92"/>
              <a:gd name="T2" fmla="*/ 244453591 w 97"/>
              <a:gd name="T3" fmla="*/ 231854397 h 92"/>
              <a:gd name="T4" fmla="*/ 241934238 w 97"/>
              <a:gd name="T5" fmla="*/ 211693154 h 92"/>
              <a:gd name="T6" fmla="*/ 236893943 w 97"/>
              <a:gd name="T7" fmla="*/ 194052810 h 92"/>
              <a:gd name="T8" fmla="*/ 234373002 w 97"/>
              <a:gd name="T9" fmla="*/ 173891567 h 92"/>
              <a:gd name="T10" fmla="*/ 226813354 w 97"/>
              <a:gd name="T11" fmla="*/ 158769047 h 92"/>
              <a:gd name="T12" fmla="*/ 219252118 w 97"/>
              <a:gd name="T13" fmla="*/ 141128753 h 92"/>
              <a:gd name="T14" fmla="*/ 204131185 w 97"/>
              <a:gd name="T15" fmla="*/ 123486871 h 92"/>
              <a:gd name="T16" fmla="*/ 191531242 w 97"/>
              <a:gd name="T17" fmla="*/ 108367526 h 92"/>
              <a:gd name="T18" fmla="*/ 178929712 w 97"/>
              <a:gd name="T19" fmla="*/ 90725620 h 92"/>
              <a:gd name="T20" fmla="*/ 161289475 w 97"/>
              <a:gd name="T21" fmla="*/ 78124049 h 92"/>
              <a:gd name="T22" fmla="*/ 141128297 w 97"/>
              <a:gd name="T23" fmla="*/ 65524066 h 92"/>
              <a:gd name="T24" fmla="*/ 123486472 w 97"/>
              <a:gd name="T25" fmla="*/ 52924082 h 92"/>
              <a:gd name="T26" fmla="*/ 103325269 w 97"/>
              <a:gd name="T27" fmla="*/ 37801550 h 92"/>
              <a:gd name="T28" fmla="*/ 80644738 w 97"/>
              <a:gd name="T29" fmla="*/ 25201560 h 92"/>
              <a:gd name="T30" fmla="*/ 52922324 w 97"/>
              <a:gd name="T31" fmla="*/ 15120939 h 92"/>
              <a:gd name="T32" fmla="*/ 27720839 w 97"/>
              <a:gd name="T33" fmla="*/ 5040312 h 92"/>
              <a:gd name="T34" fmla="*/ 0 w 97"/>
              <a:gd name="T35" fmla="*/ 0 h 9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97"/>
              <a:gd name="T55" fmla="*/ 0 h 92"/>
              <a:gd name="T56" fmla="*/ 97 w 97"/>
              <a:gd name="T57" fmla="*/ 92 h 9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97" h="92">
                <a:moveTo>
                  <a:pt x="97" y="92"/>
                </a:moveTo>
                <a:lnTo>
                  <a:pt x="97" y="92"/>
                </a:lnTo>
                <a:lnTo>
                  <a:pt x="96" y="84"/>
                </a:lnTo>
                <a:lnTo>
                  <a:pt x="94" y="77"/>
                </a:lnTo>
                <a:lnTo>
                  <a:pt x="93" y="69"/>
                </a:lnTo>
                <a:lnTo>
                  <a:pt x="90" y="63"/>
                </a:lnTo>
                <a:lnTo>
                  <a:pt x="87" y="56"/>
                </a:lnTo>
                <a:lnTo>
                  <a:pt x="81" y="49"/>
                </a:lnTo>
                <a:lnTo>
                  <a:pt x="76" y="43"/>
                </a:lnTo>
                <a:lnTo>
                  <a:pt x="71" y="36"/>
                </a:lnTo>
                <a:lnTo>
                  <a:pt x="64" y="31"/>
                </a:lnTo>
                <a:lnTo>
                  <a:pt x="56" y="26"/>
                </a:lnTo>
                <a:lnTo>
                  <a:pt x="49" y="21"/>
                </a:lnTo>
                <a:lnTo>
                  <a:pt x="41" y="15"/>
                </a:lnTo>
                <a:lnTo>
                  <a:pt x="32" y="10"/>
                </a:lnTo>
                <a:lnTo>
                  <a:pt x="21" y="6"/>
                </a:lnTo>
                <a:lnTo>
                  <a:pt x="11" y="2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" name="Freeform 41"/>
          <p:cNvSpPr>
            <a:spLocks/>
          </p:cNvSpPr>
          <p:nvPr/>
        </p:nvSpPr>
        <p:spPr bwMode="auto">
          <a:xfrm>
            <a:off x="4484540" y="1918089"/>
            <a:ext cx="69850" cy="53975"/>
          </a:xfrm>
          <a:custGeom>
            <a:avLst/>
            <a:gdLst>
              <a:gd name="T0" fmla="*/ 0 w 44"/>
              <a:gd name="T1" fmla="*/ 85685299 h 34"/>
              <a:gd name="T2" fmla="*/ 17640300 w 44"/>
              <a:gd name="T3" fmla="*/ 78124040 h 34"/>
              <a:gd name="T4" fmla="*/ 35282188 w 44"/>
              <a:gd name="T5" fmla="*/ 68043419 h 34"/>
              <a:gd name="T6" fmla="*/ 50403120 w 44"/>
              <a:gd name="T7" fmla="*/ 57962799 h 34"/>
              <a:gd name="T8" fmla="*/ 63003115 w 44"/>
              <a:gd name="T9" fmla="*/ 45362805 h 34"/>
              <a:gd name="T10" fmla="*/ 78124048 w 44"/>
              <a:gd name="T11" fmla="*/ 35282184 h 34"/>
              <a:gd name="T12" fmla="*/ 90725618 w 44"/>
              <a:gd name="T13" fmla="*/ 22680609 h 34"/>
              <a:gd name="T14" fmla="*/ 100806240 w 44"/>
              <a:gd name="T15" fmla="*/ 12599985 h 34"/>
              <a:gd name="T16" fmla="*/ 110886886 w 44"/>
              <a:gd name="T17" fmla="*/ 0 h 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4"/>
              <a:gd name="T28" fmla="*/ 0 h 34"/>
              <a:gd name="T29" fmla="*/ 44 w 44"/>
              <a:gd name="T30" fmla="*/ 34 h 3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4" h="34">
                <a:moveTo>
                  <a:pt x="0" y="34"/>
                </a:moveTo>
                <a:lnTo>
                  <a:pt x="7" y="31"/>
                </a:lnTo>
                <a:lnTo>
                  <a:pt x="14" y="27"/>
                </a:lnTo>
                <a:lnTo>
                  <a:pt x="20" y="23"/>
                </a:lnTo>
                <a:lnTo>
                  <a:pt x="25" y="18"/>
                </a:lnTo>
                <a:lnTo>
                  <a:pt x="31" y="14"/>
                </a:lnTo>
                <a:lnTo>
                  <a:pt x="36" y="9"/>
                </a:lnTo>
                <a:lnTo>
                  <a:pt x="40" y="5"/>
                </a:lnTo>
                <a:lnTo>
                  <a:pt x="44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" name="Freeform 42"/>
          <p:cNvSpPr>
            <a:spLocks/>
          </p:cNvSpPr>
          <p:nvPr/>
        </p:nvSpPr>
        <p:spPr bwMode="auto">
          <a:xfrm>
            <a:off x="4389290" y="1713302"/>
            <a:ext cx="4763" cy="25400"/>
          </a:xfrm>
          <a:custGeom>
            <a:avLst/>
            <a:gdLst>
              <a:gd name="T0" fmla="*/ 7562057 w 3"/>
              <a:gd name="T1" fmla="*/ 40322493 h 16"/>
              <a:gd name="T2" fmla="*/ 7562057 w 3"/>
              <a:gd name="T3" fmla="*/ 35282183 h 16"/>
              <a:gd name="T4" fmla="*/ 7562057 w 3"/>
              <a:gd name="T5" fmla="*/ 20161247 h 16"/>
              <a:gd name="T6" fmla="*/ 0 w 3"/>
              <a:gd name="T7" fmla="*/ 0 h 16"/>
              <a:gd name="T8" fmla="*/ 0 60000 65536"/>
              <a:gd name="T9" fmla="*/ 0 60000 65536"/>
              <a:gd name="T10" fmla="*/ 0 60000 65536"/>
              <a:gd name="T11" fmla="*/ 0 60000 65536"/>
              <a:gd name="T12" fmla="*/ 0 w 3"/>
              <a:gd name="T13" fmla="*/ 0 h 16"/>
              <a:gd name="T14" fmla="*/ 3 w 3"/>
              <a:gd name="T15" fmla="*/ 16 h 1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" h="16">
                <a:moveTo>
                  <a:pt x="3" y="16"/>
                </a:moveTo>
                <a:lnTo>
                  <a:pt x="3" y="14"/>
                </a:lnTo>
                <a:lnTo>
                  <a:pt x="3" y="8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" name="Freeform 43"/>
          <p:cNvSpPr>
            <a:spLocks/>
          </p:cNvSpPr>
          <p:nvPr/>
        </p:nvSpPr>
        <p:spPr bwMode="auto">
          <a:xfrm>
            <a:off x="4109894" y="1648214"/>
            <a:ext cx="33338" cy="33338"/>
          </a:xfrm>
          <a:custGeom>
            <a:avLst/>
            <a:gdLst>
              <a:gd name="T0" fmla="*/ 52924874 w 21"/>
              <a:gd name="T1" fmla="*/ 0 h 21"/>
              <a:gd name="T2" fmla="*/ 35282716 w 21"/>
              <a:gd name="T3" fmla="*/ 12601763 h 21"/>
              <a:gd name="T4" fmla="*/ 22682538 w 21"/>
              <a:gd name="T5" fmla="*/ 27722931 h 21"/>
              <a:gd name="T6" fmla="*/ 10080776 w 21"/>
              <a:gd name="T7" fmla="*/ 40323103 h 21"/>
              <a:gd name="T8" fmla="*/ 0 w 21"/>
              <a:gd name="T9" fmla="*/ 52924874 h 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"/>
              <a:gd name="T16" fmla="*/ 0 h 21"/>
              <a:gd name="T17" fmla="*/ 21 w 21"/>
              <a:gd name="T18" fmla="*/ 21 h 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" h="21">
                <a:moveTo>
                  <a:pt x="21" y="0"/>
                </a:moveTo>
                <a:lnTo>
                  <a:pt x="14" y="5"/>
                </a:lnTo>
                <a:lnTo>
                  <a:pt x="9" y="11"/>
                </a:lnTo>
                <a:lnTo>
                  <a:pt x="4" y="16"/>
                </a:lnTo>
                <a:lnTo>
                  <a:pt x="0" y="21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4" name="Freeform 44"/>
          <p:cNvSpPr>
            <a:spLocks/>
          </p:cNvSpPr>
          <p:nvPr/>
        </p:nvSpPr>
        <p:spPr bwMode="auto">
          <a:xfrm>
            <a:off x="3781282" y="1668852"/>
            <a:ext cx="15875" cy="30162"/>
          </a:xfrm>
          <a:custGeom>
            <a:avLst/>
            <a:gdLst>
              <a:gd name="T0" fmla="*/ 25201559 w 10"/>
              <a:gd name="T1" fmla="*/ 0 h 19"/>
              <a:gd name="T2" fmla="*/ 15120938 w 10"/>
              <a:gd name="T3" fmla="*/ 10080457 h 19"/>
              <a:gd name="T4" fmla="*/ 10080624 w 10"/>
              <a:gd name="T5" fmla="*/ 20160914 h 19"/>
              <a:gd name="T6" fmla="*/ 2520950 w 10"/>
              <a:gd name="T7" fmla="*/ 32760694 h 19"/>
              <a:gd name="T8" fmla="*/ 0 w 10"/>
              <a:gd name="T9" fmla="*/ 47881374 h 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19"/>
              <a:gd name="T17" fmla="*/ 10 w 10"/>
              <a:gd name="T18" fmla="*/ 19 h 1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19">
                <a:moveTo>
                  <a:pt x="10" y="0"/>
                </a:moveTo>
                <a:lnTo>
                  <a:pt x="6" y="4"/>
                </a:lnTo>
                <a:lnTo>
                  <a:pt x="4" y="8"/>
                </a:lnTo>
                <a:lnTo>
                  <a:pt x="1" y="13"/>
                </a:lnTo>
                <a:lnTo>
                  <a:pt x="0" y="19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5" name="Freeform 45"/>
          <p:cNvSpPr>
            <a:spLocks/>
          </p:cNvSpPr>
          <p:nvPr/>
        </p:nvSpPr>
        <p:spPr bwMode="auto">
          <a:xfrm>
            <a:off x="3400282" y="1708539"/>
            <a:ext cx="60325" cy="26988"/>
          </a:xfrm>
          <a:custGeom>
            <a:avLst/>
            <a:gdLst>
              <a:gd name="T0" fmla="*/ 95765924 w 38"/>
              <a:gd name="T1" fmla="*/ 42844237 h 17"/>
              <a:gd name="T2" fmla="*/ 73083733 w 38"/>
              <a:gd name="T3" fmla="*/ 30242434 h 17"/>
              <a:gd name="T4" fmla="*/ 50403117 w 38"/>
              <a:gd name="T5" fmla="*/ 20161621 h 17"/>
              <a:gd name="T6" fmla="*/ 27720926 w 38"/>
              <a:gd name="T7" fmla="*/ 10080810 h 17"/>
              <a:gd name="T8" fmla="*/ 0 w 38"/>
              <a:gd name="T9" fmla="*/ 0 h 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"/>
              <a:gd name="T16" fmla="*/ 0 h 17"/>
              <a:gd name="T17" fmla="*/ 38 w 38"/>
              <a:gd name="T18" fmla="*/ 17 h 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" h="17">
                <a:moveTo>
                  <a:pt x="38" y="17"/>
                </a:moveTo>
                <a:lnTo>
                  <a:pt x="29" y="12"/>
                </a:lnTo>
                <a:lnTo>
                  <a:pt x="20" y="8"/>
                </a:lnTo>
                <a:lnTo>
                  <a:pt x="11" y="4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6" name="Freeform 46"/>
          <p:cNvSpPr>
            <a:spLocks/>
          </p:cNvSpPr>
          <p:nvPr/>
        </p:nvSpPr>
        <p:spPr bwMode="auto">
          <a:xfrm>
            <a:off x="2924032" y="1899039"/>
            <a:ext cx="11112" cy="28575"/>
          </a:xfrm>
          <a:custGeom>
            <a:avLst/>
            <a:gdLst>
              <a:gd name="T0" fmla="*/ 0 w 7"/>
              <a:gd name="T1" fmla="*/ 0 h 18"/>
              <a:gd name="T2" fmla="*/ 7559336 w 7"/>
              <a:gd name="T3" fmla="*/ 22682197 h 18"/>
              <a:gd name="T4" fmla="*/ 17639508 w 7"/>
              <a:gd name="T5" fmla="*/ 45362806 h 18"/>
              <a:gd name="T6" fmla="*/ 0 60000 65536"/>
              <a:gd name="T7" fmla="*/ 0 60000 65536"/>
              <a:gd name="T8" fmla="*/ 0 60000 65536"/>
              <a:gd name="T9" fmla="*/ 0 w 7"/>
              <a:gd name="T10" fmla="*/ 0 h 18"/>
              <a:gd name="T11" fmla="*/ 7 w 7"/>
              <a:gd name="T12" fmla="*/ 18 h 1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" h="18">
                <a:moveTo>
                  <a:pt x="0" y="0"/>
                </a:moveTo>
                <a:lnTo>
                  <a:pt x="3" y="9"/>
                </a:lnTo>
                <a:lnTo>
                  <a:pt x="7" y="18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7" name="Rectangle 50"/>
          <p:cNvSpPr>
            <a:spLocks noChangeArrowheads="1"/>
          </p:cNvSpPr>
          <p:nvPr/>
        </p:nvSpPr>
        <p:spPr bwMode="auto">
          <a:xfrm>
            <a:off x="3453801" y="1665491"/>
            <a:ext cx="936155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EPS/GPRS core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78" name="Rectangle 53"/>
          <p:cNvSpPr>
            <a:spLocks noChangeArrowheads="1"/>
          </p:cNvSpPr>
          <p:nvPr/>
        </p:nvSpPr>
        <p:spPr bwMode="auto">
          <a:xfrm>
            <a:off x="1208600" y="1887928"/>
            <a:ext cx="364706" cy="444500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UE</a:t>
            </a:r>
            <a:endParaRPr lang="en-US" sz="1000" dirty="0"/>
          </a:p>
        </p:txBody>
      </p:sp>
      <p:sp>
        <p:nvSpPr>
          <p:cNvPr id="79" name="Rectangle 63"/>
          <p:cNvSpPr>
            <a:spLocks noChangeArrowheads="1"/>
          </p:cNvSpPr>
          <p:nvPr/>
        </p:nvSpPr>
        <p:spPr bwMode="auto">
          <a:xfrm>
            <a:off x="7001880" y="1594240"/>
            <a:ext cx="27090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PDN</a:t>
            </a:r>
          </a:p>
        </p:txBody>
      </p:sp>
      <p:sp>
        <p:nvSpPr>
          <p:cNvPr id="80" name="Rectangle 50"/>
          <p:cNvSpPr>
            <a:spLocks noChangeArrowheads="1"/>
          </p:cNvSpPr>
          <p:nvPr/>
        </p:nvSpPr>
        <p:spPr bwMode="auto">
          <a:xfrm>
            <a:off x="1932625" y="1548951"/>
            <a:ext cx="787074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3GPP Access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81" name="Freeform 5"/>
          <p:cNvSpPr>
            <a:spLocks/>
          </p:cNvSpPr>
          <p:nvPr/>
        </p:nvSpPr>
        <p:spPr bwMode="auto">
          <a:xfrm>
            <a:off x="1610329" y="2092595"/>
            <a:ext cx="1376362" cy="690282"/>
          </a:xfrm>
          <a:custGeom>
            <a:avLst/>
            <a:gdLst>
              <a:gd name="T0" fmla="*/ 118446523 w 867"/>
              <a:gd name="T1" fmla="*/ 493950333 h 563"/>
              <a:gd name="T2" fmla="*/ 42841847 w 867"/>
              <a:gd name="T3" fmla="*/ 549393715 h 563"/>
              <a:gd name="T4" fmla="*/ 5040311 w 867"/>
              <a:gd name="T5" fmla="*/ 630038635 h 563"/>
              <a:gd name="T6" fmla="*/ 5040311 w 867"/>
              <a:gd name="T7" fmla="*/ 705643248 h 563"/>
              <a:gd name="T8" fmla="*/ 27720920 w 867"/>
              <a:gd name="T9" fmla="*/ 766126938 h 563"/>
              <a:gd name="T10" fmla="*/ 105846544 w 867"/>
              <a:gd name="T11" fmla="*/ 831650935 h 563"/>
              <a:gd name="T12" fmla="*/ 57962787 w 867"/>
              <a:gd name="T13" fmla="*/ 912296053 h 563"/>
              <a:gd name="T14" fmla="*/ 52922478 w 867"/>
              <a:gd name="T15" fmla="*/ 1003021588 h 563"/>
              <a:gd name="T16" fmla="*/ 95765901 w 867"/>
              <a:gd name="T17" fmla="*/ 1091226176 h 563"/>
              <a:gd name="T18" fmla="*/ 181451183 w 867"/>
              <a:gd name="T19" fmla="*/ 1144148611 h 563"/>
              <a:gd name="T20" fmla="*/ 282257417 w 867"/>
              <a:gd name="T21" fmla="*/ 1159269533 h 563"/>
              <a:gd name="T22" fmla="*/ 337700819 w 867"/>
              <a:gd name="T23" fmla="*/ 1217233863 h 563"/>
              <a:gd name="T24" fmla="*/ 435986155 w 867"/>
              <a:gd name="T25" fmla="*/ 1287798168 h 563"/>
              <a:gd name="T26" fmla="*/ 554434216 w 867"/>
              <a:gd name="T27" fmla="*/ 1328120628 h 563"/>
              <a:gd name="T28" fmla="*/ 682961308 w 867"/>
              <a:gd name="T29" fmla="*/ 1333160935 h 563"/>
              <a:gd name="T30" fmla="*/ 808969039 w 867"/>
              <a:gd name="T31" fmla="*/ 1295359423 h 563"/>
              <a:gd name="T32" fmla="*/ 871973897 w 867"/>
              <a:gd name="T33" fmla="*/ 1328120628 h 563"/>
              <a:gd name="T34" fmla="*/ 955138206 w 867"/>
              <a:gd name="T35" fmla="*/ 1386084958 h 563"/>
              <a:gd name="T36" fmla="*/ 1053425030 w 867"/>
              <a:gd name="T37" fmla="*/ 1413805855 h 563"/>
              <a:gd name="T38" fmla="*/ 1171871504 w 867"/>
              <a:gd name="T39" fmla="*/ 1413805855 h 563"/>
              <a:gd name="T40" fmla="*/ 1297879235 w 867"/>
              <a:gd name="T41" fmla="*/ 1370964035 h 563"/>
              <a:gd name="T42" fmla="*/ 1393645111 w 867"/>
              <a:gd name="T43" fmla="*/ 1292838475 h 563"/>
              <a:gd name="T44" fmla="*/ 1444048203 w 867"/>
              <a:gd name="T45" fmla="*/ 1207153248 h 563"/>
              <a:gd name="T46" fmla="*/ 1534773770 w 867"/>
              <a:gd name="T47" fmla="*/ 1239914453 h 563"/>
              <a:gd name="T48" fmla="*/ 1658262140 w 867"/>
              <a:gd name="T49" fmla="*/ 1239914453 h 563"/>
              <a:gd name="T50" fmla="*/ 1784270268 w 867"/>
              <a:gd name="T51" fmla="*/ 1186992018 h 563"/>
              <a:gd name="T52" fmla="*/ 1864915216 w 867"/>
              <a:gd name="T53" fmla="*/ 1091226176 h 563"/>
              <a:gd name="T54" fmla="*/ 1887595814 w 867"/>
              <a:gd name="T55" fmla="*/ 987900666 h 563"/>
              <a:gd name="T56" fmla="*/ 2033764782 w 867"/>
              <a:gd name="T57" fmla="*/ 942537898 h 563"/>
              <a:gd name="T58" fmla="*/ 2137091916 w 867"/>
              <a:gd name="T59" fmla="*/ 844251108 h 563"/>
              <a:gd name="T60" fmla="*/ 2147483647 w 867"/>
              <a:gd name="T61" fmla="*/ 715723863 h 563"/>
              <a:gd name="T62" fmla="*/ 2147483647 w 867"/>
              <a:gd name="T63" fmla="*/ 589716175 h 563"/>
              <a:gd name="T64" fmla="*/ 2114409730 w 867"/>
              <a:gd name="T65" fmla="*/ 504030948 h 563"/>
              <a:gd name="T66" fmla="*/ 2132051606 w 867"/>
              <a:gd name="T67" fmla="*/ 390623136 h 563"/>
              <a:gd name="T68" fmla="*/ 2104329112 w 867"/>
              <a:gd name="T69" fmla="*/ 299897601 h 563"/>
              <a:gd name="T70" fmla="*/ 2033764782 w 867"/>
              <a:gd name="T71" fmla="*/ 226813936 h 563"/>
              <a:gd name="T72" fmla="*/ 1935479546 w 867"/>
              <a:gd name="T73" fmla="*/ 178930172 h 563"/>
              <a:gd name="T74" fmla="*/ 1905237690 w 867"/>
              <a:gd name="T75" fmla="*/ 105846507 h 563"/>
              <a:gd name="T76" fmla="*/ 1837192722 w 867"/>
              <a:gd name="T77" fmla="*/ 40322472 h 563"/>
              <a:gd name="T78" fmla="*/ 1736386537 w 867"/>
              <a:gd name="T79" fmla="*/ 5040309 h 563"/>
              <a:gd name="T80" fmla="*/ 1615418718 w 867"/>
              <a:gd name="T81" fmla="*/ 15120929 h 563"/>
              <a:gd name="T82" fmla="*/ 1507052863 w 867"/>
              <a:gd name="T83" fmla="*/ 78123997 h 563"/>
              <a:gd name="T84" fmla="*/ 1428927275 w 867"/>
              <a:gd name="T85" fmla="*/ 20161236 h 563"/>
              <a:gd name="T86" fmla="*/ 1318040472 w 867"/>
              <a:gd name="T87" fmla="*/ 0 h 563"/>
              <a:gd name="T88" fmla="*/ 1242435833 w 867"/>
              <a:gd name="T89" fmla="*/ 17640289 h 563"/>
              <a:gd name="T90" fmla="*/ 1149190906 w 867"/>
              <a:gd name="T91" fmla="*/ 85685252 h 563"/>
              <a:gd name="T92" fmla="*/ 1093747504 w 867"/>
              <a:gd name="T93" fmla="*/ 83164305 h 563"/>
              <a:gd name="T94" fmla="*/ 970259134 w 867"/>
              <a:gd name="T95" fmla="*/ 42841832 h 563"/>
              <a:gd name="T96" fmla="*/ 871973897 w 867"/>
              <a:gd name="T97" fmla="*/ 52922460 h 563"/>
              <a:gd name="T98" fmla="*/ 793848112 w 867"/>
              <a:gd name="T99" fmla="*/ 85685252 h 563"/>
              <a:gd name="T100" fmla="*/ 725804730 w 867"/>
              <a:gd name="T101" fmla="*/ 143648019 h 563"/>
              <a:gd name="T102" fmla="*/ 667840380 w 867"/>
              <a:gd name="T103" fmla="*/ 153728634 h 563"/>
              <a:gd name="T104" fmla="*/ 559474525 w 867"/>
              <a:gd name="T105" fmla="*/ 133567404 h 563"/>
              <a:gd name="T106" fmla="*/ 400703891 w 867"/>
              <a:gd name="T107" fmla="*/ 156249582 h 563"/>
              <a:gd name="T108" fmla="*/ 272176799 w 867"/>
              <a:gd name="T109" fmla="*/ 239413911 h 563"/>
              <a:gd name="T110" fmla="*/ 199091471 w 867"/>
              <a:gd name="T111" fmla="*/ 370461906 h 563"/>
              <a:gd name="T112" fmla="*/ 191531801 w 867"/>
              <a:gd name="T113" fmla="*/ 453627873 h 56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67"/>
              <a:gd name="T172" fmla="*/ 0 h 563"/>
              <a:gd name="T173" fmla="*/ 867 w 867"/>
              <a:gd name="T174" fmla="*/ 563 h 56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67" h="563">
                <a:moveTo>
                  <a:pt x="78" y="188"/>
                </a:moveTo>
                <a:lnTo>
                  <a:pt x="70" y="188"/>
                </a:lnTo>
                <a:lnTo>
                  <a:pt x="62" y="191"/>
                </a:lnTo>
                <a:lnTo>
                  <a:pt x="54" y="193"/>
                </a:lnTo>
                <a:lnTo>
                  <a:pt x="47" y="196"/>
                </a:lnTo>
                <a:lnTo>
                  <a:pt x="40" y="199"/>
                </a:lnTo>
                <a:lnTo>
                  <a:pt x="34" y="204"/>
                </a:lnTo>
                <a:lnTo>
                  <a:pt x="28" y="208"/>
                </a:lnTo>
                <a:lnTo>
                  <a:pt x="23" y="213"/>
                </a:lnTo>
                <a:lnTo>
                  <a:pt x="17" y="218"/>
                </a:lnTo>
                <a:lnTo>
                  <a:pt x="13" y="224"/>
                </a:lnTo>
                <a:lnTo>
                  <a:pt x="9" y="230"/>
                </a:lnTo>
                <a:lnTo>
                  <a:pt x="5" y="237"/>
                </a:lnTo>
                <a:lnTo>
                  <a:pt x="3" y="243"/>
                </a:lnTo>
                <a:lnTo>
                  <a:pt x="2" y="250"/>
                </a:lnTo>
                <a:lnTo>
                  <a:pt x="0" y="258"/>
                </a:lnTo>
                <a:lnTo>
                  <a:pt x="0" y="264"/>
                </a:lnTo>
                <a:lnTo>
                  <a:pt x="0" y="270"/>
                </a:lnTo>
                <a:lnTo>
                  <a:pt x="0" y="275"/>
                </a:lnTo>
                <a:lnTo>
                  <a:pt x="2" y="280"/>
                </a:lnTo>
                <a:lnTo>
                  <a:pt x="3" y="284"/>
                </a:lnTo>
                <a:lnTo>
                  <a:pt x="4" y="289"/>
                </a:lnTo>
                <a:lnTo>
                  <a:pt x="7" y="295"/>
                </a:lnTo>
                <a:lnTo>
                  <a:pt x="8" y="299"/>
                </a:lnTo>
                <a:lnTo>
                  <a:pt x="11" y="304"/>
                </a:lnTo>
                <a:lnTo>
                  <a:pt x="17" y="312"/>
                </a:lnTo>
                <a:lnTo>
                  <a:pt x="25" y="320"/>
                </a:lnTo>
                <a:lnTo>
                  <a:pt x="33" y="326"/>
                </a:lnTo>
                <a:lnTo>
                  <a:pt x="43" y="331"/>
                </a:lnTo>
                <a:lnTo>
                  <a:pt x="42" y="330"/>
                </a:lnTo>
                <a:lnTo>
                  <a:pt x="37" y="337"/>
                </a:lnTo>
                <a:lnTo>
                  <a:pt x="32" y="342"/>
                </a:lnTo>
                <a:lnTo>
                  <a:pt x="28" y="349"/>
                </a:lnTo>
                <a:lnTo>
                  <a:pt x="25" y="355"/>
                </a:lnTo>
                <a:lnTo>
                  <a:pt x="23" y="362"/>
                </a:lnTo>
                <a:lnTo>
                  <a:pt x="20" y="368"/>
                </a:lnTo>
                <a:lnTo>
                  <a:pt x="19" y="376"/>
                </a:lnTo>
                <a:lnTo>
                  <a:pt x="19" y="383"/>
                </a:lnTo>
                <a:lnTo>
                  <a:pt x="19" y="391"/>
                </a:lnTo>
                <a:lnTo>
                  <a:pt x="21" y="398"/>
                </a:lnTo>
                <a:lnTo>
                  <a:pt x="23" y="406"/>
                </a:lnTo>
                <a:lnTo>
                  <a:pt x="25" y="413"/>
                </a:lnTo>
                <a:lnTo>
                  <a:pt x="29" y="420"/>
                </a:lnTo>
                <a:lnTo>
                  <a:pt x="34" y="426"/>
                </a:lnTo>
                <a:lnTo>
                  <a:pt x="38" y="433"/>
                </a:lnTo>
                <a:lnTo>
                  <a:pt x="45" y="438"/>
                </a:lnTo>
                <a:lnTo>
                  <a:pt x="50" y="443"/>
                </a:lnTo>
                <a:lnTo>
                  <a:pt x="58" y="447"/>
                </a:lnTo>
                <a:lnTo>
                  <a:pt x="64" y="451"/>
                </a:lnTo>
                <a:lnTo>
                  <a:pt x="72" y="454"/>
                </a:lnTo>
                <a:lnTo>
                  <a:pt x="80" y="456"/>
                </a:lnTo>
                <a:lnTo>
                  <a:pt x="89" y="459"/>
                </a:lnTo>
                <a:lnTo>
                  <a:pt x="97" y="460"/>
                </a:lnTo>
                <a:lnTo>
                  <a:pt x="106" y="460"/>
                </a:lnTo>
                <a:lnTo>
                  <a:pt x="112" y="460"/>
                </a:lnTo>
                <a:lnTo>
                  <a:pt x="117" y="460"/>
                </a:lnTo>
                <a:lnTo>
                  <a:pt x="116" y="460"/>
                </a:lnTo>
                <a:lnTo>
                  <a:pt x="122" y="468"/>
                </a:lnTo>
                <a:lnTo>
                  <a:pt x="127" y="476"/>
                </a:lnTo>
                <a:lnTo>
                  <a:pt x="134" y="483"/>
                </a:lnTo>
                <a:lnTo>
                  <a:pt x="140" y="489"/>
                </a:lnTo>
                <a:lnTo>
                  <a:pt x="148" y="496"/>
                </a:lnTo>
                <a:lnTo>
                  <a:pt x="156" y="501"/>
                </a:lnTo>
                <a:lnTo>
                  <a:pt x="164" y="506"/>
                </a:lnTo>
                <a:lnTo>
                  <a:pt x="173" y="511"/>
                </a:lnTo>
                <a:lnTo>
                  <a:pt x="182" y="515"/>
                </a:lnTo>
                <a:lnTo>
                  <a:pt x="191" y="519"/>
                </a:lnTo>
                <a:lnTo>
                  <a:pt x="201" y="522"/>
                </a:lnTo>
                <a:lnTo>
                  <a:pt x="210" y="525"/>
                </a:lnTo>
                <a:lnTo>
                  <a:pt x="220" y="527"/>
                </a:lnTo>
                <a:lnTo>
                  <a:pt x="229" y="529"/>
                </a:lnTo>
                <a:lnTo>
                  <a:pt x="240" y="529"/>
                </a:lnTo>
                <a:lnTo>
                  <a:pt x="250" y="530"/>
                </a:lnTo>
                <a:lnTo>
                  <a:pt x="261" y="529"/>
                </a:lnTo>
                <a:lnTo>
                  <a:pt x="271" y="529"/>
                </a:lnTo>
                <a:lnTo>
                  <a:pt x="282" y="526"/>
                </a:lnTo>
                <a:lnTo>
                  <a:pt x="292" y="525"/>
                </a:lnTo>
                <a:lnTo>
                  <a:pt x="302" y="522"/>
                </a:lnTo>
                <a:lnTo>
                  <a:pt x="312" y="518"/>
                </a:lnTo>
                <a:lnTo>
                  <a:pt x="321" y="514"/>
                </a:lnTo>
                <a:lnTo>
                  <a:pt x="330" y="510"/>
                </a:lnTo>
                <a:lnTo>
                  <a:pt x="336" y="515"/>
                </a:lnTo>
                <a:lnTo>
                  <a:pt x="341" y="522"/>
                </a:lnTo>
                <a:lnTo>
                  <a:pt x="346" y="527"/>
                </a:lnTo>
                <a:lnTo>
                  <a:pt x="353" y="533"/>
                </a:lnTo>
                <a:lnTo>
                  <a:pt x="358" y="536"/>
                </a:lnTo>
                <a:lnTo>
                  <a:pt x="364" y="542"/>
                </a:lnTo>
                <a:lnTo>
                  <a:pt x="372" y="546"/>
                </a:lnTo>
                <a:lnTo>
                  <a:pt x="379" y="550"/>
                </a:lnTo>
                <a:lnTo>
                  <a:pt x="387" y="552"/>
                </a:lnTo>
                <a:lnTo>
                  <a:pt x="393" y="555"/>
                </a:lnTo>
                <a:lnTo>
                  <a:pt x="401" y="557"/>
                </a:lnTo>
                <a:lnTo>
                  <a:pt x="410" y="560"/>
                </a:lnTo>
                <a:lnTo>
                  <a:pt x="418" y="561"/>
                </a:lnTo>
                <a:lnTo>
                  <a:pt x="426" y="563"/>
                </a:lnTo>
                <a:lnTo>
                  <a:pt x="434" y="563"/>
                </a:lnTo>
                <a:lnTo>
                  <a:pt x="443" y="563"/>
                </a:lnTo>
                <a:lnTo>
                  <a:pt x="453" y="563"/>
                </a:lnTo>
                <a:lnTo>
                  <a:pt x="465" y="561"/>
                </a:lnTo>
                <a:lnTo>
                  <a:pt x="476" y="560"/>
                </a:lnTo>
                <a:lnTo>
                  <a:pt x="486" y="557"/>
                </a:lnTo>
                <a:lnTo>
                  <a:pt x="495" y="554"/>
                </a:lnTo>
                <a:lnTo>
                  <a:pt x="506" y="550"/>
                </a:lnTo>
                <a:lnTo>
                  <a:pt x="515" y="544"/>
                </a:lnTo>
                <a:lnTo>
                  <a:pt x="523" y="539"/>
                </a:lnTo>
                <a:lnTo>
                  <a:pt x="532" y="534"/>
                </a:lnTo>
                <a:lnTo>
                  <a:pt x="540" y="527"/>
                </a:lnTo>
                <a:lnTo>
                  <a:pt x="546" y="521"/>
                </a:lnTo>
                <a:lnTo>
                  <a:pt x="553" y="513"/>
                </a:lnTo>
                <a:lnTo>
                  <a:pt x="560" y="505"/>
                </a:lnTo>
                <a:lnTo>
                  <a:pt x="565" y="496"/>
                </a:lnTo>
                <a:lnTo>
                  <a:pt x="569" y="488"/>
                </a:lnTo>
                <a:lnTo>
                  <a:pt x="573" y="477"/>
                </a:lnTo>
                <a:lnTo>
                  <a:pt x="573" y="479"/>
                </a:lnTo>
                <a:lnTo>
                  <a:pt x="579" y="483"/>
                </a:lnTo>
                <a:lnTo>
                  <a:pt x="587" y="485"/>
                </a:lnTo>
                <a:lnTo>
                  <a:pt x="595" y="488"/>
                </a:lnTo>
                <a:lnTo>
                  <a:pt x="601" y="490"/>
                </a:lnTo>
                <a:lnTo>
                  <a:pt x="609" y="492"/>
                </a:lnTo>
                <a:lnTo>
                  <a:pt x="618" y="493"/>
                </a:lnTo>
                <a:lnTo>
                  <a:pt x="626" y="494"/>
                </a:lnTo>
                <a:lnTo>
                  <a:pt x="634" y="494"/>
                </a:lnTo>
                <a:lnTo>
                  <a:pt x="646" y="493"/>
                </a:lnTo>
                <a:lnTo>
                  <a:pt x="658" y="492"/>
                </a:lnTo>
                <a:lnTo>
                  <a:pt x="668" y="489"/>
                </a:lnTo>
                <a:lnTo>
                  <a:pt x="679" y="487"/>
                </a:lnTo>
                <a:lnTo>
                  <a:pt x="689" y="481"/>
                </a:lnTo>
                <a:lnTo>
                  <a:pt x="698" y="477"/>
                </a:lnTo>
                <a:lnTo>
                  <a:pt x="708" y="471"/>
                </a:lnTo>
                <a:lnTo>
                  <a:pt x="715" y="464"/>
                </a:lnTo>
                <a:lnTo>
                  <a:pt x="723" y="458"/>
                </a:lnTo>
                <a:lnTo>
                  <a:pt x="730" y="450"/>
                </a:lnTo>
                <a:lnTo>
                  <a:pt x="736" y="441"/>
                </a:lnTo>
                <a:lnTo>
                  <a:pt x="740" y="433"/>
                </a:lnTo>
                <a:lnTo>
                  <a:pt x="744" y="423"/>
                </a:lnTo>
                <a:lnTo>
                  <a:pt x="748" y="413"/>
                </a:lnTo>
                <a:lnTo>
                  <a:pt x="749" y="402"/>
                </a:lnTo>
                <a:lnTo>
                  <a:pt x="751" y="392"/>
                </a:lnTo>
                <a:lnTo>
                  <a:pt x="749" y="392"/>
                </a:lnTo>
                <a:lnTo>
                  <a:pt x="763" y="391"/>
                </a:lnTo>
                <a:lnTo>
                  <a:pt x="774" y="387"/>
                </a:lnTo>
                <a:lnTo>
                  <a:pt x="786" y="383"/>
                </a:lnTo>
                <a:lnTo>
                  <a:pt x="797" y="379"/>
                </a:lnTo>
                <a:lnTo>
                  <a:pt x="807" y="374"/>
                </a:lnTo>
                <a:lnTo>
                  <a:pt x="816" y="367"/>
                </a:lnTo>
                <a:lnTo>
                  <a:pt x="825" y="359"/>
                </a:lnTo>
                <a:lnTo>
                  <a:pt x="833" y="352"/>
                </a:lnTo>
                <a:lnTo>
                  <a:pt x="841" y="343"/>
                </a:lnTo>
                <a:lnTo>
                  <a:pt x="848" y="335"/>
                </a:lnTo>
                <a:lnTo>
                  <a:pt x="853" y="326"/>
                </a:lnTo>
                <a:lnTo>
                  <a:pt x="858" y="316"/>
                </a:lnTo>
                <a:lnTo>
                  <a:pt x="862" y="306"/>
                </a:lnTo>
                <a:lnTo>
                  <a:pt x="865" y="296"/>
                </a:lnTo>
                <a:lnTo>
                  <a:pt x="866" y="284"/>
                </a:lnTo>
                <a:lnTo>
                  <a:pt x="867" y="274"/>
                </a:lnTo>
                <a:lnTo>
                  <a:pt x="866" y="263"/>
                </a:lnTo>
                <a:lnTo>
                  <a:pt x="865" y="254"/>
                </a:lnTo>
                <a:lnTo>
                  <a:pt x="862" y="245"/>
                </a:lnTo>
                <a:lnTo>
                  <a:pt x="859" y="234"/>
                </a:lnTo>
                <a:lnTo>
                  <a:pt x="856" y="225"/>
                </a:lnTo>
                <a:lnTo>
                  <a:pt x="850" y="217"/>
                </a:lnTo>
                <a:lnTo>
                  <a:pt x="845" y="208"/>
                </a:lnTo>
                <a:lnTo>
                  <a:pt x="839" y="200"/>
                </a:lnTo>
                <a:lnTo>
                  <a:pt x="842" y="191"/>
                </a:lnTo>
                <a:lnTo>
                  <a:pt x="845" y="182"/>
                </a:lnTo>
                <a:lnTo>
                  <a:pt x="846" y="172"/>
                </a:lnTo>
                <a:lnTo>
                  <a:pt x="846" y="163"/>
                </a:lnTo>
                <a:lnTo>
                  <a:pt x="846" y="155"/>
                </a:lnTo>
                <a:lnTo>
                  <a:pt x="845" y="147"/>
                </a:lnTo>
                <a:lnTo>
                  <a:pt x="844" y="140"/>
                </a:lnTo>
                <a:lnTo>
                  <a:pt x="841" y="132"/>
                </a:lnTo>
                <a:lnTo>
                  <a:pt x="839" y="125"/>
                </a:lnTo>
                <a:lnTo>
                  <a:pt x="835" y="119"/>
                </a:lnTo>
                <a:lnTo>
                  <a:pt x="829" y="112"/>
                </a:lnTo>
                <a:lnTo>
                  <a:pt x="825" y="105"/>
                </a:lnTo>
                <a:lnTo>
                  <a:pt x="819" y="100"/>
                </a:lnTo>
                <a:lnTo>
                  <a:pt x="814" y="94"/>
                </a:lnTo>
                <a:lnTo>
                  <a:pt x="807" y="90"/>
                </a:lnTo>
                <a:lnTo>
                  <a:pt x="801" y="84"/>
                </a:lnTo>
                <a:lnTo>
                  <a:pt x="793" y="80"/>
                </a:lnTo>
                <a:lnTo>
                  <a:pt x="785" y="77"/>
                </a:lnTo>
                <a:lnTo>
                  <a:pt x="777" y="74"/>
                </a:lnTo>
                <a:lnTo>
                  <a:pt x="768" y="71"/>
                </a:lnTo>
                <a:lnTo>
                  <a:pt x="766" y="63"/>
                </a:lnTo>
                <a:lnTo>
                  <a:pt x="764" y="57"/>
                </a:lnTo>
                <a:lnTo>
                  <a:pt x="760" y="50"/>
                </a:lnTo>
                <a:lnTo>
                  <a:pt x="756" y="42"/>
                </a:lnTo>
                <a:lnTo>
                  <a:pt x="752" y="37"/>
                </a:lnTo>
                <a:lnTo>
                  <a:pt x="747" y="31"/>
                </a:lnTo>
                <a:lnTo>
                  <a:pt x="742" y="25"/>
                </a:lnTo>
                <a:lnTo>
                  <a:pt x="735" y="20"/>
                </a:lnTo>
                <a:lnTo>
                  <a:pt x="729" y="16"/>
                </a:lnTo>
                <a:lnTo>
                  <a:pt x="722" y="12"/>
                </a:lnTo>
                <a:lnTo>
                  <a:pt x="714" y="8"/>
                </a:lnTo>
                <a:lnTo>
                  <a:pt x="706" y="6"/>
                </a:lnTo>
                <a:lnTo>
                  <a:pt x="698" y="4"/>
                </a:lnTo>
                <a:lnTo>
                  <a:pt x="689" y="2"/>
                </a:lnTo>
                <a:lnTo>
                  <a:pt x="681" y="2"/>
                </a:lnTo>
                <a:lnTo>
                  <a:pt x="672" y="0"/>
                </a:lnTo>
                <a:lnTo>
                  <a:pt x="662" y="2"/>
                </a:lnTo>
                <a:lnTo>
                  <a:pt x="651" y="3"/>
                </a:lnTo>
                <a:lnTo>
                  <a:pt x="641" y="6"/>
                </a:lnTo>
                <a:lnTo>
                  <a:pt x="632" y="8"/>
                </a:lnTo>
                <a:lnTo>
                  <a:pt x="622" y="13"/>
                </a:lnTo>
                <a:lnTo>
                  <a:pt x="613" y="19"/>
                </a:lnTo>
                <a:lnTo>
                  <a:pt x="605" y="24"/>
                </a:lnTo>
                <a:lnTo>
                  <a:pt x="598" y="31"/>
                </a:lnTo>
                <a:lnTo>
                  <a:pt x="599" y="31"/>
                </a:lnTo>
                <a:lnTo>
                  <a:pt x="591" y="24"/>
                </a:lnTo>
                <a:lnTo>
                  <a:pt x="584" y="19"/>
                </a:lnTo>
                <a:lnTo>
                  <a:pt x="577" y="13"/>
                </a:lnTo>
                <a:lnTo>
                  <a:pt x="567" y="8"/>
                </a:lnTo>
                <a:lnTo>
                  <a:pt x="558" y="6"/>
                </a:lnTo>
                <a:lnTo>
                  <a:pt x="549" y="3"/>
                </a:lnTo>
                <a:lnTo>
                  <a:pt x="539" y="2"/>
                </a:lnTo>
                <a:lnTo>
                  <a:pt x="528" y="0"/>
                </a:lnTo>
                <a:lnTo>
                  <a:pt x="523" y="0"/>
                </a:lnTo>
                <a:lnTo>
                  <a:pt x="516" y="2"/>
                </a:lnTo>
                <a:lnTo>
                  <a:pt x="510" y="3"/>
                </a:lnTo>
                <a:lnTo>
                  <a:pt x="505" y="4"/>
                </a:lnTo>
                <a:lnTo>
                  <a:pt x="499" y="6"/>
                </a:lnTo>
                <a:lnTo>
                  <a:pt x="493" y="7"/>
                </a:lnTo>
                <a:lnTo>
                  <a:pt x="487" y="10"/>
                </a:lnTo>
                <a:lnTo>
                  <a:pt x="482" y="12"/>
                </a:lnTo>
                <a:lnTo>
                  <a:pt x="473" y="19"/>
                </a:lnTo>
                <a:lnTo>
                  <a:pt x="464" y="25"/>
                </a:lnTo>
                <a:lnTo>
                  <a:pt x="456" y="34"/>
                </a:lnTo>
                <a:lnTo>
                  <a:pt x="453" y="38"/>
                </a:lnTo>
                <a:lnTo>
                  <a:pt x="451" y="44"/>
                </a:lnTo>
                <a:lnTo>
                  <a:pt x="451" y="45"/>
                </a:lnTo>
                <a:lnTo>
                  <a:pt x="443" y="38"/>
                </a:lnTo>
                <a:lnTo>
                  <a:pt x="434" y="33"/>
                </a:lnTo>
                <a:lnTo>
                  <a:pt x="426" y="28"/>
                </a:lnTo>
                <a:lnTo>
                  <a:pt x="415" y="25"/>
                </a:lnTo>
                <a:lnTo>
                  <a:pt x="406" y="21"/>
                </a:lnTo>
                <a:lnTo>
                  <a:pt x="396" y="20"/>
                </a:lnTo>
                <a:lnTo>
                  <a:pt x="385" y="17"/>
                </a:lnTo>
                <a:lnTo>
                  <a:pt x="375" y="17"/>
                </a:lnTo>
                <a:lnTo>
                  <a:pt x="368" y="17"/>
                </a:lnTo>
                <a:lnTo>
                  <a:pt x="360" y="19"/>
                </a:lnTo>
                <a:lnTo>
                  <a:pt x="354" y="20"/>
                </a:lnTo>
                <a:lnTo>
                  <a:pt x="346" y="21"/>
                </a:lnTo>
                <a:lnTo>
                  <a:pt x="339" y="23"/>
                </a:lnTo>
                <a:lnTo>
                  <a:pt x="333" y="25"/>
                </a:lnTo>
                <a:lnTo>
                  <a:pt x="326" y="28"/>
                </a:lnTo>
                <a:lnTo>
                  <a:pt x="320" y="31"/>
                </a:lnTo>
                <a:lnTo>
                  <a:pt x="315" y="34"/>
                </a:lnTo>
                <a:lnTo>
                  <a:pt x="308" y="38"/>
                </a:lnTo>
                <a:lnTo>
                  <a:pt x="303" y="42"/>
                </a:lnTo>
                <a:lnTo>
                  <a:pt x="298" y="46"/>
                </a:lnTo>
                <a:lnTo>
                  <a:pt x="294" y="52"/>
                </a:lnTo>
                <a:lnTo>
                  <a:pt x="288" y="57"/>
                </a:lnTo>
                <a:lnTo>
                  <a:pt x="284" y="62"/>
                </a:lnTo>
                <a:lnTo>
                  <a:pt x="281" y="67"/>
                </a:lnTo>
                <a:lnTo>
                  <a:pt x="281" y="69"/>
                </a:lnTo>
                <a:lnTo>
                  <a:pt x="273" y="65"/>
                </a:lnTo>
                <a:lnTo>
                  <a:pt x="265" y="61"/>
                </a:lnTo>
                <a:lnTo>
                  <a:pt x="256" y="58"/>
                </a:lnTo>
                <a:lnTo>
                  <a:pt x="248" y="57"/>
                </a:lnTo>
                <a:lnTo>
                  <a:pt x="239" y="54"/>
                </a:lnTo>
                <a:lnTo>
                  <a:pt x="229" y="53"/>
                </a:lnTo>
                <a:lnTo>
                  <a:pt x="222" y="53"/>
                </a:lnTo>
                <a:lnTo>
                  <a:pt x="212" y="52"/>
                </a:lnTo>
                <a:lnTo>
                  <a:pt x="198" y="53"/>
                </a:lnTo>
                <a:lnTo>
                  <a:pt x="185" y="54"/>
                </a:lnTo>
                <a:lnTo>
                  <a:pt x="172" y="57"/>
                </a:lnTo>
                <a:lnTo>
                  <a:pt x="159" y="62"/>
                </a:lnTo>
                <a:lnTo>
                  <a:pt x="147" y="66"/>
                </a:lnTo>
                <a:lnTo>
                  <a:pt x="136" y="73"/>
                </a:lnTo>
                <a:lnTo>
                  <a:pt x="126" y="79"/>
                </a:lnTo>
                <a:lnTo>
                  <a:pt x="117" y="87"/>
                </a:lnTo>
                <a:lnTo>
                  <a:pt x="108" y="95"/>
                </a:lnTo>
                <a:lnTo>
                  <a:pt x="100" y="105"/>
                </a:lnTo>
                <a:lnTo>
                  <a:pt x="93" y="115"/>
                </a:lnTo>
                <a:lnTo>
                  <a:pt x="87" y="125"/>
                </a:lnTo>
                <a:lnTo>
                  <a:pt x="83" y="136"/>
                </a:lnTo>
                <a:lnTo>
                  <a:pt x="79" y="147"/>
                </a:lnTo>
                <a:lnTo>
                  <a:pt x="78" y="154"/>
                </a:lnTo>
                <a:lnTo>
                  <a:pt x="78" y="159"/>
                </a:lnTo>
                <a:lnTo>
                  <a:pt x="76" y="166"/>
                </a:lnTo>
                <a:lnTo>
                  <a:pt x="76" y="171"/>
                </a:lnTo>
                <a:lnTo>
                  <a:pt x="76" y="180"/>
                </a:lnTo>
                <a:lnTo>
                  <a:pt x="78" y="188"/>
                </a:lnTo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" name="Rectangle 50"/>
          <p:cNvSpPr>
            <a:spLocks noChangeArrowheads="1"/>
          </p:cNvSpPr>
          <p:nvPr/>
        </p:nvSpPr>
        <p:spPr bwMode="auto">
          <a:xfrm>
            <a:off x="1713282" y="2341047"/>
            <a:ext cx="1064394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Non-3GPP Access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83" name="Rectangle 53"/>
          <p:cNvSpPr>
            <a:spLocks noChangeArrowheads="1"/>
          </p:cNvSpPr>
          <p:nvPr/>
        </p:nvSpPr>
        <p:spPr bwMode="auto">
          <a:xfrm>
            <a:off x="4489677" y="1628589"/>
            <a:ext cx="624684" cy="657408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GGSN/PGW/</a:t>
            </a:r>
          </a:p>
          <a:p>
            <a:r>
              <a:rPr lang="en-US" sz="1000" dirty="0" smtClean="0"/>
              <a:t>NAT44</a:t>
            </a:r>
            <a:endParaRPr lang="en-US" sz="1000" dirty="0"/>
          </a:p>
        </p:txBody>
      </p:sp>
      <p:sp>
        <p:nvSpPr>
          <p:cNvPr id="84" name="Rectangle 62"/>
          <p:cNvSpPr>
            <a:spLocks noChangeArrowheads="1"/>
          </p:cNvSpPr>
          <p:nvPr/>
        </p:nvSpPr>
        <p:spPr bwMode="auto">
          <a:xfrm>
            <a:off x="1216854" y="2163498"/>
            <a:ext cx="33983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33399"/>
                </a:solidFill>
                <a:cs typeface="Arial" charset="0"/>
              </a:rPr>
              <a:t> </a:t>
            </a:r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v4/v6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85" name="Straight Connector 84"/>
          <p:cNvCxnSpPr/>
          <p:nvPr/>
        </p:nvCxnSpPr>
        <p:spPr bwMode="auto">
          <a:xfrm rot="16200000" flipH="1">
            <a:off x="5182888" y="1979260"/>
            <a:ext cx="806823" cy="8964"/>
          </a:xfrm>
          <a:prstGeom prst="line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88" name="Rectangle 63"/>
          <p:cNvSpPr>
            <a:spLocks noChangeArrowheads="1"/>
          </p:cNvSpPr>
          <p:nvPr/>
        </p:nvSpPr>
        <p:spPr bwMode="auto">
          <a:xfrm>
            <a:off x="5199416" y="1395736"/>
            <a:ext cx="83035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(S)</a:t>
            </a:r>
            <a:r>
              <a:rPr lang="en-US" sz="1000" dirty="0" err="1" smtClean="0">
                <a:solidFill>
                  <a:srgbClr val="000000"/>
                </a:solidFill>
                <a:cs typeface="Arial" charset="0"/>
              </a:rPr>
              <a:t>Gi</a:t>
            </a:r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 Interface</a:t>
            </a:r>
          </a:p>
        </p:txBody>
      </p:sp>
      <p:cxnSp>
        <p:nvCxnSpPr>
          <p:cNvPr id="90" name="Straight Connector 89"/>
          <p:cNvCxnSpPr>
            <a:stCxn id="83" idx="3"/>
          </p:cNvCxnSpPr>
          <p:nvPr/>
        </p:nvCxnSpPr>
        <p:spPr bwMode="auto">
          <a:xfrm>
            <a:off x="5114361" y="1957293"/>
            <a:ext cx="1003410" cy="2136"/>
          </a:xfrm>
          <a:prstGeom prst="line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3" name="Rectangle 53"/>
          <p:cNvSpPr>
            <a:spLocks noChangeArrowheads="1"/>
          </p:cNvSpPr>
          <p:nvPr/>
        </p:nvSpPr>
        <p:spPr bwMode="auto">
          <a:xfrm>
            <a:off x="7860412" y="1663810"/>
            <a:ext cx="597788" cy="444500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Server</a:t>
            </a:r>
            <a:endParaRPr lang="en-US" sz="1000" dirty="0"/>
          </a:p>
        </p:txBody>
      </p:sp>
      <p:sp>
        <p:nvSpPr>
          <p:cNvPr id="94" name="Rectangle 62"/>
          <p:cNvSpPr>
            <a:spLocks noChangeArrowheads="1"/>
          </p:cNvSpPr>
          <p:nvPr/>
        </p:nvSpPr>
        <p:spPr bwMode="auto">
          <a:xfrm>
            <a:off x="7976241" y="1939380"/>
            <a:ext cx="33983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33399"/>
                </a:solidFill>
                <a:cs typeface="Arial" charset="0"/>
              </a:rPr>
              <a:t> </a:t>
            </a:r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v4/v6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95" name="Rectangle 53"/>
          <p:cNvSpPr>
            <a:spLocks noChangeArrowheads="1"/>
          </p:cNvSpPr>
          <p:nvPr/>
        </p:nvSpPr>
        <p:spPr bwMode="auto">
          <a:xfrm>
            <a:off x="7349424" y="1116963"/>
            <a:ext cx="597788" cy="444500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Server</a:t>
            </a:r>
            <a:endParaRPr lang="en-US" sz="1000" dirty="0"/>
          </a:p>
        </p:txBody>
      </p:sp>
      <p:sp>
        <p:nvSpPr>
          <p:cNvPr id="96" name="Rectangle 62"/>
          <p:cNvSpPr>
            <a:spLocks noChangeArrowheads="1"/>
          </p:cNvSpPr>
          <p:nvPr/>
        </p:nvSpPr>
        <p:spPr bwMode="auto">
          <a:xfrm>
            <a:off x="7550212" y="1392533"/>
            <a:ext cx="16991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33399"/>
                </a:solidFill>
                <a:cs typeface="Arial" charset="0"/>
              </a:rPr>
              <a:t> </a:t>
            </a:r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v4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97" name="Rectangle 53"/>
          <p:cNvSpPr>
            <a:spLocks noChangeArrowheads="1"/>
          </p:cNvSpPr>
          <p:nvPr/>
        </p:nvSpPr>
        <p:spPr bwMode="auto">
          <a:xfrm>
            <a:off x="7367353" y="2210658"/>
            <a:ext cx="597788" cy="444500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Server</a:t>
            </a:r>
            <a:endParaRPr lang="en-US" sz="1000" dirty="0"/>
          </a:p>
        </p:txBody>
      </p:sp>
      <p:sp>
        <p:nvSpPr>
          <p:cNvPr id="99" name="Rectangle 62"/>
          <p:cNvSpPr>
            <a:spLocks noChangeArrowheads="1"/>
          </p:cNvSpPr>
          <p:nvPr/>
        </p:nvSpPr>
        <p:spPr bwMode="auto">
          <a:xfrm>
            <a:off x="7585774" y="2442684"/>
            <a:ext cx="134652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v6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00" name="Rectangle 62"/>
          <p:cNvSpPr>
            <a:spLocks noChangeArrowheads="1"/>
          </p:cNvSpPr>
          <p:nvPr/>
        </p:nvSpPr>
        <p:spPr bwMode="auto">
          <a:xfrm>
            <a:off x="4625363" y="2137887"/>
            <a:ext cx="33983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33399"/>
                </a:solidFill>
                <a:cs typeface="Arial" charset="0"/>
              </a:rPr>
              <a:t> </a:t>
            </a:r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v4/v6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01" name="Right Brace 100"/>
          <p:cNvSpPr/>
          <p:nvPr/>
        </p:nvSpPr>
        <p:spPr bwMode="auto">
          <a:xfrm rot="5400000">
            <a:off x="3456219" y="277583"/>
            <a:ext cx="402763" cy="5116288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2" name="Right Brace 101"/>
          <p:cNvSpPr/>
          <p:nvPr/>
        </p:nvSpPr>
        <p:spPr bwMode="auto">
          <a:xfrm rot="5400000" flipV="1">
            <a:off x="7342421" y="1594751"/>
            <a:ext cx="402762" cy="2481946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6" name="Rectangle 50"/>
          <p:cNvSpPr>
            <a:spLocks noChangeArrowheads="1"/>
          </p:cNvSpPr>
          <p:nvPr/>
        </p:nvSpPr>
        <p:spPr bwMode="auto">
          <a:xfrm>
            <a:off x="2812573" y="3083839"/>
            <a:ext cx="179215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chemeClr val="tx1"/>
                </a:solidFill>
                <a:cs typeface="Arial" charset="0"/>
              </a:rPr>
              <a:t>IPv6 addressing</a:t>
            </a:r>
          </a:p>
          <a:p>
            <a:pPr algn="ctr"/>
            <a:r>
              <a:rPr lang="en-US" sz="1000" dirty="0" smtClean="0"/>
              <a:t>Shared Private IPv4 addressing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12" name="Rectangle 50"/>
          <p:cNvSpPr>
            <a:spLocks noChangeArrowheads="1"/>
          </p:cNvSpPr>
          <p:nvPr/>
        </p:nvSpPr>
        <p:spPr bwMode="auto">
          <a:xfrm>
            <a:off x="6225373" y="3062062"/>
            <a:ext cx="256480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chemeClr val="tx1"/>
                </a:solidFill>
                <a:cs typeface="Arial" charset="0"/>
              </a:rPr>
              <a:t>IPv6 addressing</a:t>
            </a:r>
          </a:p>
          <a:p>
            <a:pPr algn="ctr"/>
            <a:r>
              <a:rPr lang="en-US" sz="1000" dirty="0" smtClean="0"/>
              <a:t>Unique Public and/or Private IPv4 addressing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51" name="Freeform 5"/>
          <p:cNvSpPr>
            <a:spLocks/>
          </p:cNvSpPr>
          <p:nvPr/>
        </p:nvSpPr>
        <p:spPr bwMode="auto">
          <a:xfrm>
            <a:off x="1527085" y="4003303"/>
            <a:ext cx="1376362" cy="612858"/>
          </a:xfrm>
          <a:custGeom>
            <a:avLst/>
            <a:gdLst>
              <a:gd name="T0" fmla="*/ 118446523 w 867"/>
              <a:gd name="T1" fmla="*/ 493950333 h 563"/>
              <a:gd name="T2" fmla="*/ 42841847 w 867"/>
              <a:gd name="T3" fmla="*/ 549393715 h 563"/>
              <a:gd name="T4" fmla="*/ 5040311 w 867"/>
              <a:gd name="T5" fmla="*/ 630038635 h 563"/>
              <a:gd name="T6" fmla="*/ 5040311 w 867"/>
              <a:gd name="T7" fmla="*/ 705643248 h 563"/>
              <a:gd name="T8" fmla="*/ 27720920 w 867"/>
              <a:gd name="T9" fmla="*/ 766126938 h 563"/>
              <a:gd name="T10" fmla="*/ 105846544 w 867"/>
              <a:gd name="T11" fmla="*/ 831650935 h 563"/>
              <a:gd name="T12" fmla="*/ 57962787 w 867"/>
              <a:gd name="T13" fmla="*/ 912296053 h 563"/>
              <a:gd name="T14" fmla="*/ 52922478 w 867"/>
              <a:gd name="T15" fmla="*/ 1003021588 h 563"/>
              <a:gd name="T16" fmla="*/ 95765901 w 867"/>
              <a:gd name="T17" fmla="*/ 1091226176 h 563"/>
              <a:gd name="T18" fmla="*/ 181451183 w 867"/>
              <a:gd name="T19" fmla="*/ 1144148611 h 563"/>
              <a:gd name="T20" fmla="*/ 282257417 w 867"/>
              <a:gd name="T21" fmla="*/ 1159269533 h 563"/>
              <a:gd name="T22" fmla="*/ 337700819 w 867"/>
              <a:gd name="T23" fmla="*/ 1217233863 h 563"/>
              <a:gd name="T24" fmla="*/ 435986155 w 867"/>
              <a:gd name="T25" fmla="*/ 1287798168 h 563"/>
              <a:gd name="T26" fmla="*/ 554434216 w 867"/>
              <a:gd name="T27" fmla="*/ 1328120628 h 563"/>
              <a:gd name="T28" fmla="*/ 682961308 w 867"/>
              <a:gd name="T29" fmla="*/ 1333160935 h 563"/>
              <a:gd name="T30" fmla="*/ 808969039 w 867"/>
              <a:gd name="T31" fmla="*/ 1295359423 h 563"/>
              <a:gd name="T32" fmla="*/ 871973897 w 867"/>
              <a:gd name="T33" fmla="*/ 1328120628 h 563"/>
              <a:gd name="T34" fmla="*/ 955138206 w 867"/>
              <a:gd name="T35" fmla="*/ 1386084958 h 563"/>
              <a:gd name="T36" fmla="*/ 1053425030 w 867"/>
              <a:gd name="T37" fmla="*/ 1413805855 h 563"/>
              <a:gd name="T38" fmla="*/ 1171871504 w 867"/>
              <a:gd name="T39" fmla="*/ 1413805855 h 563"/>
              <a:gd name="T40" fmla="*/ 1297879235 w 867"/>
              <a:gd name="T41" fmla="*/ 1370964035 h 563"/>
              <a:gd name="T42" fmla="*/ 1393645111 w 867"/>
              <a:gd name="T43" fmla="*/ 1292838475 h 563"/>
              <a:gd name="T44" fmla="*/ 1444048203 w 867"/>
              <a:gd name="T45" fmla="*/ 1207153248 h 563"/>
              <a:gd name="T46" fmla="*/ 1534773770 w 867"/>
              <a:gd name="T47" fmla="*/ 1239914453 h 563"/>
              <a:gd name="T48" fmla="*/ 1658262140 w 867"/>
              <a:gd name="T49" fmla="*/ 1239914453 h 563"/>
              <a:gd name="T50" fmla="*/ 1784270268 w 867"/>
              <a:gd name="T51" fmla="*/ 1186992018 h 563"/>
              <a:gd name="T52" fmla="*/ 1864915216 w 867"/>
              <a:gd name="T53" fmla="*/ 1091226176 h 563"/>
              <a:gd name="T54" fmla="*/ 1887595814 w 867"/>
              <a:gd name="T55" fmla="*/ 987900666 h 563"/>
              <a:gd name="T56" fmla="*/ 2033764782 w 867"/>
              <a:gd name="T57" fmla="*/ 942537898 h 563"/>
              <a:gd name="T58" fmla="*/ 2137091916 w 867"/>
              <a:gd name="T59" fmla="*/ 844251108 h 563"/>
              <a:gd name="T60" fmla="*/ 2147483647 w 867"/>
              <a:gd name="T61" fmla="*/ 715723863 h 563"/>
              <a:gd name="T62" fmla="*/ 2147483647 w 867"/>
              <a:gd name="T63" fmla="*/ 589716175 h 563"/>
              <a:gd name="T64" fmla="*/ 2114409730 w 867"/>
              <a:gd name="T65" fmla="*/ 504030948 h 563"/>
              <a:gd name="T66" fmla="*/ 2132051606 w 867"/>
              <a:gd name="T67" fmla="*/ 390623136 h 563"/>
              <a:gd name="T68" fmla="*/ 2104329112 w 867"/>
              <a:gd name="T69" fmla="*/ 299897601 h 563"/>
              <a:gd name="T70" fmla="*/ 2033764782 w 867"/>
              <a:gd name="T71" fmla="*/ 226813936 h 563"/>
              <a:gd name="T72" fmla="*/ 1935479546 w 867"/>
              <a:gd name="T73" fmla="*/ 178930172 h 563"/>
              <a:gd name="T74" fmla="*/ 1905237690 w 867"/>
              <a:gd name="T75" fmla="*/ 105846507 h 563"/>
              <a:gd name="T76" fmla="*/ 1837192722 w 867"/>
              <a:gd name="T77" fmla="*/ 40322472 h 563"/>
              <a:gd name="T78" fmla="*/ 1736386537 w 867"/>
              <a:gd name="T79" fmla="*/ 5040309 h 563"/>
              <a:gd name="T80" fmla="*/ 1615418718 w 867"/>
              <a:gd name="T81" fmla="*/ 15120929 h 563"/>
              <a:gd name="T82" fmla="*/ 1507052863 w 867"/>
              <a:gd name="T83" fmla="*/ 78123997 h 563"/>
              <a:gd name="T84" fmla="*/ 1428927275 w 867"/>
              <a:gd name="T85" fmla="*/ 20161236 h 563"/>
              <a:gd name="T86" fmla="*/ 1318040472 w 867"/>
              <a:gd name="T87" fmla="*/ 0 h 563"/>
              <a:gd name="T88" fmla="*/ 1242435833 w 867"/>
              <a:gd name="T89" fmla="*/ 17640289 h 563"/>
              <a:gd name="T90" fmla="*/ 1149190906 w 867"/>
              <a:gd name="T91" fmla="*/ 85685252 h 563"/>
              <a:gd name="T92" fmla="*/ 1093747504 w 867"/>
              <a:gd name="T93" fmla="*/ 83164305 h 563"/>
              <a:gd name="T94" fmla="*/ 970259134 w 867"/>
              <a:gd name="T95" fmla="*/ 42841832 h 563"/>
              <a:gd name="T96" fmla="*/ 871973897 w 867"/>
              <a:gd name="T97" fmla="*/ 52922460 h 563"/>
              <a:gd name="T98" fmla="*/ 793848112 w 867"/>
              <a:gd name="T99" fmla="*/ 85685252 h 563"/>
              <a:gd name="T100" fmla="*/ 725804730 w 867"/>
              <a:gd name="T101" fmla="*/ 143648019 h 563"/>
              <a:gd name="T102" fmla="*/ 667840380 w 867"/>
              <a:gd name="T103" fmla="*/ 153728634 h 563"/>
              <a:gd name="T104" fmla="*/ 559474525 w 867"/>
              <a:gd name="T105" fmla="*/ 133567404 h 563"/>
              <a:gd name="T106" fmla="*/ 400703891 w 867"/>
              <a:gd name="T107" fmla="*/ 156249582 h 563"/>
              <a:gd name="T108" fmla="*/ 272176799 w 867"/>
              <a:gd name="T109" fmla="*/ 239413911 h 563"/>
              <a:gd name="T110" fmla="*/ 199091471 w 867"/>
              <a:gd name="T111" fmla="*/ 370461906 h 563"/>
              <a:gd name="T112" fmla="*/ 191531801 w 867"/>
              <a:gd name="T113" fmla="*/ 453627873 h 56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67"/>
              <a:gd name="T172" fmla="*/ 0 h 563"/>
              <a:gd name="T173" fmla="*/ 867 w 867"/>
              <a:gd name="T174" fmla="*/ 563 h 56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67" h="563">
                <a:moveTo>
                  <a:pt x="78" y="188"/>
                </a:moveTo>
                <a:lnTo>
                  <a:pt x="70" y="188"/>
                </a:lnTo>
                <a:lnTo>
                  <a:pt x="62" y="191"/>
                </a:lnTo>
                <a:lnTo>
                  <a:pt x="54" y="193"/>
                </a:lnTo>
                <a:lnTo>
                  <a:pt x="47" y="196"/>
                </a:lnTo>
                <a:lnTo>
                  <a:pt x="40" y="199"/>
                </a:lnTo>
                <a:lnTo>
                  <a:pt x="34" y="204"/>
                </a:lnTo>
                <a:lnTo>
                  <a:pt x="28" y="208"/>
                </a:lnTo>
                <a:lnTo>
                  <a:pt x="23" y="213"/>
                </a:lnTo>
                <a:lnTo>
                  <a:pt x="17" y="218"/>
                </a:lnTo>
                <a:lnTo>
                  <a:pt x="13" y="224"/>
                </a:lnTo>
                <a:lnTo>
                  <a:pt x="9" y="230"/>
                </a:lnTo>
                <a:lnTo>
                  <a:pt x="5" y="237"/>
                </a:lnTo>
                <a:lnTo>
                  <a:pt x="3" y="243"/>
                </a:lnTo>
                <a:lnTo>
                  <a:pt x="2" y="250"/>
                </a:lnTo>
                <a:lnTo>
                  <a:pt x="0" y="258"/>
                </a:lnTo>
                <a:lnTo>
                  <a:pt x="0" y="264"/>
                </a:lnTo>
                <a:lnTo>
                  <a:pt x="0" y="270"/>
                </a:lnTo>
                <a:lnTo>
                  <a:pt x="0" y="275"/>
                </a:lnTo>
                <a:lnTo>
                  <a:pt x="2" y="280"/>
                </a:lnTo>
                <a:lnTo>
                  <a:pt x="3" y="284"/>
                </a:lnTo>
                <a:lnTo>
                  <a:pt x="4" y="289"/>
                </a:lnTo>
                <a:lnTo>
                  <a:pt x="7" y="295"/>
                </a:lnTo>
                <a:lnTo>
                  <a:pt x="8" y="299"/>
                </a:lnTo>
                <a:lnTo>
                  <a:pt x="11" y="304"/>
                </a:lnTo>
                <a:lnTo>
                  <a:pt x="17" y="312"/>
                </a:lnTo>
                <a:lnTo>
                  <a:pt x="25" y="320"/>
                </a:lnTo>
                <a:lnTo>
                  <a:pt x="33" y="326"/>
                </a:lnTo>
                <a:lnTo>
                  <a:pt x="43" y="331"/>
                </a:lnTo>
                <a:lnTo>
                  <a:pt x="42" y="330"/>
                </a:lnTo>
                <a:lnTo>
                  <a:pt x="37" y="337"/>
                </a:lnTo>
                <a:lnTo>
                  <a:pt x="32" y="342"/>
                </a:lnTo>
                <a:lnTo>
                  <a:pt x="28" y="349"/>
                </a:lnTo>
                <a:lnTo>
                  <a:pt x="25" y="355"/>
                </a:lnTo>
                <a:lnTo>
                  <a:pt x="23" y="362"/>
                </a:lnTo>
                <a:lnTo>
                  <a:pt x="20" y="368"/>
                </a:lnTo>
                <a:lnTo>
                  <a:pt x="19" y="376"/>
                </a:lnTo>
                <a:lnTo>
                  <a:pt x="19" y="383"/>
                </a:lnTo>
                <a:lnTo>
                  <a:pt x="19" y="391"/>
                </a:lnTo>
                <a:lnTo>
                  <a:pt x="21" y="398"/>
                </a:lnTo>
                <a:lnTo>
                  <a:pt x="23" y="406"/>
                </a:lnTo>
                <a:lnTo>
                  <a:pt x="25" y="413"/>
                </a:lnTo>
                <a:lnTo>
                  <a:pt x="29" y="420"/>
                </a:lnTo>
                <a:lnTo>
                  <a:pt x="34" y="426"/>
                </a:lnTo>
                <a:lnTo>
                  <a:pt x="38" y="433"/>
                </a:lnTo>
                <a:lnTo>
                  <a:pt x="45" y="438"/>
                </a:lnTo>
                <a:lnTo>
                  <a:pt x="50" y="443"/>
                </a:lnTo>
                <a:lnTo>
                  <a:pt x="58" y="447"/>
                </a:lnTo>
                <a:lnTo>
                  <a:pt x="64" y="451"/>
                </a:lnTo>
                <a:lnTo>
                  <a:pt x="72" y="454"/>
                </a:lnTo>
                <a:lnTo>
                  <a:pt x="80" y="456"/>
                </a:lnTo>
                <a:lnTo>
                  <a:pt x="89" y="459"/>
                </a:lnTo>
                <a:lnTo>
                  <a:pt x="97" y="460"/>
                </a:lnTo>
                <a:lnTo>
                  <a:pt x="106" y="460"/>
                </a:lnTo>
                <a:lnTo>
                  <a:pt x="112" y="460"/>
                </a:lnTo>
                <a:lnTo>
                  <a:pt x="117" y="460"/>
                </a:lnTo>
                <a:lnTo>
                  <a:pt x="116" y="460"/>
                </a:lnTo>
                <a:lnTo>
                  <a:pt x="122" y="468"/>
                </a:lnTo>
                <a:lnTo>
                  <a:pt x="127" y="476"/>
                </a:lnTo>
                <a:lnTo>
                  <a:pt x="134" y="483"/>
                </a:lnTo>
                <a:lnTo>
                  <a:pt x="140" y="489"/>
                </a:lnTo>
                <a:lnTo>
                  <a:pt x="148" y="496"/>
                </a:lnTo>
                <a:lnTo>
                  <a:pt x="156" y="501"/>
                </a:lnTo>
                <a:lnTo>
                  <a:pt x="164" y="506"/>
                </a:lnTo>
                <a:lnTo>
                  <a:pt x="173" y="511"/>
                </a:lnTo>
                <a:lnTo>
                  <a:pt x="182" y="515"/>
                </a:lnTo>
                <a:lnTo>
                  <a:pt x="191" y="519"/>
                </a:lnTo>
                <a:lnTo>
                  <a:pt x="201" y="522"/>
                </a:lnTo>
                <a:lnTo>
                  <a:pt x="210" y="525"/>
                </a:lnTo>
                <a:lnTo>
                  <a:pt x="220" y="527"/>
                </a:lnTo>
                <a:lnTo>
                  <a:pt x="229" y="529"/>
                </a:lnTo>
                <a:lnTo>
                  <a:pt x="240" y="529"/>
                </a:lnTo>
                <a:lnTo>
                  <a:pt x="250" y="530"/>
                </a:lnTo>
                <a:lnTo>
                  <a:pt x="261" y="529"/>
                </a:lnTo>
                <a:lnTo>
                  <a:pt x="271" y="529"/>
                </a:lnTo>
                <a:lnTo>
                  <a:pt x="282" y="526"/>
                </a:lnTo>
                <a:lnTo>
                  <a:pt x="292" y="525"/>
                </a:lnTo>
                <a:lnTo>
                  <a:pt x="302" y="522"/>
                </a:lnTo>
                <a:lnTo>
                  <a:pt x="312" y="518"/>
                </a:lnTo>
                <a:lnTo>
                  <a:pt x="321" y="514"/>
                </a:lnTo>
                <a:lnTo>
                  <a:pt x="330" y="510"/>
                </a:lnTo>
                <a:lnTo>
                  <a:pt x="336" y="515"/>
                </a:lnTo>
                <a:lnTo>
                  <a:pt x="341" y="522"/>
                </a:lnTo>
                <a:lnTo>
                  <a:pt x="346" y="527"/>
                </a:lnTo>
                <a:lnTo>
                  <a:pt x="353" y="533"/>
                </a:lnTo>
                <a:lnTo>
                  <a:pt x="358" y="536"/>
                </a:lnTo>
                <a:lnTo>
                  <a:pt x="364" y="542"/>
                </a:lnTo>
                <a:lnTo>
                  <a:pt x="372" y="546"/>
                </a:lnTo>
                <a:lnTo>
                  <a:pt x="379" y="550"/>
                </a:lnTo>
                <a:lnTo>
                  <a:pt x="387" y="552"/>
                </a:lnTo>
                <a:lnTo>
                  <a:pt x="393" y="555"/>
                </a:lnTo>
                <a:lnTo>
                  <a:pt x="401" y="557"/>
                </a:lnTo>
                <a:lnTo>
                  <a:pt x="410" y="560"/>
                </a:lnTo>
                <a:lnTo>
                  <a:pt x="418" y="561"/>
                </a:lnTo>
                <a:lnTo>
                  <a:pt x="426" y="563"/>
                </a:lnTo>
                <a:lnTo>
                  <a:pt x="434" y="563"/>
                </a:lnTo>
                <a:lnTo>
                  <a:pt x="443" y="563"/>
                </a:lnTo>
                <a:lnTo>
                  <a:pt x="453" y="563"/>
                </a:lnTo>
                <a:lnTo>
                  <a:pt x="465" y="561"/>
                </a:lnTo>
                <a:lnTo>
                  <a:pt x="476" y="560"/>
                </a:lnTo>
                <a:lnTo>
                  <a:pt x="486" y="557"/>
                </a:lnTo>
                <a:lnTo>
                  <a:pt x="495" y="554"/>
                </a:lnTo>
                <a:lnTo>
                  <a:pt x="506" y="550"/>
                </a:lnTo>
                <a:lnTo>
                  <a:pt x="515" y="544"/>
                </a:lnTo>
                <a:lnTo>
                  <a:pt x="523" y="539"/>
                </a:lnTo>
                <a:lnTo>
                  <a:pt x="532" y="534"/>
                </a:lnTo>
                <a:lnTo>
                  <a:pt x="540" y="527"/>
                </a:lnTo>
                <a:lnTo>
                  <a:pt x="546" y="521"/>
                </a:lnTo>
                <a:lnTo>
                  <a:pt x="553" y="513"/>
                </a:lnTo>
                <a:lnTo>
                  <a:pt x="560" y="505"/>
                </a:lnTo>
                <a:lnTo>
                  <a:pt x="565" y="496"/>
                </a:lnTo>
                <a:lnTo>
                  <a:pt x="569" y="488"/>
                </a:lnTo>
                <a:lnTo>
                  <a:pt x="573" y="477"/>
                </a:lnTo>
                <a:lnTo>
                  <a:pt x="573" y="479"/>
                </a:lnTo>
                <a:lnTo>
                  <a:pt x="579" y="483"/>
                </a:lnTo>
                <a:lnTo>
                  <a:pt x="587" y="485"/>
                </a:lnTo>
                <a:lnTo>
                  <a:pt x="595" y="488"/>
                </a:lnTo>
                <a:lnTo>
                  <a:pt x="601" y="490"/>
                </a:lnTo>
                <a:lnTo>
                  <a:pt x="609" y="492"/>
                </a:lnTo>
                <a:lnTo>
                  <a:pt x="618" y="493"/>
                </a:lnTo>
                <a:lnTo>
                  <a:pt x="626" y="494"/>
                </a:lnTo>
                <a:lnTo>
                  <a:pt x="634" y="494"/>
                </a:lnTo>
                <a:lnTo>
                  <a:pt x="646" y="493"/>
                </a:lnTo>
                <a:lnTo>
                  <a:pt x="658" y="492"/>
                </a:lnTo>
                <a:lnTo>
                  <a:pt x="668" y="489"/>
                </a:lnTo>
                <a:lnTo>
                  <a:pt x="679" y="487"/>
                </a:lnTo>
                <a:lnTo>
                  <a:pt x="689" y="481"/>
                </a:lnTo>
                <a:lnTo>
                  <a:pt x="698" y="477"/>
                </a:lnTo>
                <a:lnTo>
                  <a:pt x="708" y="471"/>
                </a:lnTo>
                <a:lnTo>
                  <a:pt x="715" y="464"/>
                </a:lnTo>
                <a:lnTo>
                  <a:pt x="723" y="458"/>
                </a:lnTo>
                <a:lnTo>
                  <a:pt x="730" y="450"/>
                </a:lnTo>
                <a:lnTo>
                  <a:pt x="736" y="441"/>
                </a:lnTo>
                <a:lnTo>
                  <a:pt x="740" y="433"/>
                </a:lnTo>
                <a:lnTo>
                  <a:pt x="744" y="423"/>
                </a:lnTo>
                <a:lnTo>
                  <a:pt x="748" y="413"/>
                </a:lnTo>
                <a:lnTo>
                  <a:pt x="749" y="402"/>
                </a:lnTo>
                <a:lnTo>
                  <a:pt x="751" y="392"/>
                </a:lnTo>
                <a:lnTo>
                  <a:pt x="749" y="392"/>
                </a:lnTo>
                <a:lnTo>
                  <a:pt x="763" y="391"/>
                </a:lnTo>
                <a:lnTo>
                  <a:pt x="774" y="387"/>
                </a:lnTo>
                <a:lnTo>
                  <a:pt x="786" y="383"/>
                </a:lnTo>
                <a:lnTo>
                  <a:pt x="797" y="379"/>
                </a:lnTo>
                <a:lnTo>
                  <a:pt x="807" y="374"/>
                </a:lnTo>
                <a:lnTo>
                  <a:pt x="816" y="367"/>
                </a:lnTo>
                <a:lnTo>
                  <a:pt x="825" y="359"/>
                </a:lnTo>
                <a:lnTo>
                  <a:pt x="833" y="352"/>
                </a:lnTo>
                <a:lnTo>
                  <a:pt x="841" y="343"/>
                </a:lnTo>
                <a:lnTo>
                  <a:pt x="848" y="335"/>
                </a:lnTo>
                <a:lnTo>
                  <a:pt x="853" y="326"/>
                </a:lnTo>
                <a:lnTo>
                  <a:pt x="858" y="316"/>
                </a:lnTo>
                <a:lnTo>
                  <a:pt x="862" y="306"/>
                </a:lnTo>
                <a:lnTo>
                  <a:pt x="865" y="296"/>
                </a:lnTo>
                <a:lnTo>
                  <a:pt x="866" y="284"/>
                </a:lnTo>
                <a:lnTo>
                  <a:pt x="867" y="274"/>
                </a:lnTo>
                <a:lnTo>
                  <a:pt x="866" y="263"/>
                </a:lnTo>
                <a:lnTo>
                  <a:pt x="865" y="254"/>
                </a:lnTo>
                <a:lnTo>
                  <a:pt x="862" y="245"/>
                </a:lnTo>
                <a:lnTo>
                  <a:pt x="859" y="234"/>
                </a:lnTo>
                <a:lnTo>
                  <a:pt x="856" y="225"/>
                </a:lnTo>
                <a:lnTo>
                  <a:pt x="850" y="217"/>
                </a:lnTo>
                <a:lnTo>
                  <a:pt x="845" y="208"/>
                </a:lnTo>
                <a:lnTo>
                  <a:pt x="839" y="200"/>
                </a:lnTo>
                <a:lnTo>
                  <a:pt x="842" y="191"/>
                </a:lnTo>
                <a:lnTo>
                  <a:pt x="845" y="182"/>
                </a:lnTo>
                <a:lnTo>
                  <a:pt x="846" y="172"/>
                </a:lnTo>
                <a:lnTo>
                  <a:pt x="846" y="163"/>
                </a:lnTo>
                <a:lnTo>
                  <a:pt x="846" y="155"/>
                </a:lnTo>
                <a:lnTo>
                  <a:pt x="845" y="147"/>
                </a:lnTo>
                <a:lnTo>
                  <a:pt x="844" y="140"/>
                </a:lnTo>
                <a:lnTo>
                  <a:pt x="841" y="132"/>
                </a:lnTo>
                <a:lnTo>
                  <a:pt x="839" y="125"/>
                </a:lnTo>
                <a:lnTo>
                  <a:pt x="835" y="119"/>
                </a:lnTo>
                <a:lnTo>
                  <a:pt x="829" y="112"/>
                </a:lnTo>
                <a:lnTo>
                  <a:pt x="825" y="105"/>
                </a:lnTo>
                <a:lnTo>
                  <a:pt x="819" y="100"/>
                </a:lnTo>
                <a:lnTo>
                  <a:pt x="814" y="94"/>
                </a:lnTo>
                <a:lnTo>
                  <a:pt x="807" y="90"/>
                </a:lnTo>
                <a:lnTo>
                  <a:pt x="801" y="84"/>
                </a:lnTo>
                <a:lnTo>
                  <a:pt x="793" y="80"/>
                </a:lnTo>
                <a:lnTo>
                  <a:pt x="785" y="77"/>
                </a:lnTo>
                <a:lnTo>
                  <a:pt x="777" y="74"/>
                </a:lnTo>
                <a:lnTo>
                  <a:pt x="768" y="71"/>
                </a:lnTo>
                <a:lnTo>
                  <a:pt x="766" y="63"/>
                </a:lnTo>
                <a:lnTo>
                  <a:pt x="764" y="57"/>
                </a:lnTo>
                <a:lnTo>
                  <a:pt x="760" y="50"/>
                </a:lnTo>
                <a:lnTo>
                  <a:pt x="756" y="42"/>
                </a:lnTo>
                <a:lnTo>
                  <a:pt x="752" y="37"/>
                </a:lnTo>
                <a:lnTo>
                  <a:pt x="747" y="31"/>
                </a:lnTo>
                <a:lnTo>
                  <a:pt x="742" y="25"/>
                </a:lnTo>
                <a:lnTo>
                  <a:pt x="735" y="20"/>
                </a:lnTo>
                <a:lnTo>
                  <a:pt x="729" y="16"/>
                </a:lnTo>
                <a:lnTo>
                  <a:pt x="722" y="12"/>
                </a:lnTo>
                <a:lnTo>
                  <a:pt x="714" y="8"/>
                </a:lnTo>
                <a:lnTo>
                  <a:pt x="706" y="6"/>
                </a:lnTo>
                <a:lnTo>
                  <a:pt x="698" y="4"/>
                </a:lnTo>
                <a:lnTo>
                  <a:pt x="689" y="2"/>
                </a:lnTo>
                <a:lnTo>
                  <a:pt x="681" y="2"/>
                </a:lnTo>
                <a:lnTo>
                  <a:pt x="672" y="0"/>
                </a:lnTo>
                <a:lnTo>
                  <a:pt x="662" y="2"/>
                </a:lnTo>
                <a:lnTo>
                  <a:pt x="651" y="3"/>
                </a:lnTo>
                <a:lnTo>
                  <a:pt x="641" y="6"/>
                </a:lnTo>
                <a:lnTo>
                  <a:pt x="632" y="8"/>
                </a:lnTo>
                <a:lnTo>
                  <a:pt x="622" y="13"/>
                </a:lnTo>
                <a:lnTo>
                  <a:pt x="613" y="19"/>
                </a:lnTo>
                <a:lnTo>
                  <a:pt x="605" y="24"/>
                </a:lnTo>
                <a:lnTo>
                  <a:pt x="598" y="31"/>
                </a:lnTo>
                <a:lnTo>
                  <a:pt x="599" y="31"/>
                </a:lnTo>
                <a:lnTo>
                  <a:pt x="591" y="24"/>
                </a:lnTo>
                <a:lnTo>
                  <a:pt x="584" y="19"/>
                </a:lnTo>
                <a:lnTo>
                  <a:pt x="577" y="13"/>
                </a:lnTo>
                <a:lnTo>
                  <a:pt x="567" y="8"/>
                </a:lnTo>
                <a:lnTo>
                  <a:pt x="558" y="6"/>
                </a:lnTo>
                <a:lnTo>
                  <a:pt x="549" y="3"/>
                </a:lnTo>
                <a:lnTo>
                  <a:pt x="539" y="2"/>
                </a:lnTo>
                <a:lnTo>
                  <a:pt x="528" y="0"/>
                </a:lnTo>
                <a:lnTo>
                  <a:pt x="523" y="0"/>
                </a:lnTo>
                <a:lnTo>
                  <a:pt x="516" y="2"/>
                </a:lnTo>
                <a:lnTo>
                  <a:pt x="510" y="3"/>
                </a:lnTo>
                <a:lnTo>
                  <a:pt x="505" y="4"/>
                </a:lnTo>
                <a:lnTo>
                  <a:pt x="499" y="6"/>
                </a:lnTo>
                <a:lnTo>
                  <a:pt x="493" y="7"/>
                </a:lnTo>
                <a:lnTo>
                  <a:pt x="487" y="10"/>
                </a:lnTo>
                <a:lnTo>
                  <a:pt x="482" y="12"/>
                </a:lnTo>
                <a:lnTo>
                  <a:pt x="473" y="19"/>
                </a:lnTo>
                <a:lnTo>
                  <a:pt x="464" y="25"/>
                </a:lnTo>
                <a:lnTo>
                  <a:pt x="456" y="34"/>
                </a:lnTo>
                <a:lnTo>
                  <a:pt x="453" y="38"/>
                </a:lnTo>
                <a:lnTo>
                  <a:pt x="451" y="44"/>
                </a:lnTo>
                <a:lnTo>
                  <a:pt x="451" y="45"/>
                </a:lnTo>
                <a:lnTo>
                  <a:pt x="443" y="38"/>
                </a:lnTo>
                <a:lnTo>
                  <a:pt x="434" y="33"/>
                </a:lnTo>
                <a:lnTo>
                  <a:pt x="426" y="28"/>
                </a:lnTo>
                <a:lnTo>
                  <a:pt x="415" y="25"/>
                </a:lnTo>
                <a:lnTo>
                  <a:pt x="406" y="21"/>
                </a:lnTo>
                <a:lnTo>
                  <a:pt x="396" y="20"/>
                </a:lnTo>
                <a:lnTo>
                  <a:pt x="385" y="17"/>
                </a:lnTo>
                <a:lnTo>
                  <a:pt x="375" y="17"/>
                </a:lnTo>
                <a:lnTo>
                  <a:pt x="368" y="17"/>
                </a:lnTo>
                <a:lnTo>
                  <a:pt x="360" y="19"/>
                </a:lnTo>
                <a:lnTo>
                  <a:pt x="354" y="20"/>
                </a:lnTo>
                <a:lnTo>
                  <a:pt x="346" y="21"/>
                </a:lnTo>
                <a:lnTo>
                  <a:pt x="339" y="23"/>
                </a:lnTo>
                <a:lnTo>
                  <a:pt x="333" y="25"/>
                </a:lnTo>
                <a:lnTo>
                  <a:pt x="326" y="28"/>
                </a:lnTo>
                <a:lnTo>
                  <a:pt x="320" y="31"/>
                </a:lnTo>
                <a:lnTo>
                  <a:pt x="315" y="34"/>
                </a:lnTo>
                <a:lnTo>
                  <a:pt x="308" y="38"/>
                </a:lnTo>
                <a:lnTo>
                  <a:pt x="303" y="42"/>
                </a:lnTo>
                <a:lnTo>
                  <a:pt x="298" y="46"/>
                </a:lnTo>
                <a:lnTo>
                  <a:pt x="294" y="52"/>
                </a:lnTo>
                <a:lnTo>
                  <a:pt x="288" y="57"/>
                </a:lnTo>
                <a:lnTo>
                  <a:pt x="284" y="62"/>
                </a:lnTo>
                <a:lnTo>
                  <a:pt x="281" y="67"/>
                </a:lnTo>
                <a:lnTo>
                  <a:pt x="281" y="69"/>
                </a:lnTo>
                <a:lnTo>
                  <a:pt x="273" y="65"/>
                </a:lnTo>
                <a:lnTo>
                  <a:pt x="265" y="61"/>
                </a:lnTo>
                <a:lnTo>
                  <a:pt x="256" y="58"/>
                </a:lnTo>
                <a:lnTo>
                  <a:pt x="248" y="57"/>
                </a:lnTo>
                <a:lnTo>
                  <a:pt x="239" y="54"/>
                </a:lnTo>
                <a:lnTo>
                  <a:pt x="229" y="53"/>
                </a:lnTo>
                <a:lnTo>
                  <a:pt x="222" y="53"/>
                </a:lnTo>
                <a:lnTo>
                  <a:pt x="212" y="52"/>
                </a:lnTo>
                <a:lnTo>
                  <a:pt x="198" y="53"/>
                </a:lnTo>
                <a:lnTo>
                  <a:pt x="185" y="54"/>
                </a:lnTo>
                <a:lnTo>
                  <a:pt x="172" y="57"/>
                </a:lnTo>
                <a:lnTo>
                  <a:pt x="159" y="62"/>
                </a:lnTo>
                <a:lnTo>
                  <a:pt x="147" y="66"/>
                </a:lnTo>
                <a:lnTo>
                  <a:pt x="136" y="73"/>
                </a:lnTo>
                <a:lnTo>
                  <a:pt x="126" y="79"/>
                </a:lnTo>
                <a:lnTo>
                  <a:pt x="117" y="87"/>
                </a:lnTo>
                <a:lnTo>
                  <a:pt x="108" y="95"/>
                </a:lnTo>
                <a:lnTo>
                  <a:pt x="100" y="105"/>
                </a:lnTo>
                <a:lnTo>
                  <a:pt x="93" y="115"/>
                </a:lnTo>
                <a:lnTo>
                  <a:pt x="87" y="125"/>
                </a:lnTo>
                <a:lnTo>
                  <a:pt x="83" y="136"/>
                </a:lnTo>
                <a:lnTo>
                  <a:pt x="79" y="147"/>
                </a:lnTo>
                <a:lnTo>
                  <a:pt x="78" y="154"/>
                </a:lnTo>
                <a:lnTo>
                  <a:pt x="78" y="159"/>
                </a:lnTo>
                <a:lnTo>
                  <a:pt x="76" y="166"/>
                </a:lnTo>
                <a:lnTo>
                  <a:pt x="76" y="171"/>
                </a:lnTo>
                <a:lnTo>
                  <a:pt x="76" y="180"/>
                </a:lnTo>
                <a:lnTo>
                  <a:pt x="78" y="188"/>
                </a:lnTo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2" name="Freeform 18"/>
          <p:cNvSpPr>
            <a:spLocks/>
          </p:cNvSpPr>
          <p:nvPr/>
        </p:nvSpPr>
        <p:spPr bwMode="auto">
          <a:xfrm>
            <a:off x="4384301" y="4442215"/>
            <a:ext cx="153988" cy="100013"/>
          </a:xfrm>
          <a:custGeom>
            <a:avLst/>
            <a:gdLst>
              <a:gd name="T0" fmla="*/ 123488862 w 97"/>
              <a:gd name="T1" fmla="*/ 0 h 63"/>
              <a:gd name="T2" fmla="*/ 95766243 w 97"/>
              <a:gd name="T3" fmla="*/ 5040338 h 63"/>
              <a:gd name="T4" fmla="*/ 75604934 w 97"/>
              <a:gd name="T5" fmla="*/ 7561302 h 63"/>
              <a:gd name="T6" fmla="*/ 52924255 w 97"/>
              <a:gd name="T7" fmla="*/ 15121016 h 63"/>
              <a:gd name="T8" fmla="*/ 37803261 w 97"/>
              <a:gd name="T9" fmla="*/ 22682314 h 63"/>
              <a:gd name="T10" fmla="*/ 27722606 w 97"/>
              <a:gd name="T11" fmla="*/ 30242031 h 63"/>
              <a:gd name="T12" fmla="*/ 20161315 w 97"/>
              <a:gd name="T13" fmla="*/ 37803330 h 63"/>
              <a:gd name="T14" fmla="*/ 12601615 w 97"/>
              <a:gd name="T15" fmla="*/ 42843666 h 63"/>
              <a:gd name="T16" fmla="*/ 10080658 w 97"/>
              <a:gd name="T17" fmla="*/ 50403377 h 63"/>
              <a:gd name="T18" fmla="*/ 7561288 w 97"/>
              <a:gd name="T19" fmla="*/ 57964688 h 63"/>
              <a:gd name="T20" fmla="*/ 5040329 w 97"/>
              <a:gd name="T21" fmla="*/ 63005025 h 63"/>
              <a:gd name="T22" fmla="*/ 0 w 97"/>
              <a:gd name="T23" fmla="*/ 70564735 h 63"/>
              <a:gd name="T24" fmla="*/ 0 w 97"/>
              <a:gd name="T25" fmla="*/ 80645408 h 63"/>
              <a:gd name="T26" fmla="*/ 0 w 97"/>
              <a:gd name="T27" fmla="*/ 85685745 h 63"/>
              <a:gd name="T28" fmla="*/ 5040329 w 97"/>
              <a:gd name="T29" fmla="*/ 95766418 h 63"/>
              <a:gd name="T30" fmla="*/ 7561288 w 97"/>
              <a:gd name="T31" fmla="*/ 103327716 h 63"/>
              <a:gd name="T32" fmla="*/ 10080658 w 97"/>
              <a:gd name="T33" fmla="*/ 110887452 h 63"/>
              <a:gd name="T34" fmla="*/ 12601615 w 97"/>
              <a:gd name="T35" fmla="*/ 115927789 h 63"/>
              <a:gd name="T36" fmla="*/ 20161315 w 97"/>
              <a:gd name="T37" fmla="*/ 123489087 h 63"/>
              <a:gd name="T38" fmla="*/ 27722606 w 97"/>
              <a:gd name="T39" fmla="*/ 131048798 h 63"/>
              <a:gd name="T40" fmla="*/ 37803261 w 97"/>
              <a:gd name="T41" fmla="*/ 136089135 h 63"/>
              <a:gd name="T42" fmla="*/ 52924255 w 97"/>
              <a:gd name="T43" fmla="*/ 146169807 h 63"/>
              <a:gd name="T44" fmla="*/ 75604934 w 97"/>
              <a:gd name="T45" fmla="*/ 153731106 h 63"/>
              <a:gd name="T46" fmla="*/ 95766243 w 97"/>
              <a:gd name="T47" fmla="*/ 156250480 h 63"/>
              <a:gd name="T48" fmla="*/ 123488862 w 97"/>
              <a:gd name="T49" fmla="*/ 158771442 h 63"/>
              <a:gd name="T50" fmla="*/ 146169541 w 97"/>
              <a:gd name="T51" fmla="*/ 156250480 h 63"/>
              <a:gd name="T52" fmla="*/ 168851807 w 97"/>
              <a:gd name="T53" fmla="*/ 153731106 h 63"/>
              <a:gd name="T54" fmla="*/ 189013116 w 97"/>
              <a:gd name="T55" fmla="*/ 146169807 h 63"/>
              <a:gd name="T56" fmla="*/ 209174475 w 97"/>
              <a:gd name="T57" fmla="*/ 136089135 h 63"/>
              <a:gd name="T58" fmla="*/ 214214802 w 97"/>
              <a:gd name="T59" fmla="*/ 131048798 h 63"/>
              <a:gd name="T60" fmla="*/ 221774500 w 97"/>
              <a:gd name="T61" fmla="*/ 123489087 h 63"/>
              <a:gd name="T62" fmla="*/ 229335784 w 97"/>
              <a:gd name="T63" fmla="*/ 115927789 h 63"/>
              <a:gd name="T64" fmla="*/ 234376112 w 97"/>
              <a:gd name="T65" fmla="*/ 110887452 h 63"/>
              <a:gd name="T66" fmla="*/ 239416439 w 97"/>
              <a:gd name="T67" fmla="*/ 103327716 h 63"/>
              <a:gd name="T68" fmla="*/ 241935809 w 97"/>
              <a:gd name="T69" fmla="*/ 95766418 h 63"/>
              <a:gd name="T70" fmla="*/ 241935809 w 97"/>
              <a:gd name="T71" fmla="*/ 85685745 h 63"/>
              <a:gd name="T72" fmla="*/ 244456766 w 97"/>
              <a:gd name="T73" fmla="*/ 80645408 h 63"/>
              <a:gd name="T74" fmla="*/ 241935809 w 97"/>
              <a:gd name="T75" fmla="*/ 70564735 h 63"/>
              <a:gd name="T76" fmla="*/ 241935809 w 97"/>
              <a:gd name="T77" fmla="*/ 63005025 h 63"/>
              <a:gd name="T78" fmla="*/ 239416439 w 97"/>
              <a:gd name="T79" fmla="*/ 57964688 h 63"/>
              <a:gd name="T80" fmla="*/ 234376112 w 97"/>
              <a:gd name="T81" fmla="*/ 50403377 h 63"/>
              <a:gd name="T82" fmla="*/ 229335784 w 97"/>
              <a:gd name="T83" fmla="*/ 42843666 h 63"/>
              <a:gd name="T84" fmla="*/ 221774500 w 97"/>
              <a:gd name="T85" fmla="*/ 37803330 h 63"/>
              <a:gd name="T86" fmla="*/ 214214802 w 97"/>
              <a:gd name="T87" fmla="*/ 30242031 h 63"/>
              <a:gd name="T88" fmla="*/ 209174475 w 97"/>
              <a:gd name="T89" fmla="*/ 22682314 h 63"/>
              <a:gd name="T90" fmla="*/ 189013116 w 97"/>
              <a:gd name="T91" fmla="*/ 15121016 h 63"/>
              <a:gd name="T92" fmla="*/ 168851807 w 97"/>
              <a:gd name="T93" fmla="*/ 7561302 h 63"/>
              <a:gd name="T94" fmla="*/ 146169541 w 97"/>
              <a:gd name="T95" fmla="*/ 5040338 h 63"/>
              <a:gd name="T96" fmla="*/ 123488862 w 97"/>
              <a:gd name="T97" fmla="*/ 0 h 6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97"/>
              <a:gd name="T148" fmla="*/ 0 h 63"/>
              <a:gd name="T149" fmla="*/ 97 w 97"/>
              <a:gd name="T150" fmla="*/ 63 h 6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97" h="63">
                <a:moveTo>
                  <a:pt x="49" y="0"/>
                </a:moveTo>
                <a:lnTo>
                  <a:pt x="38" y="2"/>
                </a:lnTo>
                <a:lnTo>
                  <a:pt x="30" y="3"/>
                </a:lnTo>
                <a:lnTo>
                  <a:pt x="21" y="6"/>
                </a:lnTo>
                <a:lnTo>
                  <a:pt x="15" y="9"/>
                </a:lnTo>
                <a:lnTo>
                  <a:pt x="11" y="12"/>
                </a:lnTo>
                <a:lnTo>
                  <a:pt x="8" y="15"/>
                </a:lnTo>
                <a:lnTo>
                  <a:pt x="5" y="17"/>
                </a:lnTo>
                <a:lnTo>
                  <a:pt x="4" y="20"/>
                </a:lnTo>
                <a:lnTo>
                  <a:pt x="3" y="23"/>
                </a:lnTo>
                <a:lnTo>
                  <a:pt x="2" y="25"/>
                </a:lnTo>
                <a:lnTo>
                  <a:pt x="0" y="28"/>
                </a:lnTo>
                <a:lnTo>
                  <a:pt x="0" y="32"/>
                </a:lnTo>
                <a:lnTo>
                  <a:pt x="0" y="34"/>
                </a:lnTo>
                <a:lnTo>
                  <a:pt x="2" y="38"/>
                </a:lnTo>
                <a:lnTo>
                  <a:pt x="3" y="41"/>
                </a:lnTo>
                <a:lnTo>
                  <a:pt x="4" y="44"/>
                </a:lnTo>
                <a:lnTo>
                  <a:pt x="5" y="46"/>
                </a:lnTo>
                <a:lnTo>
                  <a:pt x="8" y="49"/>
                </a:lnTo>
                <a:lnTo>
                  <a:pt x="11" y="52"/>
                </a:lnTo>
                <a:lnTo>
                  <a:pt x="15" y="54"/>
                </a:lnTo>
                <a:lnTo>
                  <a:pt x="21" y="58"/>
                </a:lnTo>
                <a:lnTo>
                  <a:pt x="30" y="61"/>
                </a:lnTo>
                <a:lnTo>
                  <a:pt x="38" y="62"/>
                </a:lnTo>
                <a:lnTo>
                  <a:pt x="49" y="63"/>
                </a:lnTo>
                <a:lnTo>
                  <a:pt x="58" y="62"/>
                </a:lnTo>
                <a:lnTo>
                  <a:pt x="67" y="61"/>
                </a:lnTo>
                <a:lnTo>
                  <a:pt x="75" y="58"/>
                </a:lnTo>
                <a:lnTo>
                  <a:pt x="83" y="54"/>
                </a:lnTo>
                <a:lnTo>
                  <a:pt x="85" y="52"/>
                </a:lnTo>
                <a:lnTo>
                  <a:pt x="88" y="49"/>
                </a:lnTo>
                <a:lnTo>
                  <a:pt x="91" y="46"/>
                </a:lnTo>
                <a:lnTo>
                  <a:pt x="93" y="44"/>
                </a:lnTo>
                <a:lnTo>
                  <a:pt x="95" y="41"/>
                </a:lnTo>
                <a:lnTo>
                  <a:pt x="96" y="38"/>
                </a:lnTo>
                <a:lnTo>
                  <a:pt x="96" y="34"/>
                </a:lnTo>
                <a:lnTo>
                  <a:pt x="97" y="32"/>
                </a:lnTo>
                <a:lnTo>
                  <a:pt x="96" y="28"/>
                </a:lnTo>
                <a:lnTo>
                  <a:pt x="96" y="25"/>
                </a:lnTo>
                <a:lnTo>
                  <a:pt x="95" y="23"/>
                </a:lnTo>
                <a:lnTo>
                  <a:pt x="93" y="20"/>
                </a:lnTo>
                <a:lnTo>
                  <a:pt x="91" y="17"/>
                </a:lnTo>
                <a:lnTo>
                  <a:pt x="88" y="15"/>
                </a:lnTo>
                <a:lnTo>
                  <a:pt x="85" y="12"/>
                </a:lnTo>
                <a:lnTo>
                  <a:pt x="83" y="9"/>
                </a:lnTo>
                <a:lnTo>
                  <a:pt x="75" y="6"/>
                </a:lnTo>
                <a:lnTo>
                  <a:pt x="67" y="3"/>
                </a:lnTo>
                <a:lnTo>
                  <a:pt x="58" y="2"/>
                </a:lnTo>
                <a:lnTo>
                  <a:pt x="49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" name="Freeform 19"/>
          <p:cNvSpPr>
            <a:spLocks/>
          </p:cNvSpPr>
          <p:nvPr/>
        </p:nvSpPr>
        <p:spPr bwMode="auto">
          <a:xfrm>
            <a:off x="4408114" y="4478728"/>
            <a:ext cx="76200" cy="47625"/>
          </a:xfrm>
          <a:custGeom>
            <a:avLst/>
            <a:gdLst>
              <a:gd name="T0" fmla="*/ 57964394 w 48"/>
              <a:gd name="T1" fmla="*/ 0 h 30"/>
              <a:gd name="T2" fmla="*/ 47883760 w 48"/>
              <a:gd name="T3" fmla="*/ 0 h 30"/>
              <a:gd name="T4" fmla="*/ 35282189 w 48"/>
              <a:gd name="T5" fmla="*/ 2520950 h 30"/>
              <a:gd name="T6" fmla="*/ 25201561 w 48"/>
              <a:gd name="T7" fmla="*/ 5040313 h 30"/>
              <a:gd name="T8" fmla="*/ 15120939 w 48"/>
              <a:gd name="T9" fmla="*/ 10080626 h 30"/>
              <a:gd name="T10" fmla="*/ 10080625 w 48"/>
              <a:gd name="T11" fmla="*/ 15120940 h 30"/>
              <a:gd name="T12" fmla="*/ 5040312 w 48"/>
              <a:gd name="T13" fmla="*/ 22682200 h 30"/>
              <a:gd name="T14" fmla="*/ 0 w 48"/>
              <a:gd name="T15" fmla="*/ 27722518 h 30"/>
              <a:gd name="T16" fmla="*/ 0 w 48"/>
              <a:gd name="T17" fmla="*/ 37803140 h 30"/>
              <a:gd name="T18" fmla="*/ 0 w 48"/>
              <a:gd name="T19" fmla="*/ 45362813 h 30"/>
              <a:gd name="T20" fmla="*/ 5040312 w 48"/>
              <a:gd name="T21" fmla="*/ 52924086 h 30"/>
              <a:gd name="T22" fmla="*/ 10080625 w 48"/>
              <a:gd name="T23" fmla="*/ 57964398 h 30"/>
              <a:gd name="T24" fmla="*/ 15120939 w 48"/>
              <a:gd name="T25" fmla="*/ 65524071 h 30"/>
              <a:gd name="T26" fmla="*/ 25201561 w 48"/>
              <a:gd name="T27" fmla="*/ 68045020 h 30"/>
              <a:gd name="T28" fmla="*/ 35282189 w 48"/>
              <a:gd name="T29" fmla="*/ 73085331 h 30"/>
              <a:gd name="T30" fmla="*/ 47883760 w 48"/>
              <a:gd name="T31" fmla="*/ 75604693 h 30"/>
              <a:gd name="T32" fmla="*/ 57964394 w 48"/>
              <a:gd name="T33" fmla="*/ 75604693 h 30"/>
              <a:gd name="T34" fmla="*/ 70564377 w 48"/>
              <a:gd name="T35" fmla="*/ 75604693 h 30"/>
              <a:gd name="T36" fmla="*/ 85685310 w 48"/>
              <a:gd name="T37" fmla="*/ 73085331 h 30"/>
              <a:gd name="T38" fmla="*/ 95765932 w 48"/>
              <a:gd name="T39" fmla="*/ 68045020 h 30"/>
              <a:gd name="T40" fmla="*/ 100806243 w 48"/>
              <a:gd name="T41" fmla="*/ 65524071 h 30"/>
              <a:gd name="T42" fmla="*/ 110886889 w 48"/>
              <a:gd name="T43" fmla="*/ 57964398 h 30"/>
              <a:gd name="T44" fmla="*/ 113407839 w 48"/>
              <a:gd name="T45" fmla="*/ 52924086 h 30"/>
              <a:gd name="T46" fmla="*/ 118448149 w 48"/>
              <a:gd name="T47" fmla="*/ 45362813 h 30"/>
              <a:gd name="T48" fmla="*/ 120967511 w 48"/>
              <a:gd name="T49" fmla="*/ 37803140 h 30"/>
              <a:gd name="T50" fmla="*/ 118448149 w 48"/>
              <a:gd name="T51" fmla="*/ 27722518 h 30"/>
              <a:gd name="T52" fmla="*/ 113407839 w 48"/>
              <a:gd name="T53" fmla="*/ 22682200 h 30"/>
              <a:gd name="T54" fmla="*/ 110886889 w 48"/>
              <a:gd name="T55" fmla="*/ 15120940 h 30"/>
              <a:gd name="T56" fmla="*/ 100806243 w 48"/>
              <a:gd name="T57" fmla="*/ 10080626 h 30"/>
              <a:gd name="T58" fmla="*/ 95765932 w 48"/>
              <a:gd name="T59" fmla="*/ 5040313 h 30"/>
              <a:gd name="T60" fmla="*/ 85685310 w 48"/>
              <a:gd name="T61" fmla="*/ 2520950 h 30"/>
              <a:gd name="T62" fmla="*/ 70564377 w 48"/>
              <a:gd name="T63" fmla="*/ 0 h 30"/>
              <a:gd name="T64" fmla="*/ 57964394 w 48"/>
              <a:gd name="T65" fmla="*/ 0 h 3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8"/>
              <a:gd name="T100" fmla="*/ 0 h 30"/>
              <a:gd name="T101" fmla="*/ 48 w 48"/>
              <a:gd name="T102" fmla="*/ 30 h 3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8" h="30">
                <a:moveTo>
                  <a:pt x="23" y="0"/>
                </a:moveTo>
                <a:lnTo>
                  <a:pt x="19" y="0"/>
                </a:lnTo>
                <a:lnTo>
                  <a:pt x="14" y="1"/>
                </a:lnTo>
                <a:lnTo>
                  <a:pt x="10" y="2"/>
                </a:lnTo>
                <a:lnTo>
                  <a:pt x="6" y="4"/>
                </a:lnTo>
                <a:lnTo>
                  <a:pt x="4" y="6"/>
                </a:lnTo>
                <a:lnTo>
                  <a:pt x="2" y="9"/>
                </a:lnTo>
                <a:lnTo>
                  <a:pt x="0" y="11"/>
                </a:lnTo>
                <a:lnTo>
                  <a:pt x="0" y="15"/>
                </a:lnTo>
                <a:lnTo>
                  <a:pt x="0" y="18"/>
                </a:lnTo>
                <a:lnTo>
                  <a:pt x="2" y="21"/>
                </a:lnTo>
                <a:lnTo>
                  <a:pt x="4" y="23"/>
                </a:lnTo>
                <a:lnTo>
                  <a:pt x="6" y="26"/>
                </a:lnTo>
                <a:lnTo>
                  <a:pt x="10" y="27"/>
                </a:lnTo>
                <a:lnTo>
                  <a:pt x="14" y="29"/>
                </a:lnTo>
                <a:lnTo>
                  <a:pt x="19" y="30"/>
                </a:lnTo>
                <a:lnTo>
                  <a:pt x="23" y="30"/>
                </a:lnTo>
                <a:lnTo>
                  <a:pt x="28" y="30"/>
                </a:lnTo>
                <a:lnTo>
                  <a:pt x="34" y="29"/>
                </a:lnTo>
                <a:lnTo>
                  <a:pt x="38" y="27"/>
                </a:lnTo>
                <a:lnTo>
                  <a:pt x="40" y="26"/>
                </a:lnTo>
                <a:lnTo>
                  <a:pt x="44" y="23"/>
                </a:lnTo>
                <a:lnTo>
                  <a:pt x="45" y="21"/>
                </a:lnTo>
                <a:lnTo>
                  <a:pt x="47" y="18"/>
                </a:lnTo>
                <a:lnTo>
                  <a:pt x="48" y="15"/>
                </a:lnTo>
                <a:lnTo>
                  <a:pt x="47" y="11"/>
                </a:lnTo>
                <a:lnTo>
                  <a:pt x="45" y="9"/>
                </a:lnTo>
                <a:lnTo>
                  <a:pt x="44" y="6"/>
                </a:lnTo>
                <a:lnTo>
                  <a:pt x="40" y="4"/>
                </a:lnTo>
                <a:lnTo>
                  <a:pt x="38" y="2"/>
                </a:lnTo>
                <a:lnTo>
                  <a:pt x="34" y="1"/>
                </a:lnTo>
                <a:lnTo>
                  <a:pt x="28" y="0"/>
                </a:lnTo>
                <a:lnTo>
                  <a:pt x="23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5" name="Freeform 35"/>
          <p:cNvSpPr>
            <a:spLocks/>
          </p:cNvSpPr>
          <p:nvPr/>
        </p:nvSpPr>
        <p:spPr bwMode="auto">
          <a:xfrm>
            <a:off x="2676155" y="4115190"/>
            <a:ext cx="2032000" cy="892175"/>
          </a:xfrm>
          <a:custGeom>
            <a:avLst/>
            <a:gdLst>
              <a:gd name="T0" fmla="*/ 178931869 w 1280"/>
              <a:gd name="T1" fmla="*/ 493950609 h 562"/>
              <a:gd name="T2" fmla="*/ 65524062 w 1280"/>
              <a:gd name="T3" fmla="*/ 549394022 h 562"/>
              <a:gd name="T4" fmla="*/ 7559675 w 1280"/>
              <a:gd name="T5" fmla="*/ 630038987 h 562"/>
              <a:gd name="T6" fmla="*/ 7559675 w 1280"/>
              <a:gd name="T7" fmla="*/ 705643642 h 562"/>
              <a:gd name="T8" fmla="*/ 42843446 w 1280"/>
              <a:gd name="T9" fmla="*/ 761087055 h 562"/>
              <a:gd name="T10" fmla="*/ 108365933 w 1280"/>
              <a:gd name="T11" fmla="*/ 811490158 h 562"/>
              <a:gd name="T12" fmla="*/ 138607797 w 1280"/>
              <a:gd name="T13" fmla="*/ 844251580 h 562"/>
              <a:gd name="T14" fmla="*/ 78124045 w 1280"/>
              <a:gd name="T15" fmla="*/ 927417494 h 562"/>
              <a:gd name="T16" fmla="*/ 78124045 w 1280"/>
              <a:gd name="T17" fmla="*/ 1003022149 h 562"/>
              <a:gd name="T18" fmla="*/ 146169056 w 1280"/>
              <a:gd name="T19" fmla="*/ 1088707424 h 562"/>
              <a:gd name="T20" fmla="*/ 269655921 w 1280"/>
              <a:gd name="T21" fmla="*/ 1141629888 h 562"/>
              <a:gd name="T22" fmla="*/ 415824928 w 1280"/>
              <a:gd name="T23" fmla="*/ 1159271768 h 562"/>
              <a:gd name="T24" fmla="*/ 501510307 w 1280"/>
              <a:gd name="T25" fmla="*/ 1214715182 h 562"/>
              <a:gd name="T26" fmla="*/ 642639003 w 1280"/>
              <a:gd name="T27" fmla="*/ 1285279526 h 562"/>
              <a:gd name="T28" fmla="*/ 819049873 w 1280"/>
              <a:gd name="T29" fmla="*/ 1325602009 h 562"/>
              <a:gd name="T30" fmla="*/ 1013102823 w 1280"/>
              <a:gd name="T31" fmla="*/ 1330642319 h 562"/>
              <a:gd name="T32" fmla="*/ 1194554004 w 1280"/>
              <a:gd name="T33" fmla="*/ 1295360147 h 562"/>
              <a:gd name="T34" fmla="*/ 1287798956 w 1280"/>
              <a:gd name="T35" fmla="*/ 1328122957 h 562"/>
              <a:gd name="T36" fmla="*/ 1408767997 w 1280"/>
              <a:gd name="T37" fmla="*/ 1381045422 h 562"/>
              <a:gd name="T38" fmla="*/ 1554937004 w 1280"/>
              <a:gd name="T39" fmla="*/ 1413808233 h 562"/>
              <a:gd name="T40" fmla="*/ 1728827322 w 1280"/>
              <a:gd name="T41" fmla="*/ 1413808233 h 562"/>
              <a:gd name="T42" fmla="*/ 1915318813 w 1280"/>
              <a:gd name="T43" fmla="*/ 1370964801 h 562"/>
              <a:gd name="T44" fmla="*/ 2058966871 w 1280"/>
              <a:gd name="T45" fmla="*/ 1290319836 h 562"/>
              <a:gd name="T46" fmla="*/ 2132052168 w 1280"/>
              <a:gd name="T47" fmla="*/ 1204634561 h 562"/>
              <a:gd name="T48" fmla="*/ 2147483647 w 1280"/>
              <a:gd name="T49" fmla="*/ 1237395784 h 562"/>
              <a:gd name="T50" fmla="*/ 2147483647 w 1280"/>
              <a:gd name="T51" fmla="*/ 1237395784 h 562"/>
              <a:gd name="T52" fmla="*/ 2147483647 w 1280"/>
              <a:gd name="T53" fmla="*/ 1184473320 h 562"/>
              <a:gd name="T54" fmla="*/ 2147483647 w 1280"/>
              <a:gd name="T55" fmla="*/ 1108868665 h 562"/>
              <a:gd name="T56" fmla="*/ 2147483647 w 1280"/>
              <a:gd name="T57" fmla="*/ 1053425252 h 562"/>
              <a:gd name="T58" fmla="*/ 2147483647 w 1280"/>
              <a:gd name="T59" fmla="*/ 987901218 h 562"/>
              <a:gd name="T60" fmla="*/ 2147483647 w 1280"/>
              <a:gd name="T61" fmla="*/ 952619046 h 562"/>
              <a:gd name="T62" fmla="*/ 2147483647 w 1280"/>
              <a:gd name="T63" fmla="*/ 864412821 h 562"/>
              <a:gd name="T64" fmla="*/ 2147483647 w 1280"/>
              <a:gd name="T65" fmla="*/ 793848279 h 562"/>
              <a:gd name="T66" fmla="*/ 2147483647 w 1280"/>
              <a:gd name="T67" fmla="*/ 728324245 h 562"/>
              <a:gd name="T68" fmla="*/ 2147483647 w 1280"/>
              <a:gd name="T69" fmla="*/ 662801798 h 562"/>
              <a:gd name="T70" fmla="*/ 2147483647 w 1280"/>
              <a:gd name="T71" fmla="*/ 589716505 h 562"/>
              <a:gd name="T72" fmla="*/ 2147483647 w 1280"/>
              <a:gd name="T73" fmla="*/ 504031229 h 562"/>
              <a:gd name="T74" fmla="*/ 2147483647 w 1280"/>
              <a:gd name="T75" fmla="*/ 443547506 h 562"/>
              <a:gd name="T76" fmla="*/ 2147483647 w 1280"/>
              <a:gd name="T77" fmla="*/ 370462113 h 562"/>
              <a:gd name="T78" fmla="*/ 2147483647 w 1280"/>
              <a:gd name="T79" fmla="*/ 282257477 h 562"/>
              <a:gd name="T80" fmla="*/ 2147483647 w 1280"/>
              <a:gd name="T81" fmla="*/ 211693132 h 562"/>
              <a:gd name="T82" fmla="*/ 2147483647 w 1280"/>
              <a:gd name="T83" fmla="*/ 178930272 h 562"/>
              <a:gd name="T84" fmla="*/ 2147483647 w 1280"/>
              <a:gd name="T85" fmla="*/ 93244972 h 562"/>
              <a:gd name="T86" fmla="*/ 2147483647 w 1280"/>
              <a:gd name="T87" fmla="*/ 30241874 h 562"/>
              <a:gd name="T88" fmla="*/ 2147483647 w 1280"/>
              <a:gd name="T89" fmla="*/ 0 h 562"/>
              <a:gd name="T90" fmla="*/ 2147483647 w 1280"/>
              <a:gd name="T91" fmla="*/ 20161247 h 562"/>
              <a:gd name="T92" fmla="*/ 2147483647 w 1280"/>
              <a:gd name="T93" fmla="*/ 75604679 h 562"/>
              <a:gd name="T94" fmla="*/ 2079128113 w 1280"/>
              <a:gd name="T95" fmla="*/ 12599985 h 562"/>
              <a:gd name="T96" fmla="*/ 1920359124 w 1280"/>
              <a:gd name="T97" fmla="*/ 2520950 h 562"/>
              <a:gd name="T98" fmla="*/ 1794351359 w 1280"/>
              <a:gd name="T99" fmla="*/ 30241874 h 562"/>
              <a:gd name="T100" fmla="*/ 1713706390 w 1280"/>
              <a:gd name="T101" fmla="*/ 73083731 h 562"/>
              <a:gd name="T102" fmla="*/ 1648181956 w 1280"/>
              <a:gd name="T103" fmla="*/ 95765921 h 562"/>
              <a:gd name="T104" fmla="*/ 1474292034 w 1280"/>
              <a:gd name="T105" fmla="*/ 45362805 h 562"/>
              <a:gd name="T106" fmla="*/ 1318042407 w 1280"/>
              <a:gd name="T107" fmla="*/ 50403116 h 562"/>
              <a:gd name="T108" fmla="*/ 1192033055 w 1280"/>
              <a:gd name="T109" fmla="*/ 75604679 h 562"/>
              <a:gd name="T110" fmla="*/ 1091226843 w 1280"/>
              <a:gd name="T111" fmla="*/ 128527169 h 562"/>
              <a:gd name="T112" fmla="*/ 1015622184 w 1280"/>
              <a:gd name="T113" fmla="*/ 161289980 h 562"/>
              <a:gd name="T114" fmla="*/ 856853195 w 1280"/>
              <a:gd name="T115" fmla="*/ 133567479 h 562"/>
              <a:gd name="T116" fmla="*/ 640119642 w 1280"/>
              <a:gd name="T117" fmla="*/ 141128738 h 562"/>
              <a:gd name="T118" fmla="*/ 435986270 w 1280"/>
              <a:gd name="T119" fmla="*/ 219252804 h 562"/>
              <a:gd name="T120" fmla="*/ 360383099 w 1280"/>
              <a:gd name="T121" fmla="*/ 274696217 h 562"/>
              <a:gd name="T122" fmla="*/ 309978406 w 1280"/>
              <a:gd name="T123" fmla="*/ 340221839 h 562"/>
              <a:gd name="T124" fmla="*/ 287297802 w 1280"/>
              <a:gd name="T125" fmla="*/ 418345954 h 56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280"/>
              <a:gd name="T190" fmla="*/ 0 h 562"/>
              <a:gd name="T191" fmla="*/ 1280 w 1280"/>
              <a:gd name="T192" fmla="*/ 562 h 562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280" h="562">
                <a:moveTo>
                  <a:pt x="116" y="187"/>
                </a:moveTo>
                <a:lnTo>
                  <a:pt x="103" y="188"/>
                </a:lnTo>
                <a:lnTo>
                  <a:pt x="92" y="190"/>
                </a:lnTo>
                <a:lnTo>
                  <a:pt x="81" y="192"/>
                </a:lnTo>
                <a:lnTo>
                  <a:pt x="71" y="196"/>
                </a:lnTo>
                <a:lnTo>
                  <a:pt x="60" y="198"/>
                </a:lnTo>
                <a:lnTo>
                  <a:pt x="51" y="202"/>
                </a:lnTo>
                <a:lnTo>
                  <a:pt x="42" y="208"/>
                </a:lnTo>
                <a:lnTo>
                  <a:pt x="34" y="213"/>
                </a:lnTo>
                <a:lnTo>
                  <a:pt x="26" y="218"/>
                </a:lnTo>
                <a:lnTo>
                  <a:pt x="20" y="223"/>
                </a:lnTo>
                <a:lnTo>
                  <a:pt x="14" y="230"/>
                </a:lnTo>
                <a:lnTo>
                  <a:pt x="9" y="236"/>
                </a:lnTo>
                <a:lnTo>
                  <a:pt x="5" y="243"/>
                </a:lnTo>
                <a:lnTo>
                  <a:pt x="3" y="250"/>
                </a:lnTo>
                <a:lnTo>
                  <a:pt x="1" y="256"/>
                </a:lnTo>
                <a:lnTo>
                  <a:pt x="0" y="264"/>
                </a:lnTo>
                <a:lnTo>
                  <a:pt x="1" y="269"/>
                </a:lnTo>
                <a:lnTo>
                  <a:pt x="1" y="275"/>
                </a:lnTo>
                <a:lnTo>
                  <a:pt x="3" y="280"/>
                </a:lnTo>
                <a:lnTo>
                  <a:pt x="5" y="284"/>
                </a:lnTo>
                <a:lnTo>
                  <a:pt x="8" y="289"/>
                </a:lnTo>
                <a:lnTo>
                  <a:pt x="10" y="294"/>
                </a:lnTo>
                <a:lnTo>
                  <a:pt x="14" y="298"/>
                </a:lnTo>
                <a:lnTo>
                  <a:pt x="17" y="302"/>
                </a:lnTo>
                <a:lnTo>
                  <a:pt x="22" y="307"/>
                </a:lnTo>
                <a:lnTo>
                  <a:pt x="26" y="311"/>
                </a:lnTo>
                <a:lnTo>
                  <a:pt x="31" y="315"/>
                </a:lnTo>
                <a:lnTo>
                  <a:pt x="38" y="318"/>
                </a:lnTo>
                <a:lnTo>
                  <a:pt x="43" y="322"/>
                </a:lnTo>
                <a:lnTo>
                  <a:pt x="50" y="326"/>
                </a:lnTo>
                <a:lnTo>
                  <a:pt x="58" y="328"/>
                </a:lnTo>
                <a:lnTo>
                  <a:pt x="64" y="331"/>
                </a:lnTo>
                <a:lnTo>
                  <a:pt x="64" y="330"/>
                </a:lnTo>
                <a:lnTo>
                  <a:pt x="55" y="335"/>
                </a:lnTo>
                <a:lnTo>
                  <a:pt x="48" y="342"/>
                </a:lnTo>
                <a:lnTo>
                  <a:pt x="43" y="348"/>
                </a:lnTo>
                <a:lnTo>
                  <a:pt x="38" y="355"/>
                </a:lnTo>
                <a:lnTo>
                  <a:pt x="34" y="361"/>
                </a:lnTo>
                <a:lnTo>
                  <a:pt x="31" y="368"/>
                </a:lnTo>
                <a:lnTo>
                  <a:pt x="29" y="376"/>
                </a:lnTo>
                <a:lnTo>
                  <a:pt x="29" y="382"/>
                </a:lnTo>
                <a:lnTo>
                  <a:pt x="29" y="386"/>
                </a:lnTo>
                <a:lnTo>
                  <a:pt x="29" y="390"/>
                </a:lnTo>
                <a:lnTo>
                  <a:pt x="31" y="398"/>
                </a:lnTo>
                <a:lnTo>
                  <a:pt x="34" y="406"/>
                </a:lnTo>
                <a:lnTo>
                  <a:pt x="39" y="413"/>
                </a:lnTo>
                <a:lnTo>
                  <a:pt x="44" y="419"/>
                </a:lnTo>
                <a:lnTo>
                  <a:pt x="51" y="426"/>
                </a:lnTo>
                <a:lnTo>
                  <a:pt x="58" y="432"/>
                </a:lnTo>
                <a:lnTo>
                  <a:pt x="67" y="438"/>
                </a:lnTo>
                <a:lnTo>
                  <a:pt x="76" y="443"/>
                </a:lnTo>
                <a:lnTo>
                  <a:pt x="85" y="447"/>
                </a:lnTo>
                <a:lnTo>
                  <a:pt x="97" y="451"/>
                </a:lnTo>
                <a:lnTo>
                  <a:pt x="107" y="453"/>
                </a:lnTo>
                <a:lnTo>
                  <a:pt x="119" y="456"/>
                </a:lnTo>
                <a:lnTo>
                  <a:pt x="132" y="459"/>
                </a:lnTo>
                <a:lnTo>
                  <a:pt x="144" y="460"/>
                </a:lnTo>
                <a:lnTo>
                  <a:pt x="158" y="460"/>
                </a:lnTo>
                <a:lnTo>
                  <a:pt x="165" y="460"/>
                </a:lnTo>
                <a:lnTo>
                  <a:pt x="173" y="460"/>
                </a:lnTo>
                <a:lnTo>
                  <a:pt x="171" y="460"/>
                </a:lnTo>
                <a:lnTo>
                  <a:pt x="181" y="468"/>
                </a:lnTo>
                <a:lnTo>
                  <a:pt x="189" y="474"/>
                </a:lnTo>
                <a:lnTo>
                  <a:pt x="199" y="482"/>
                </a:lnTo>
                <a:lnTo>
                  <a:pt x="208" y="489"/>
                </a:lnTo>
                <a:lnTo>
                  <a:pt x="220" y="494"/>
                </a:lnTo>
                <a:lnTo>
                  <a:pt x="232" y="501"/>
                </a:lnTo>
                <a:lnTo>
                  <a:pt x="244" y="506"/>
                </a:lnTo>
                <a:lnTo>
                  <a:pt x="255" y="510"/>
                </a:lnTo>
                <a:lnTo>
                  <a:pt x="268" y="515"/>
                </a:lnTo>
                <a:lnTo>
                  <a:pt x="283" y="518"/>
                </a:lnTo>
                <a:lnTo>
                  <a:pt x="296" y="522"/>
                </a:lnTo>
                <a:lnTo>
                  <a:pt x="310" y="524"/>
                </a:lnTo>
                <a:lnTo>
                  <a:pt x="325" y="526"/>
                </a:lnTo>
                <a:lnTo>
                  <a:pt x="340" y="528"/>
                </a:lnTo>
                <a:lnTo>
                  <a:pt x="355" y="528"/>
                </a:lnTo>
                <a:lnTo>
                  <a:pt x="371" y="528"/>
                </a:lnTo>
                <a:lnTo>
                  <a:pt x="386" y="528"/>
                </a:lnTo>
                <a:lnTo>
                  <a:pt x="402" y="528"/>
                </a:lnTo>
                <a:lnTo>
                  <a:pt x="416" y="526"/>
                </a:lnTo>
                <a:lnTo>
                  <a:pt x="432" y="524"/>
                </a:lnTo>
                <a:lnTo>
                  <a:pt x="447" y="522"/>
                </a:lnTo>
                <a:lnTo>
                  <a:pt x="461" y="518"/>
                </a:lnTo>
                <a:lnTo>
                  <a:pt x="474" y="514"/>
                </a:lnTo>
                <a:lnTo>
                  <a:pt x="488" y="510"/>
                </a:lnTo>
                <a:lnTo>
                  <a:pt x="495" y="515"/>
                </a:lnTo>
                <a:lnTo>
                  <a:pt x="503" y="522"/>
                </a:lnTo>
                <a:lnTo>
                  <a:pt x="511" y="527"/>
                </a:lnTo>
                <a:lnTo>
                  <a:pt x="520" y="532"/>
                </a:lnTo>
                <a:lnTo>
                  <a:pt x="529" y="536"/>
                </a:lnTo>
                <a:lnTo>
                  <a:pt x="540" y="541"/>
                </a:lnTo>
                <a:lnTo>
                  <a:pt x="549" y="545"/>
                </a:lnTo>
                <a:lnTo>
                  <a:pt x="559" y="548"/>
                </a:lnTo>
                <a:lnTo>
                  <a:pt x="571" y="552"/>
                </a:lnTo>
                <a:lnTo>
                  <a:pt x="581" y="554"/>
                </a:lnTo>
                <a:lnTo>
                  <a:pt x="593" y="557"/>
                </a:lnTo>
                <a:lnTo>
                  <a:pt x="605" y="558"/>
                </a:lnTo>
                <a:lnTo>
                  <a:pt x="617" y="561"/>
                </a:lnTo>
                <a:lnTo>
                  <a:pt x="630" y="561"/>
                </a:lnTo>
                <a:lnTo>
                  <a:pt x="642" y="562"/>
                </a:lnTo>
                <a:lnTo>
                  <a:pt x="654" y="562"/>
                </a:lnTo>
                <a:lnTo>
                  <a:pt x="671" y="562"/>
                </a:lnTo>
                <a:lnTo>
                  <a:pt x="686" y="561"/>
                </a:lnTo>
                <a:lnTo>
                  <a:pt x="702" y="558"/>
                </a:lnTo>
                <a:lnTo>
                  <a:pt x="718" y="556"/>
                </a:lnTo>
                <a:lnTo>
                  <a:pt x="732" y="553"/>
                </a:lnTo>
                <a:lnTo>
                  <a:pt x="747" y="549"/>
                </a:lnTo>
                <a:lnTo>
                  <a:pt x="760" y="544"/>
                </a:lnTo>
                <a:lnTo>
                  <a:pt x="773" y="539"/>
                </a:lnTo>
                <a:lnTo>
                  <a:pt x="786" y="533"/>
                </a:lnTo>
                <a:lnTo>
                  <a:pt x="796" y="527"/>
                </a:lnTo>
                <a:lnTo>
                  <a:pt x="808" y="519"/>
                </a:lnTo>
                <a:lnTo>
                  <a:pt x="817" y="512"/>
                </a:lnTo>
                <a:lnTo>
                  <a:pt x="826" y="505"/>
                </a:lnTo>
                <a:lnTo>
                  <a:pt x="833" y="495"/>
                </a:lnTo>
                <a:lnTo>
                  <a:pt x="840" y="486"/>
                </a:lnTo>
                <a:lnTo>
                  <a:pt x="846" y="477"/>
                </a:lnTo>
                <a:lnTo>
                  <a:pt x="846" y="478"/>
                </a:lnTo>
                <a:lnTo>
                  <a:pt x="857" y="482"/>
                </a:lnTo>
                <a:lnTo>
                  <a:pt x="867" y="485"/>
                </a:lnTo>
                <a:lnTo>
                  <a:pt x="877" y="487"/>
                </a:lnTo>
                <a:lnTo>
                  <a:pt x="889" y="490"/>
                </a:lnTo>
                <a:lnTo>
                  <a:pt x="901" y="491"/>
                </a:lnTo>
                <a:lnTo>
                  <a:pt x="913" y="493"/>
                </a:lnTo>
                <a:lnTo>
                  <a:pt x="925" y="493"/>
                </a:lnTo>
                <a:lnTo>
                  <a:pt x="936" y="494"/>
                </a:lnTo>
                <a:lnTo>
                  <a:pt x="953" y="493"/>
                </a:lnTo>
                <a:lnTo>
                  <a:pt x="970" y="491"/>
                </a:lnTo>
                <a:lnTo>
                  <a:pt x="988" y="489"/>
                </a:lnTo>
                <a:lnTo>
                  <a:pt x="1003" y="486"/>
                </a:lnTo>
                <a:lnTo>
                  <a:pt x="1018" y="481"/>
                </a:lnTo>
                <a:lnTo>
                  <a:pt x="1032" y="476"/>
                </a:lnTo>
                <a:lnTo>
                  <a:pt x="1045" y="470"/>
                </a:lnTo>
                <a:lnTo>
                  <a:pt x="1057" y="464"/>
                </a:lnTo>
                <a:lnTo>
                  <a:pt x="1067" y="457"/>
                </a:lnTo>
                <a:lnTo>
                  <a:pt x="1078" y="449"/>
                </a:lnTo>
                <a:lnTo>
                  <a:pt x="1082" y="444"/>
                </a:lnTo>
                <a:lnTo>
                  <a:pt x="1087" y="440"/>
                </a:lnTo>
                <a:lnTo>
                  <a:pt x="1090" y="436"/>
                </a:lnTo>
                <a:lnTo>
                  <a:pt x="1094" y="431"/>
                </a:lnTo>
                <a:lnTo>
                  <a:pt x="1096" y="427"/>
                </a:lnTo>
                <a:lnTo>
                  <a:pt x="1100" y="422"/>
                </a:lnTo>
                <a:lnTo>
                  <a:pt x="1101" y="418"/>
                </a:lnTo>
                <a:lnTo>
                  <a:pt x="1104" y="413"/>
                </a:lnTo>
                <a:lnTo>
                  <a:pt x="1105" y="407"/>
                </a:lnTo>
                <a:lnTo>
                  <a:pt x="1107" y="402"/>
                </a:lnTo>
                <a:lnTo>
                  <a:pt x="1107" y="397"/>
                </a:lnTo>
                <a:lnTo>
                  <a:pt x="1108" y="392"/>
                </a:lnTo>
                <a:lnTo>
                  <a:pt x="1107" y="392"/>
                </a:lnTo>
                <a:lnTo>
                  <a:pt x="1125" y="390"/>
                </a:lnTo>
                <a:lnTo>
                  <a:pt x="1143" y="386"/>
                </a:lnTo>
                <a:lnTo>
                  <a:pt x="1160" y="382"/>
                </a:lnTo>
                <a:lnTo>
                  <a:pt x="1176" y="378"/>
                </a:lnTo>
                <a:lnTo>
                  <a:pt x="1191" y="372"/>
                </a:lnTo>
                <a:lnTo>
                  <a:pt x="1205" y="367"/>
                </a:lnTo>
                <a:lnTo>
                  <a:pt x="1218" y="359"/>
                </a:lnTo>
                <a:lnTo>
                  <a:pt x="1230" y="352"/>
                </a:lnTo>
                <a:lnTo>
                  <a:pt x="1242" y="343"/>
                </a:lnTo>
                <a:lnTo>
                  <a:pt x="1251" y="335"/>
                </a:lnTo>
                <a:lnTo>
                  <a:pt x="1256" y="330"/>
                </a:lnTo>
                <a:lnTo>
                  <a:pt x="1260" y="325"/>
                </a:lnTo>
                <a:lnTo>
                  <a:pt x="1263" y="321"/>
                </a:lnTo>
                <a:lnTo>
                  <a:pt x="1267" y="315"/>
                </a:lnTo>
                <a:lnTo>
                  <a:pt x="1269" y="310"/>
                </a:lnTo>
                <a:lnTo>
                  <a:pt x="1272" y="305"/>
                </a:lnTo>
                <a:lnTo>
                  <a:pt x="1274" y="300"/>
                </a:lnTo>
                <a:lnTo>
                  <a:pt x="1276" y="294"/>
                </a:lnTo>
                <a:lnTo>
                  <a:pt x="1277" y="289"/>
                </a:lnTo>
                <a:lnTo>
                  <a:pt x="1278" y="284"/>
                </a:lnTo>
                <a:lnTo>
                  <a:pt x="1280" y="279"/>
                </a:lnTo>
                <a:lnTo>
                  <a:pt x="1280" y="273"/>
                </a:lnTo>
                <a:lnTo>
                  <a:pt x="1280" y="268"/>
                </a:lnTo>
                <a:lnTo>
                  <a:pt x="1278" y="263"/>
                </a:lnTo>
                <a:lnTo>
                  <a:pt x="1278" y="258"/>
                </a:lnTo>
                <a:lnTo>
                  <a:pt x="1277" y="254"/>
                </a:lnTo>
                <a:lnTo>
                  <a:pt x="1276" y="248"/>
                </a:lnTo>
                <a:lnTo>
                  <a:pt x="1273" y="243"/>
                </a:lnTo>
                <a:lnTo>
                  <a:pt x="1269" y="234"/>
                </a:lnTo>
                <a:lnTo>
                  <a:pt x="1263" y="225"/>
                </a:lnTo>
                <a:lnTo>
                  <a:pt x="1256" y="217"/>
                </a:lnTo>
                <a:lnTo>
                  <a:pt x="1247" y="208"/>
                </a:lnTo>
                <a:lnTo>
                  <a:pt x="1238" y="200"/>
                </a:lnTo>
                <a:lnTo>
                  <a:pt x="1240" y="196"/>
                </a:lnTo>
                <a:lnTo>
                  <a:pt x="1243" y="190"/>
                </a:lnTo>
                <a:lnTo>
                  <a:pt x="1246" y="187"/>
                </a:lnTo>
                <a:lnTo>
                  <a:pt x="1247" y="181"/>
                </a:lnTo>
                <a:lnTo>
                  <a:pt x="1248" y="176"/>
                </a:lnTo>
                <a:lnTo>
                  <a:pt x="1249" y="172"/>
                </a:lnTo>
                <a:lnTo>
                  <a:pt x="1249" y="167"/>
                </a:lnTo>
                <a:lnTo>
                  <a:pt x="1251" y="163"/>
                </a:lnTo>
                <a:lnTo>
                  <a:pt x="1249" y="155"/>
                </a:lnTo>
                <a:lnTo>
                  <a:pt x="1248" y="147"/>
                </a:lnTo>
                <a:lnTo>
                  <a:pt x="1246" y="139"/>
                </a:lnTo>
                <a:lnTo>
                  <a:pt x="1242" y="131"/>
                </a:lnTo>
                <a:lnTo>
                  <a:pt x="1238" y="125"/>
                </a:lnTo>
                <a:lnTo>
                  <a:pt x="1231" y="118"/>
                </a:lnTo>
                <a:lnTo>
                  <a:pt x="1225" y="112"/>
                </a:lnTo>
                <a:lnTo>
                  <a:pt x="1218" y="105"/>
                </a:lnTo>
                <a:lnTo>
                  <a:pt x="1210" y="99"/>
                </a:lnTo>
                <a:lnTo>
                  <a:pt x="1201" y="93"/>
                </a:lnTo>
                <a:lnTo>
                  <a:pt x="1192" y="88"/>
                </a:lnTo>
                <a:lnTo>
                  <a:pt x="1181" y="84"/>
                </a:lnTo>
                <a:lnTo>
                  <a:pt x="1170" y="80"/>
                </a:lnTo>
                <a:lnTo>
                  <a:pt x="1159" y="76"/>
                </a:lnTo>
                <a:lnTo>
                  <a:pt x="1146" y="74"/>
                </a:lnTo>
                <a:lnTo>
                  <a:pt x="1134" y="71"/>
                </a:lnTo>
                <a:lnTo>
                  <a:pt x="1132" y="63"/>
                </a:lnTo>
                <a:lnTo>
                  <a:pt x="1128" y="56"/>
                </a:lnTo>
                <a:lnTo>
                  <a:pt x="1122" y="49"/>
                </a:lnTo>
                <a:lnTo>
                  <a:pt x="1117" y="42"/>
                </a:lnTo>
                <a:lnTo>
                  <a:pt x="1111" y="37"/>
                </a:lnTo>
                <a:lnTo>
                  <a:pt x="1103" y="30"/>
                </a:lnTo>
                <a:lnTo>
                  <a:pt x="1094" y="25"/>
                </a:lnTo>
                <a:lnTo>
                  <a:pt x="1086" y="20"/>
                </a:lnTo>
                <a:lnTo>
                  <a:pt x="1075" y="16"/>
                </a:lnTo>
                <a:lnTo>
                  <a:pt x="1065" y="12"/>
                </a:lnTo>
                <a:lnTo>
                  <a:pt x="1054" y="8"/>
                </a:lnTo>
                <a:lnTo>
                  <a:pt x="1043" y="5"/>
                </a:lnTo>
                <a:lnTo>
                  <a:pt x="1031" y="3"/>
                </a:lnTo>
                <a:lnTo>
                  <a:pt x="1019" y="1"/>
                </a:lnTo>
                <a:lnTo>
                  <a:pt x="1006" y="0"/>
                </a:lnTo>
                <a:lnTo>
                  <a:pt x="993" y="0"/>
                </a:lnTo>
                <a:lnTo>
                  <a:pt x="977" y="0"/>
                </a:lnTo>
                <a:lnTo>
                  <a:pt x="961" y="3"/>
                </a:lnTo>
                <a:lnTo>
                  <a:pt x="947" y="5"/>
                </a:lnTo>
                <a:lnTo>
                  <a:pt x="932" y="8"/>
                </a:lnTo>
                <a:lnTo>
                  <a:pt x="919" y="12"/>
                </a:lnTo>
                <a:lnTo>
                  <a:pt x="906" y="17"/>
                </a:lnTo>
                <a:lnTo>
                  <a:pt x="895" y="24"/>
                </a:lnTo>
                <a:lnTo>
                  <a:pt x="883" y="30"/>
                </a:lnTo>
                <a:lnTo>
                  <a:pt x="884" y="30"/>
                </a:lnTo>
                <a:lnTo>
                  <a:pt x="874" y="24"/>
                </a:lnTo>
                <a:lnTo>
                  <a:pt x="863" y="18"/>
                </a:lnTo>
                <a:lnTo>
                  <a:pt x="851" y="13"/>
                </a:lnTo>
                <a:lnTo>
                  <a:pt x="838" y="8"/>
                </a:lnTo>
                <a:lnTo>
                  <a:pt x="825" y="5"/>
                </a:lnTo>
                <a:lnTo>
                  <a:pt x="811" y="3"/>
                </a:lnTo>
                <a:lnTo>
                  <a:pt x="796" y="0"/>
                </a:lnTo>
                <a:lnTo>
                  <a:pt x="781" y="0"/>
                </a:lnTo>
                <a:lnTo>
                  <a:pt x="771" y="0"/>
                </a:lnTo>
                <a:lnTo>
                  <a:pt x="762" y="1"/>
                </a:lnTo>
                <a:lnTo>
                  <a:pt x="754" y="1"/>
                </a:lnTo>
                <a:lnTo>
                  <a:pt x="745" y="3"/>
                </a:lnTo>
                <a:lnTo>
                  <a:pt x="736" y="5"/>
                </a:lnTo>
                <a:lnTo>
                  <a:pt x="728" y="7"/>
                </a:lnTo>
                <a:lnTo>
                  <a:pt x="712" y="12"/>
                </a:lnTo>
                <a:lnTo>
                  <a:pt x="706" y="14"/>
                </a:lnTo>
                <a:lnTo>
                  <a:pt x="698" y="18"/>
                </a:lnTo>
                <a:lnTo>
                  <a:pt x="691" y="21"/>
                </a:lnTo>
                <a:lnTo>
                  <a:pt x="685" y="25"/>
                </a:lnTo>
                <a:lnTo>
                  <a:pt x="680" y="29"/>
                </a:lnTo>
                <a:lnTo>
                  <a:pt x="674" y="34"/>
                </a:lnTo>
                <a:lnTo>
                  <a:pt x="669" y="38"/>
                </a:lnTo>
                <a:lnTo>
                  <a:pt x="665" y="43"/>
                </a:lnTo>
                <a:lnTo>
                  <a:pt x="665" y="45"/>
                </a:lnTo>
                <a:lnTo>
                  <a:pt x="654" y="38"/>
                </a:lnTo>
                <a:lnTo>
                  <a:pt x="642" y="33"/>
                </a:lnTo>
                <a:lnTo>
                  <a:pt x="629" y="28"/>
                </a:lnTo>
                <a:lnTo>
                  <a:pt x="614" y="24"/>
                </a:lnTo>
                <a:lnTo>
                  <a:pt x="600" y="21"/>
                </a:lnTo>
                <a:lnTo>
                  <a:pt x="585" y="18"/>
                </a:lnTo>
                <a:lnTo>
                  <a:pt x="570" y="17"/>
                </a:lnTo>
                <a:lnTo>
                  <a:pt x="555" y="17"/>
                </a:lnTo>
                <a:lnTo>
                  <a:pt x="543" y="17"/>
                </a:lnTo>
                <a:lnTo>
                  <a:pt x="533" y="18"/>
                </a:lnTo>
                <a:lnTo>
                  <a:pt x="523" y="20"/>
                </a:lnTo>
                <a:lnTo>
                  <a:pt x="512" y="21"/>
                </a:lnTo>
                <a:lnTo>
                  <a:pt x="502" y="22"/>
                </a:lnTo>
                <a:lnTo>
                  <a:pt x="492" y="25"/>
                </a:lnTo>
                <a:lnTo>
                  <a:pt x="483" y="28"/>
                </a:lnTo>
                <a:lnTo>
                  <a:pt x="473" y="30"/>
                </a:lnTo>
                <a:lnTo>
                  <a:pt x="465" y="34"/>
                </a:lnTo>
                <a:lnTo>
                  <a:pt x="456" y="38"/>
                </a:lnTo>
                <a:lnTo>
                  <a:pt x="448" y="42"/>
                </a:lnTo>
                <a:lnTo>
                  <a:pt x="440" y="46"/>
                </a:lnTo>
                <a:lnTo>
                  <a:pt x="433" y="51"/>
                </a:lnTo>
                <a:lnTo>
                  <a:pt x="427" y="56"/>
                </a:lnTo>
                <a:lnTo>
                  <a:pt x="420" y="62"/>
                </a:lnTo>
                <a:lnTo>
                  <a:pt x="415" y="67"/>
                </a:lnTo>
                <a:lnTo>
                  <a:pt x="415" y="68"/>
                </a:lnTo>
                <a:lnTo>
                  <a:pt x="403" y="64"/>
                </a:lnTo>
                <a:lnTo>
                  <a:pt x="392" y="60"/>
                </a:lnTo>
                <a:lnTo>
                  <a:pt x="378" y="58"/>
                </a:lnTo>
                <a:lnTo>
                  <a:pt x="367" y="55"/>
                </a:lnTo>
                <a:lnTo>
                  <a:pt x="354" y="54"/>
                </a:lnTo>
                <a:lnTo>
                  <a:pt x="340" y="53"/>
                </a:lnTo>
                <a:lnTo>
                  <a:pt x="327" y="51"/>
                </a:lnTo>
                <a:lnTo>
                  <a:pt x="314" y="51"/>
                </a:lnTo>
                <a:lnTo>
                  <a:pt x="293" y="53"/>
                </a:lnTo>
                <a:lnTo>
                  <a:pt x="274" y="54"/>
                </a:lnTo>
                <a:lnTo>
                  <a:pt x="254" y="56"/>
                </a:lnTo>
                <a:lnTo>
                  <a:pt x="236" y="60"/>
                </a:lnTo>
                <a:lnTo>
                  <a:pt x="219" y="66"/>
                </a:lnTo>
                <a:lnTo>
                  <a:pt x="202" y="72"/>
                </a:lnTo>
                <a:lnTo>
                  <a:pt x="187" y="79"/>
                </a:lnTo>
                <a:lnTo>
                  <a:pt x="173" y="87"/>
                </a:lnTo>
                <a:lnTo>
                  <a:pt x="166" y="91"/>
                </a:lnTo>
                <a:lnTo>
                  <a:pt x="160" y="95"/>
                </a:lnTo>
                <a:lnTo>
                  <a:pt x="153" y="100"/>
                </a:lnTo>
                <a:lnTo>
                  <a:pt x="148" y="104"/>
                </a:lnTo>
                <a:lnTo>
                  <a:pt x="143" y="109"/>
                </a:lnTo>
                <a:lnTo>
                  <a:pt x="137" y="114"/>
                </a:lnTo>
                <a:lnTo>
                  <a:pt x="134" y="120"/>
                </a:lnTo>
                <a:lnTo>
                  <a:pt x="130" y="125"/>
                </a:lnTo>
                <a:lnTo>
                  <a:pt x="126" y="130"/>
                </a:lnTo>
                <a:lnTo>
                  <a:pt x="123" y="135"/>
                </a:lnTo>
                <a:lnTo>
                  <a:pt x="120" y="142"/>
                </a:lnTo>
                <a:lnTo>
                  <a:pt x="118" y="147"/>
                </a:lnTo>
                <a:lnTo>
                  <a:pt x="116" y="152"/>
                </a:lnTo>
                <a:lnTo>
                  <a:pt x="115" y="159"/>
                </a:lnTo>
                <a:lnTo>
                  <a:pt x="114" y="166"/>
                </a:lnTo>
                <a:lnTo>
                  <a:pt x="114" y="171"/>
                </a:lnTo>
                <a:lnTo>
                  <a:pt x="114" y="179"/>
                </a:lnTo>
                <a:lnTo>
                  <a:pt x="115" y="188"/>
                </a:lnTo>
                <a:lnTo>
                  <a:pt x="116" y="187"/>
                </a:lnTo>
              </a:path>
            </a:pathLst>
          </a:custGeom>
          <a:solidFill>
            <a:schemeClr val="folHlink"/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6" name="Freeform 36"/>
          <p:cNvSpPr>
            <a:spLocks/>
          </p:cNvSpPr>
          <p:nvPr/>
        </p:nvSpPr>
        <p:spPr bwMode="auto">
          <a:xfrm>
            <a:off x="2777755" y="4640653"/>
            <a:ext cx="119063" cy="17462"/>
          </a:xfrm>
          <a:custGeom>
            <a:avLst/>
            <a:gdLst>
              <a:gd name="T0" fmla="*/ 0 w 75"/>
              <a:gd name="T1" fmla="*/ 0 h 11"/>
              <a:gd name="T2" fmla="*/ 40322665 w 75"/>
              <a:gd name="T3" fmla="*/ 10080336 h 11"/>
              <a:gd name="T4" fmla="*/ 80645331 w 75"/>
              <a:gd name="T5" fmla="*/ 20160672 h 11"/>
              <a:gd name="T6" fmla="*/ 98287285 w 75"/>
              <a:gd name="T7" fmla="*/ 22679961 h 11"/>
              <a:gd name="T8" fmla="*/ 123488968 w 75"/>
              <a:gd name="T9" fmla="*/ 22679961 h 11"/>
              <a:gd name="T10" fmla="*/ 141129335 w 75"/>
              <a:gd name="T11" fmla="*/ 27720134 h 11"/>
              <a:gd name="T12" fmla="*/ 166330993 w 75"/>
              <a:gd name="T13" fmla="*/ 27720134 h 11"/>
              <a:gd name="T14" fmla="*/ 189013279 w 75"/>
              <a:gd name="T15" fmla="*/ 27720134 h 1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5"/>
              <a:gd name="T25" fmla="*/ 0 h 11"/>
              <a:gd name="T26" fmla="*/ 75 w 75"/>
              <a:gd name="T27" fmla="*/ 11 h 1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5" h="11">
                <a:moveTo>
                  <a:pt x="0" y="0"/>
                </a:moveTo>
                <a:lnTo>
                  <a:pt x="16" y="4"/>
                </a:lnTo>
                <a:lnTo>
                  <a:pt x="32" y="8"/>
                </a:lnTo>
                <a:lnTo>
                  <a:pt x="39" y="9"/>
                </a:lnTo>
                <a:lnTo>
                  <a:pt x="49" y="9"/>
                </a:lnTo>
                <a:lnTo>
                  <a:pt x="56" y="11"/>
                </a:lnTo>
                <a:lnTo>
                  <a:pt x="66" y="11"/>
                </a:lnTo>
                <a:lnTo>
                  <a:pt x="75" y="11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7" name="Freeform 37"/>
          <p:cNvSpPr>
            <a:spLocks/>
          </p:cNvSpPr>
          <p:nvPr/>
        </p:nvSpPr>
        <p:spPr bwMode="auto">
          <a:xfrm>
            <a:off x="2950793" y="4837503"/>
            <a:ext cx="52387" cy="7937"/>
          </a:xfrm>
          <a:custGeom>
            <a:avLst/>
            <a:gdLst>
              <a:gd name="T0" fmla="*/ 0 w 33"/>
              <a:gd name="T1" fmla="*/ 12599192 h 5"/>
              <a:gd name="T2" fmla="*/ 20161054 w 33"/>
              <a:gd name="T3" fmla="*/ 10079989 h 5"/>
              <a:gd name="T4" fmla="*/ 42841446 w 33"/>
              <a:gd name="T5" fmla="*/ 5039995 h 5"/>
              <a:gd name="T6" fmla="*/ 83163555 w 33"/>
              <a:gd name="T7" fmla="*/ 0 h 5"/>
              <a:gd name="T8" fmla="*/ 0 60000 65536"/>
              <a:gd name="T9" fmla="*/ 0 60000 65536"/>
              <a:gd name="T10" fmla="*/ 0 60000 65536"/>
              <a:gd name="T11" fmla="*/ 0 60000 65536"/>
              <a:gd name="T12" fmla="*/ 0 w 33"/>
              <a:gd name="T13" fmla="*/ 0 h 5"/>
              <a:gd name="T14" fmla="*/ 33 w 33"/>
              <a:gd name="T15" fmla="*/ 5 h 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" h="5">
                <a:moveTo>
                  <a:pt x="0" y="5"/>
                </a:moveTo>
                <a:lnTo>
                  <a:pt x="8" y="4"/>
                </a:lnTo>
                <a:lnTo>
                  <a:pt x="17" y="2"/>
                </a:lnTo>
                <a:lnTo>
                  <a:pt x="33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8" name="Freeform 38"/>
          <p:cNvSpPr>
            <a:spLocks/>
          </p:cNvSpPr>
          <p:nvPr/>
        </p:nvSpPr>
        <p:spPr bwMode="auto">
          <a:xfrm>
            <a:off x="3419105" y="4886715"/>
            <a:ext cx="31750" cy="38100"/>
          </a:xfrm>
          <a:custGeom>
            <a:avLst/>
            <a:gdLst>
              <a:gd name="T0" fmla="*/ 0 w 20"/>
              <a:gd name="T1" fmla="*/ 0 h 24"/>
              <a:gd name="T2" fmla="*/ 12601573 w 20"/>
              <a:gd name="T3" fmla="*/ 17640301 h 24"/>
              <a:gd name="T4" fmla="*/ 22682198 w 20"/>
              <a:gd name="T5" fmla="*/ 30241878 h 24"/>
              <a:gd name="T6" fmla="*/ 35282186 w 20"/>
              <a:gd name="T7" fmla="*/ 42843449 h 24"/>
              <a:gd name="T8" fmla="*/ 50403118 w 20"/>
              <a:gd name="T9" fmla="*/ 60483756 h 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"/>
              <a:gd name="T16" fmla="*/ 0 h 24"/>
              <a:gd name="T17" fmla="*/ 20 w 20"/>
              <a:gd name="T18" fmla="*/ 24 h 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" h="24">
                <a:moveTo>
                  <a:pt x="0" y="0"/>
                </a:moveTo>
                <a:lnTo>
                  <a:pt x="5" y="7"/>
                </a:lnTo>
                <a:lnTo>
                  <a:pt x="9" y="12"/>
                </a:lnTo>
                <a:lnTo>
                  <a:pt x="14" y="17"/>
                </a:lnTo>
                <a:lnTo>
                  <a:pt x="20" y="24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9" name="Freeform 39"/>
          <p:cNvSpPr>
            <a:spLocks/>
          </p:cNvSpPr>
          <p:nvPr/>
        </p:nvSpPr>
        <p:spPr bwMode="auto">
          <a:xfrm>
            <a:off x="4019180" y="4832740"/>
            <a:ext cx="12700" cy="39688"/>
          </a:xfrm>
          <a:custGeom>
            <a:avLst/>
            <a:gdLst>
              <a:gd name="T0" fmla="*/ 0 w 8"/>
              <a:gd name="T1" fmla="*/ 63005499 h 25"/>
              <a:gd name="T2" fmla="*/ 7559674 w 8"/>
              <a:gd name="T3" fmla="*/ 50403757 h 25"/>
              <a:gd name="T4" fmla="*/ 10080623 w 8"/>
              <a:gd name="T5" fmla="*/ 32763240 h 25"/>
              <a:gd name="T6" fmla="*/ 17640298 w 8"/>
              <a:gd name="T7" fmla="*/ 17642111 h 25"/>
              <a:gd name="T8" fmla="*/ 20161247 w 8"/>
              <a:gd name="T9" fmla="*/ 0 h 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"/>
              <a:gd name="T16" fmla="*/ 0 h 25"/>
              <a:gd name="T17" fmla="*/ 8 w 8"/>
              <a:gd name="T18" fmla="*/ 25 h 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" h="25">
                <a:moveTo>
                  <a:pt x="0" y="25"/>
                </a:moveTo>
                <a:lnTo>
                  <a:pt x="3" y="20"/>
                </a:lnTo>
                <a:lnTo>
                  <a:pt x="4" y="13"/>
                </a:lnTo>
                <a:lnTo>
                  <a:pt x="7" y="7"/>
                </a:lnTo>
                <a:lnTo>
                  <a:pt x="8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0" name="Freeform 40"/>
          <p:cNvSpPr>
            <a:spLocks/>
          </p:cNvSpPr>
          <p:nvPr/>
        </p:nvSpPr>
        <p:spPr bwMode="auto">
          <a:xfrm>
            <a:off x="4281118" y="4591440"/>
            <a:ext cx="153987" cy="146050"/>
          </a:xfrm>
          <a:custGeom>
            <a:avLst/>
            <a:gdLst>
              <a:gd name="T0" fmla="*/ 244453591 w 97"/>
              <a:gd name="T1" fmla="*/ 231854397 h 92"/>
              <a:gd name="T2" fmla="*/ 244453591 w 97"/>
              <a:gd name="T3" fmla="*/ 231854397 h 92"/>
              <a:gd name="T4" fmla="*/ 241934238 w 97"/>
              <a:gd name="T5" fmla="*/ 211693154 h 92"/>
              <a:gd name="T6" fmla="*/ 236893943 w 97"/>
              <a:gd name="T7" fmla="*/ 194052810 h 92"/>
              <a:gd name="T8" fmla="*/ 234373002 w 97"/>
              <a:gd name="T9" fmla="*/ 173891567 h 92"/>
              <a:gd name="T10" fmla="*/ 226813354 w 97"/>
              <a:gd name="T11" fmla="*/ 158769047 h 92"/>
              <a:gd name="T12" fmla="*/ 219252118 w 97"/>
              <a:gd name="T13" fmla="*/ 141128753 h 92"/>
              <a:gd name="T14" fmla="*/ 204131185 w 97"/>
              <a:gd name="T15" fmla="*/ 123486871 h 92"/>
              <a:gd name="T16" fmla="*/ 191531242 w 97"/>
              <a:gd name="T17" fmla="*/ 108367526 h 92"/>
              <a:gd name="T18" fmla="*/ 178929712 w 97"/>
              <a:gd name="T19" fmla="*/ 90725620 h 92"/>
              <a:gd name="T20" fmla="*/ 161289475 w 97"/>
              <a:gd name="T21" fmla="*/ 78124049 h 92"/>
              <a:gd name="T22" fmla="*/ 141128297 w 97"/>
              <a:gd name="T23" fmla="*/ 65524066 h 92"/>
              <a:gd name="T24" fmla="*/ 123486472 w 97"/>
              <a:gd name="T25" fmla="*/ 52924082 h 92"/>
              <a:gd name="T26" fmla="*/ 103325269 w 97"/>
              <a:gd name="T27" fmla="*/ 37801550 h 92"/>
              <a:gd name="T28" fmla="*/ 80644738 w 97"/>
              <a:gd name="T29" fmla="*/ 25201560 h 92"/>
              <a:gd name="T30" fmla="*/ 52922324 w 97"/>
              <a:gd name="T31" fmla="*/ 15120939 h 92"/>
              <a:gd name="T32" fmla="*/ 27720839 w 97"/>
              <a:gd name="T33" fmla="*/ 5040312 h 92"/>
              <a:gd name="T34" fmla="*/ 0 w 97"/>
              <a:gd name="T35" fmla="*/ 0 h 9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97"/>
              <a:gd name="T55" fmla="*/ 0 h 92"/>
              <a:gd name="T56" fmla="*/ 97 w 97"/>
              <a:gd name="T57" fmla="*/ 92 h 9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97" h="92">
                <a:moveTo>
                  <a:pt x="97" y="92"/>
                </a:moveTo>
                <a:lnTo>
                  <a:pt x="97" y="92"/>
                </a:lnTo>
                <a:lnTo>
                  <a:pt x="96" y="84"/>
                </a:lnTo>
                <a:lnTo>
                  <a:pt x="94" y="77"/>
                </a:lnTo>
                <a:lnTo>
                  <a:pt x="93" y="69"/>
                </a:lnTo>
                <a:lnTo>
                  <a:pt x="90" y="63"/>
                </a:lnTo>
                <a:lnTo>
                  <a:pt x="87" y="56"/>
                </a:lnTo>
                <a:lnTo>
                  <a:pt x="81" y="49"/>
                </a:lnTo>
                <a:lnTo>
                  <a:pt x="76" y="43"/>
                </a:lnTo>
                <a:lnTo>
                  <a:pt x="71" y="36"/>
                </a:lnTo>
                <a:lnTo>
                  <a:pt x="64" y="31"/>
                </a:lnTo>
                <a:lnTo>
                  <a:pt x="56" y="26"/>
                </a:lnTo>
                <a:lnTo>
                  <a:pt x="49" y="21"/>
                </a:lnTo>
                <a:lnTo>
                  <a:pt x="41" y="15"/>
                </a:lnTo>
                <a:lnTo>
                  <a:pt x="32" y="10"/>
                </a:lnTo>
                <a:lnTo>
                  <a:pt x="21" y="6"/>
                </a:lnTo>
                <a:lnTo>
                  <a:pt x="11" y="2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1" name="Freeform 41"/>
          <p:cNvSpPr>
            <a:spLocks/>
          </p:cNvSpPr>
          <p:nvPr/>
        </p:nvSpPr>
        <p:spPr bwMode="auto">
          <a:xfrm>
            <a:off x="4419226" y="4432690"/>
            <a:ext cx="69850" cy="53975"/>
          </a:xfrm>
          <a:custGeom>
            <a:avLst/>
            <a:gdLst>
              <a:gd name="T0" fmla="*/ 0 w 44"/>
              <a:gd name="T1" fmla="*/ 85685299 h 34"/>
              <a:gd name="T2" fmla="*/ 17640300 w 44"/>
              <a:gd name="T3" fmla="*/ 78124040 h 34"/>
              <a:gd name="T4" fmla="*/ 35282188 w 44"/>
              <a:gd name="T5" fmla="*/ 68043419 h 34"/>
              <a:gd name="T6" fmla="*/ 50403120 w 44"/>
              <a:gd name="T7" fmla="*/ 57962799 h 34"/>
              <a:gd name="T8" fmla="*/ 63003115 w 44"/>
              <a:gd name="T9" fmla="*/ 45362805 h 34"/>
              <a:gd name="T10" fmla="*/ 78124048 w 44"/>
              <a:gd name="T11" fmla="*/ 35282184 h 34"/>
              <a:gd name="T12" fmla="*/ 90725618 w 44"/>
              <a:gd name="T13" fmla="*/ 22680609 h 34"/>
              <a:gd name="T14" fmla="*/ 100806240 w 44"/>
              <a:gd name="T15" fmla="*/ 12599985 h 34"/>
              <a:gd name="T16" fmla="*/ 110886886 w 44"/>
              <a:gd name="T17" fmla="*/ 0 h 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4"/>
              <a:gd name="T28" fmla="*/ 0 h 34"/>
              <a:gd name="T29" fmla="*/ 44 w 44"/>
              <a:gd name="T30" fmla="*/ 34 h 3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4" h="34">
                <a:moveTo>
                  <a:pt x="0" y="34"/>
                </a:moveTo>
                <a:lnTo>
                  <a:pt x="7" y="31"/>
                </a:lnTo>
                <a:lnTo>
                  <a:pt x="14" y="27"/>
                </a:lnTo>
                <a:lnTo>
                  <a:pt x="20" y="23"/>
                </a:lnTo>
                <a:lnTo>
                  <a:pt x="25" y="18"/>
                </a:lnTo>
                <a:lnTo>
                  <a:pt x="31" y="14"/>
                </a:lnTo>
                <a:lnTo>
                  <a:pt x="36" y="9"/>
                </a:lnTo>
                <a:lnTo>
                  <a:pt x="40" y="5"/>
                </a:lnTo>
                <a:lnTo>
                  <a:pt x="44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2" name="Freeform 42"/>
          <p:cNvSpPr>
            <a:spLocks/>
          </p:cNvSpPr>
          <p:nvPr/>
        </p:nvSpPr>
        <p:spPr bwMode="auto">
          <a:xfrm>
            <a:off x="4323976" y="4227903"/>
            <a:ext cx="4763" cy="25400"/>
          </a:xfrm>
          <a:custGeom>
            <a:avLst/>
            <a:gdLst>
              <a:gd name="T0" fmla="*/ 7562057 w 3"/>
              <a:gd name="T1" fmla="*/ 40322493 h 16"/>
              <a:gd name="T2" fmla="*/ 7562057 w 3"/>
              <a:gd name="T3" fmla="*/ 35282183 h 16"/>
              <a:gd name="T4" fmla="*/ 7562057 w 3"/>
              <a:gd name="T5" fmla="*/ 20161247 h 16"/>
              <a:gd name="T6" fmla="*/ 0 w 3"/>
              <a:gd name="T7" fmla="*/ 0 h 16"/>
              <a:gd name="T8" fmla="*/ 0 60000 65536"/>
              <a:gd name="T9" fmla="*/ 0 60000 65536"/>
              <a:gd name="T10" fmla="*/ 0 60000 65536"/>
              <a:gd name="T11" fmla="*/ 0 60000 65536"/>
              <a:gd name="T12" fmla="*/ 0 w 3"/>
              <a:gd name="T13" fmla="*/ 0 h 16"/>
              <a:gd name="T14" fmla="*/ 3 w 3"/>
              <a:gd name="T15" fmla="*/ 16 h 1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" h="16">
                <a:moveTo>
                  <a:pt x="3" y="16"/>
                </a:moveTo>
                <a:lnTo>
                  <a:pt x="3" y="14"/>
                </a:lnTo>
                <a:lnTo>
                  <a:pt x="3" y="8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" name="Freeform 43"/>
          <p:cNvSpPr>
            <a:spLocks/>
          </p:cNvSpPr>
          <p:nvPr/>
        </p:nvSpPr>
        <p:spPr bwMode="auto">
          <a:xfrm>
            <a:off x="4044580" y="4162815"/>
            <a:ext cx="33338" cy="33338"/>
          </a:xfrm>
          <a:custGeom>
            <a:avLst/>
            <a:gdLst>
              <a:gd name="T0" fmla="*/ 52924874 w 21"/>
              <a:gd name="T1" fmla="*/ 0 h 21"/>
              <a:gd name="T2" fmla="*/ 35282716 w 21"/>
              <a:gd name="T3" fmla="*/ 12601763 h 21"/>
              <a:gd name="T4" fmla="*/ 22682538 w 21"/>
              <a:gd name="T5" fmla="*/ 27722931 h 21"/>
              <a:gd name="T6" fmla="*/ 10080776 w 21"/>
              <a:gd name="T7" fmla="*/ 40323103 h 21"/>
              <a:gd name="T8" fmla="*/ 0 w 21"/>
              <a:gd name="T9" fmla="*/ 52924874 h 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"/>
              <a:gd name="T16" fmla="*/ 0 h 21"/>
              <a:gd name="T17" fmla="*/ 21 w 21"/>
              <a:gd name="T18" fmla="*/ 21 h 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" h="21">
                <a:moveTo>
                  <a:pt x="21" y="0"/>
                </a:moveTo>
                <a:lnTo>
                  <a:pt x="14" y="5"/>
                </a:lnTo>
                <a:lnTo>
                  <a:pt x="9" y="11"/>
                </a:lnTo>
                <a:lnTo>
                  <a:pt x="4" y="16"/>
                </a:lnTo>
                <a:lnTo>
                  <a:pt x="0" y="21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4" name="Freeform 44"/>
          <p:cNvSpPr>
            <a:spLocks/>
          </p:cNvSpPr>
          <p:nvPr/>
        </p:nvSpPr>
        <p:spPr bwMode="auto">
          <a:xfrm>
            <a:off x="3715968" y="4183453"/>
            <a:ext cx="15875" cy="30162"/>
          </a:xfrm>
          <a:custGeom>
            <a:avLst/>
            <a:gdLst>
              <a:gd name="T0" fmla="*/ 25201559 w 10"/>
              <a:gd name="T1" fmla="*/ 0 h 19"/>
              <a:gd name="T2" fmla="*/ 15120938 w 10"/>
              <a:gd name="T3" fmla="*/ 10080457 h 19"/>
              <a:gd name="T4" fmla="*/ 10080624 w 10"/>
              <a:gd name="T5" fmla="*/ 20160914 h 19"/>
              <a:gd name="T6" fmla="*/ 2520950 w 10"/>
              <a:gd name="T7" fmla="*/ 32760694 h 19"/>
              <a:gd name="T8" fmla="*/ 0 w 10"/>
              <a:gd name="T9" fmla="*/ 47881374 h 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19"/>
              <a:gd name="T17" fmla="*/ 10 w 10"/>
              <a:gd name="T18" fmla="*/ 19 h 1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19">
                <a:moveTo>
                  <a:pt x="10" y="0"/>
                </a:moveTo>
                <a:lnTo>
                  <a:pt x="6" y="4"/>
                </a:lnTo>
                <a:lnTo>
                  <a:pt x="4" y="8"/>
                </a:lnTo>
                <a:lnTo>
                  <a:pt x="1" y="13"/>
                </a:lnTo>
                <a:lnTo>
                  <a:pt x="0" y="19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5" name="Freeform 45"/>
          <p:cNvSpPr>
            <a:spLocks/>
          </p:cNvSpPr>
          <p:nvPr/>
        </p:nvSpPr>
        <p:spPr bwMode="auto">
          <a:xfrm>
            <a:off x="3334968" y="4223140"/>
            <a:ext cx="60325" cy="26988"/>
          </a:xfrm>
          <a:custGeom>
            <a:avLst/>
            <a:gdLst>
              <a:gd name="T0" fmla="*/ 95765924 w 38"/>
              <a:gd name="T1" fmla="*/ 42844237 h 17"/>
              <a:gd name="T2" fmla="*/ 73083733 w 38"/>
              <a:gd name="T3" fmla="*/ 30242434 h 17"/>
              <a:gd name="T4" fmla="*/ 50403117 w 38"/>
              <a:gd name="T5" fmla="*/ 20161621 h 17"/>
              <a:gd name="T6" fmla="*/ 27720926 w 38"/>
              <a:gd name="T7" fmla="*/ 10080810 h 17"/>
              <a:gd name="T8" fmla="*/ 0 w 38"/>
              <a:gd name="T9" fmla="*/ 0 h 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"/>
              <a:gd name="T16" fmla="*/ 0 h 17"/>
              <a:gd name="T17" fmla="*/ 38 w 38"/>
              <a:gd name="T18" fmla="*/ 17 h 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" h="17">
                <a:moveTo>
                  <a:pt x="38" y="17"/>
                </a:moveTo>
                <a:lnTo>
                  <a:pt x="29" y="12"/>
                </a:lnTo>
                <a:lnTo>
                  <a:pt x="20" y="8"/>
                </a:lnTo>
                <a:lnTo>
                  <a:pt x="11" y="4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6" name="Freeform 46"/>
          <p:cNvSpPr>
            <a:spLocks/>
          </p:cNvSpPr>
          <p:nvPr/>
        </p:nvSpPr>
        <p:spPr bwMode="auto">
          <a:xfrm>
            <a:off x="2858718" y="4413640"/>
            <a:ext cx="11112" cy="28575"/>
          </a:xfrm>
          <a:custGeom>
            <a:avLst/>
            <a:gdLst>
              <a:gd name="T0" fmla="*/ 0 w 7"/>
              <a:gd name="T1" fmla="*/ 0 h 18"/>
              <a:gd name="T2" fmla="*/ 7559336 w 7"/>
              <a:gd name="T3" fmla="*/ 22682197 h 18"/>
              <a:gd name="T4" fmla="*/ 17639508 w 7"/>
              <a:gd name="T5" fmla="*/ 45362806 h 18"/>
              <a:gd name="T6" fmla="*/ 0 60000 65536"/>
              <a:gd name="T7" fmla="*/ 0 60000 65536"/>
              <a:gd name="T8" fmla="*/ 0 60000 65536"/>
              <a:gd name="T9" fmla="*/ 0 w 7"/>
              <a:gd name="T10" fmla="*/ 0 h 18"/>
              <a:gd name="T11" fmla="*/ 7 w 7"/>
              <a:gd name="T12" fmla="*/ 18 h 1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" h="18">
                <a:moveTo>
                  <a:pt x="0" y="0"/>
                </a:moveTo>
                <a:lnTo>
                  <a:pt x="3" y="9"/>
                </a:lnTo>
                <a:lnTo>
                  <a:pt x="7" y="18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7" name="Rectangle 50"/>
          <p:cNvSpPr>
            <a:spLocks noChangeArrowheads="1"/>
          </p:cNvSpPr>
          <p:nvPr/>
        </p:nvSpPr>
        <p:spPr bwMode="auto">
          <a:xfrm>
            <a:off x="3388487" y="4180092"/>
            <a:ext cx="936155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EPS/GPRS core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68" name="Rectangle 53"/>
          <p:cNvSpPr>
            <a:spLocks noChangeArrowheads="1"/>
          </p:cNvSpPr>
          <p:nvPr/>
        </p:nvSpPr>
        <p:spPr bwMode="auto">
          <a:xfrm>
            <a:off x="1143286" y="4402529"/>
            <a:ext cx="364706" cy="444500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UE</a:t>
            </a:r>
            <a:endParaRPr lang="en-US" sz="1000" dirty="0"/>
          </a:p>
        </p:txBody>
      </p:sp>
      <p:sp>
        <p:nvSpPr>
          <p:cNvPr id="169" name="Rectangle 63"/>
          <p:cNvSpPr>
            <a:spLocks noChangeArrowheads="1"/>
          </p:cNvSpPr>
          <p:nvPr/>
        </p:nvSpPr>
        <p:spPr bwMode="auto">
          <a:xfrm>
            <a:off x="6936566" y="4108841"/>
            <a:ext cx="27090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PDN</a:t>
            </a:r>
          </a:p>
        </p:txBody>
      </p:sp>
      <p:sp>
        <p:nvSpPr>
          <p:cNvPr id="170" name="Rectangle 50"/>
          <p:cNvSpPr>
            <a:spLocks noChangeArrowheads="1"/>
          </p:cNvSpPr>
          <p:nvPr/>
        </p:nvSpPr>
        <p:spPr bwMode="auto">
          <a:xfrm>
            <a:off x="1867311" y="4063552"/>
            <a:ext cx="787074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3GPP Access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71" name="Freeform 5"/>
          <p:cNvSpPr>
            <a:spLocks/>
          </p:cNvSpPr>
          <p:nvPr/>
        </p:nvSpPr>
        <p:spPr bwMode="auto">
          <a:xfrm>
            <a:off x="1545015" y="4607196"/>
            <a:ext cx="1376362" cy="690282"/>
          </a:xfrm>
          <a:custGeom>
            <a:avLst/>
            <a:gdLst>
              <a:gd name="T0" fmla="*/ 118446523 w 867"/>
              <a:gd name="T1" fmla="*/ 493950333 h 563"/>
              <a:gd name="T2" fmla="*/ 42841847 w 867"/>
              <a:gd name="T3" fmla="*/ 549393715 h 563"/>
              <a:gd name="T4" fmla="*/ 5040311 w 867"/>
              <a:gd name="T5" fmla="*/ 630038635 h 563"/>
              <a:gd name="T6" fmla="*/ 5040311 w 867"/>
              <a:gd name="T7" fmla="*/ 705643248 h 563"/>
              <a:gd name="T8" fmla="*/ 27720920 w 867"/>
              <a:gd name="T9" fmla="*/ 766126938 h 563"/>
              <a:gd name="T10" fmla="*/ 105846544 w 867"/>
              <a:gd name="T11" fmla="*/ 831650935 h 563"/>
              <a:gd name="T12" fmla="*/ 57962787 w 867"/>
              <a:gd name="T13" fmla="*/ 912296053 h 563"/>
              <a:gd name="T14" fmla="*/ 52922478 w 867"/>
              <a:gd name="T15" fmla="*/ 1003021588 h 563"/>
              <a:gd name="T16" fmla="*/ 95765901 w 867"/>
              <a:gd name="T17" fmla="*/ 1091226176 h 563"/>
              <a:gd name="T18" fmla="*/ 181451183 w 867"/>
              <a:gd name="T19" fmla="*/ 1144148611 h 563"/>
              <a:gd name="T20" fmla="*/ 282257417 w 867"/>
              <a:gd name="T21" fmla="*/ 1159269533 h 563"/>
              <a:gd name="T22" fmla="*/ 337700819 w 867"/>
              <a:gd name="T23" fmla="*/ 1217233863 h 563"/>
              <a:gd name="T24" fmla="*/ 435986155 w 867"/>
              <a:gd name="T25" fmla="*/ 1287798168 h 563"/>
              <a:gd name="T26" fmla="*/ 554434216 w 867"/>
              <a:gd name="T27" fmla="*/ 1328120628 h 563"/>
              <a:gd name="T28" fmla="*/ 682961308 w 867"/>
              <a:gd name="T29" fmla="*/ 1333160935 h 563"/>
              <a:gd name="T30" fmla="*/ 808969039 w 867"/>
              <a:gd name="T31" fmla="*/ 1295359423 h 563"/>
              <a:gd name="T32" fmla="*/ 871973897 w 867"/>
              <a:gd name="T33" fmla="*/ 1328120628 h 563"/>
              <a:gd name="T34" fmla="*/ 955138206 w 867"/>
              <a:gd name="T35" fmla="*/ 1386084958 h 563"/>
              <a:gd name="T36" fmla="*/ 1053425030 w 867"/>
              <a:gd name="T37" fmla="*/ 1413805855 h 563"/>
              <a:gd name="T38" fmla="*/ 1171871504 w 867"/>
              <a:gd name="T39" fmla="*/ 1413805855 h 563"/>
              <a:gd name="T40" fmla="*/ 1297879235 w 867"/>
              <a:gd name="T41" fmla="*/ 1370964035 h 563"/>
              <a:gd name="T42" fmla="*/ 1393645111 w 867"/>
              <a:gd name="T43" fmla="*/ 1292838475 h 563"/>
              <a:gd name="T44" fmla="*/ 1444048203 w 867"/>
              <a:gd name="T45" fmla="*/ 1207153248 h 563"/>
              <a:gd name="T46" fmla="*/ 1534773770 w 867"/>
              <a:gd name="T47" fmla="*/ 1239914453 h 563"/>
              <a:gd name="T48" fmla="*/ 1658262140 w 867"/>
              <a:gd name="T49" fmla="*/ 1239914453 h 563"/>
              <a:gd name="T50" fmla="*/ 1784270268 w 867"/>
              <a:gd name="T51" fmla="*/ 1186992018 h 563"/>
              <a:gd name="T52" fmla="*/ 1864915216 w 867"/>
              <a:gd name="T53" fmla="*/ 1091226176 h 563"/>
              <a:gd name="T54" fmla="*/ 1887595814 w 867"/>
              <a:gd name="T55" fmla="*/ 987900666 h 563"/>
              <a:gd name="T56" fmla="*/ 2033764782 w 867"/>
              <a:gd name="T57" fmla="*/ 942537898 h 563"/>
              <a:gd name="T58" fmla="*/ 2137091916 w 867"/>
              <a:gd name="T59" fmla="*/ 844251108 h 563"/>
              <a:gd name="T60" fmla="*/ 2147483647 w 867"/>
              <a:gd name="T61" fmla="*/ 715723863 h 563"/>
              <a:gd name="T62" fmla="*/ 2147483647 w 867"/>
              <a:gd name="T63" fmla="*/ 589716175 h 563"/>
              <a:gd name="T64" fmla="*/ 2114409730 w 867"/>
              <a:gd name="T65" fmla="*/ 504030948 h 563"/>
              <a:gd name="T66" fmla="*/ 2132051606 w 867"/>
              <a:gd name="T67" fmla="*/ 390623136 h 563"/>
              <a:gd name="T68" fmla="*/ 2104329112 w 867"/>
              <a:gd name="T69" fmla="*/ 299897601 h 563"/>
              <a:gd name="T70" fmla="*/ 2033764782 w 867"/>
              <a:gd name="T71" fmla="*/ 226813936 h 563"/>
              <a:gd name="T72" fmla="*/ 1935479546 w 867"/>
              <a:gd name="T73" fmla="*/ 178930172 h 563"/>
              <a:gd name="T74" fmla="*/ 1905237690 w 867"/>
              <a:gd name="T75" fmla="*/ 105846507 h 563"/>
              <a:gd name="T76" fmla="*/ 1837192722 w 867"/>
              <a:gd name="T77" fmla="*/ 40322472 h 563"/>
              <a:gd name="T78" fmla="*/ 1736386537 w 867"/>
              <a:gd name="T79" fmla="*/ 5040309 h 563"/>
              <a:gd name="T80" fmla="*/ 1615418718 w 867"/>
              <a:gd name="T81" fmla="*/ 15120929 h 563"/>
              <a:gd name="T82" fmla="*/ 1507052863 w 867"/>
              <a:gd name="T83" fmla="*/ 78123997 h 563"/>
              <a:gd name="T84" fmla="*/ 1428927275 w 867"/>
              <a:gd name="T85" fmla="*/ 20161236 h 563"/>
              <a:gd name="T86" fmla="*/ 1318040472 w 867"/>
              <a:gd name="T87" fmla="*/ 0 h 563"/>
              <a:gd name="T88" fmla="*/ 1242435833 w 867"/>
              <a:gd name="T89" fmla="*/ 17640289 h 563"/>
              <a:gd name="T90" fmla="*/ 1149190906 w 867"/>
              <a:gd name="T91" fmla="*/ 85685252 h 563"/>
              <a:gd name="T92" fmla="*/ 1093747504 w 867"/>
              <a:gd name="T93" fmla="*/ 83164305 h 563"/>
              <a:gd name="T94" fmla="*/ 970259134 w 867"/>
              <a:gd name="T95" fmla="*/ 42841832 h 563"/>
              <a:gd name="T96" fmla="*/ 871973897 w 867"/>
              <a:gd name="T97" fmla="*/ 52922460 h 563"/>
              <a:gd name="T98" fmla="*/ 793848112 w 867"/>
              <a:gd name="T99" fmla="*/ 85685252 h 563"/>
              <a:gd name="T100" fmla="*/ 725804730 w 867"/>
              <a:gd name="T101" fmla="*/ 143648019 h 563"/>
              <a:gd name="T102" fmla="*/ 667840380 w 867"/>
              <a:gd name="T103" fmla="*/ 153728634 h 563"/>
              <a:gd name="T104" fmla="*/ 559474525 w 867"/>
              <a:gd name="T105" fmla="*/ 133567404 h 563"/>
              <a:gd name="T106" fmla="*/ 400703891 w 867"/>
              <a:gd name="T107" fmla="*/ 156249582 h 563"/>
              <a:gd name="T108" fmla="*/ 272176799 w 867"/>
              <a:gd name="T109" fmla="*/ 239413911 h 563"/>
              <a:gd name="T110" fmla="*/ 199091471 w 867"/>
              <a:gd name="T111" fmla="*/ 370461906 h 563"/>
              <a:gd name="T112" fmla="*/ 191531801 w 867"/>
              <a:gd name="T113" fmla="*/ 453627873 h 56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67"/>
              <a:gd name="T172" fmla="*/ 0 h 563"/>
              <a:gd name="T173" fmla="*/ 867 w 867"/>
              <a:gd name="T174" fmla="*/ 563 h 56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67" h="563">
                <a:moveTo>
                  <a:pt x="78" y="188"/>
                </a:moveTo>
                <a:lnTo>
                  <a:pt x="70" y="188"/>
                </a:lnTo>
                <a:lnTo>
                  <a:pt x="62" y="191"/>
                </a:lnTo>
                <a:lnTo>
                  <a:pt x="54" y="193"/>
                </a:lnTo>
                <a:lnTo>
                  <a:pt x="47" y="196"/>
                </a:lnTo>
                <a:lnTo>
                  <a:pt x="40" y="199"/>
                </a:lnTo>
                <a:lnTo>
                  <a:pt x="34" y="204"/>
                </a:lnTo>
                <a:lnTo>
                  <a:pt x="28" y="208"/>
                </a:lnTo>
                <a:lnTo>
                  <a:pt x="23" y="213"/>
                </a:lnTo>
                <a:lnTo>
                  <a:pt x="17" y="218"/>
                </a:lnTo>
                <a:lnTo>
                  <a:pt x="13" y="224"/>
                </a:lnTo>
                <a:lnTo>
                  <a:pt x="9" y="230"/>
                </a:lnTo>
                <a:lnTo>
                  <a:pt x="5" y="237"/>
                </a:lnTo>
                <a:lnTo>
                  <a:pt x="3" y="243"/>
                </a:lnTo>
                <a:lnTo>
                  <a:pt x="2" y="250"/>
                </a:lnTo>
                <a:lnTo>
                  <a:pt x="0" y="258"/>
                </a:lnTo>
                <a:lnTo>
                  <a:pt x="0" y="264"/>
                </a:lnTo>
                <a:lnTo>
                  <a:pt x="0" y="270"/>
                </a:lnTo>
                <a:lnTo>
                  <a:pt x="0" y="275"/>
                </a:lnTo>
                <a:lnTo>
                  <a:pt x="2" y="280"/>
                </a:lnTo>
                <a:lnTo>
                  <a:pt x="3" y="284"/>
                </a:lnTo>
                <a:lnTo>
                  <a:pt x="4" y="289"/>
                </a:lnTo>
                <a:lnTo>
                  <a:pt x="7" y="295"/>
                </a:lnTo>
                <a:lnTo>
                  <a:pt x="8" y="299"/>
                </a:lnTo>
                <a:lnTo>
                  <a:pt x="11" y="304"/>
                </a:lnTo>
                <a:lnTo>
                  <a:pt x="17" y="312"/>
                </a:lnTo>
                <a:lnTo>
                  <a:pt x="25" y="320"/>
                </a:lnTo>
                <a:lnTo>
                  <a:pt x="33" y="326"/>
                </a:lnTo>
                <a:lnTo>
                  <a:pt x="43" y="331"/>
                </a:lnTo>
                <a:lnTo>
                  <a:pt x="42" y="330"/>
                </a:lnTo>
                <a:lnTo>
                  <a:pt x="37" y="337"/>
                </a:lnTo>
                <a:lnTo>
                  <a:pt x="32" y="342"/>
                </a:lnTo>
                <a:lnTo>
                  <a:pt x="28" y="349"/>
                </a:lnTo>
                <a:lnTo>
                  <a:pt x="25" y="355"/>
                </a:lnTo>
                <a:lnTo>
                  <a:pt x="23" y="362"/>
                </a:lnTo>
                <a:lnTo>
                  <a:pt x="20" y="368"/>
                </a:lnTo>
                <a:lnTo>
                  <a:pt x="19" y="376"/>
                </a:lnTo>
                <a:lnTo>
                  <a:pt x="19" y="383"/>
                </a:lnTo>
                <a:lnTo>
                  <a:pt x="19" y="391"/>
                </a:lnTo>
                <a:lnTo>
                  <a:pt x="21" y="398"/>
                </a:lnTo>
                <a:lnTo>
                  <a:pt x="23" y="406"/>
                </a:lnTo>
                <a:lnTo>
                  <a:pt x="25" y="413"/>
                </a:lnTo>
                <a:lnTo>
                  <a:pt x="29" y="420"/>
                </a:lnTo>
                <a:lnTo>
                  <a:pt x="34" y="426"/>
                </a:lnTo>
                <a:lnTo>
                  <a:pt x="38" y="433"/>
                </a:lnTo>
                <a:lnTo>
                  <a:pt x="45" y="438"/>
                </a:lnTo>
                <a:lnTo>
                  <a:pt x="50" y="443"/>
                </a:lnTo>
                <a:lnTo>
                  <a:pt x="58" y="447"/>
                </a:lnTo>
                <a:lnTo>
                  <a:pt x="64" y="451"/>
                </a:lnTo>
                <a:lnTo>
                  <a:pt x="72" y="454"/>
                </a:lnTo>
                <a:lnTo>
                  <a:pt x="80" y="456"/>
                </a:lnTo>
                <a:lnTo>
                  <a:pt x="89" y="459"/>
                </a:lnTo>
                <a:lnTo>
                  <a:pt x="97" y="460"/>
                </a:lnTo>
                <a:lnTo>
                  <a:pt x="106" y="460"/>
                </a:lnTo>
                <a:lnTo>
                  <a:pt x="112" y="460"/>
                </a:lnTo>
                <a:lnTo>
                  <a:pt x="117" y="460"/>
                </a:lnTo>
                <a:lnTo>
                  <a:pt x="116" y="460"/>
                </a:lnTo>
                <a:lnTo>
                  <a:pt x="122" y="468"/>
                </a:lnTo>
                <a:lnTo>
                  <a:pt x="127" y="476"/>
                </a:lnTo>
                <a:lnTo>
                  <a:pt x="134" y="483"/>
                </a:lnTo>
                <a:lnTo>
                  <a:pt x="140" y="489"/>
                </a:lnTo>
                <a:lnTo>
                  <a:pt x="148" y="496"/>
                </a:lnTo>
                <a:lnTo>
                  <a:pt x="156" y="501"/>
                </a:lnTo>
                <a:lnTo>
                  <a:pt x="164" y="506"/>
                </a:lnTo>
                <a:lnTo>
                  <a:pt x="173" y="511"/>
                </a:lnTo>
                <a:lnTo>
                  <a:pt x="182" y="515"/>
                </a:lnTo>
                <a:lnTo>
                  <a:pt x="191" y="519"/>
                </a:lnTo>
                <a:lnTo>
                  <a:pt x="201" y="522"/>
                </a:lnTo>
                <a:lnTo>
                  <a:pt x="210" y="525"/>
                </a:lnTo>
                <a:lnTo>
                  <a:pt x="220" y="527"/>
                </a:lnTo>
                <a:lnTo>
                  <a:pt x="229" y="529"/>
                </a:lnTo>
                <a:lnTo>
                  <a:pt x="240" y="529"/>
                </a:lnTo>
                <a:lnTo>
                  <a:pt x="250" y="530"/>
                </a:lnTo>
                <a:lnTo>
                  <a:pt x="261" y="529"/>
                </a:lnTo>
                <a:lnTo>
                  <a:pt x="271" y="529"/>
                </a:lnTo>
                <a:lnTo>
                  <a:pt x="282" y="526"/>
                </a:lnTo>
                <a:lnTo>
                  <a:pt x="292" y="525"/>
                </a:lnTo>
                <a:lnTo>
                  <a:pt x="302" y="522"/>
                </a:lnTo>
                <a:lnTo>
                  <a:pt x="312" y="518"/>
                </a:lnTo>
                <a:lnTo>
                  <a:pt x="321" y="514"/>
                </a:lnTo>
                <a:lnTo>
                  <a:pt x="330" y="510"/>
                </a:lnTo>
                <a:lnTo>
                  <a:pt x="336" y="515"/>
                </a:lnTo>
                <a:lnTo>
                  <a:pt x="341" y="522"/>
                </a:lnTo>
                <a:lnTo>
                  <a:pt x="346" y="527"/>
                </a:lnTo>
                <a:lnTo>
                  <a:pt x="353" y="533"/>
                </a:lnTo>
                <a:lnTo>
                  <a:pt x="358" y="536"/>
                </a:lnTo>
                <a:lnTo>
                  <a:pt x="364" y="542"/>
                </a:lnTo>
                <a:lnTo>
                  <a:pt x="372" y="546"/>
                </a:lnTo>
                <a:lnTo>
                  <a:pt x="379" y="550"/>
                </a:lnTo>
                <a:lnTo>
                  <a:pt x="387" y="552"/>
                </a:lnTo>
                <a:lnTo>
                  <a:pt x="393" y="555"/>
                </a:lnTo>
                <a:lnTo>
                  <a:pt x="401" y="557"/>
                </a:lnTo>
                <a:lnTo>
                  <a:pt x="410" y="560"/>
                </a:lnTo>
                <a:lnTo>
                  <a:pt x="418" y="561"/>
                </a:lnTo>
                <a:lnTo>
                  <a:pt x="426" y="563"/>
                </a:lnTo>
                <a:lnTo>
                  <a:pt x="434" y="563"/>
                </a:lnTo>
                <a:lnTo>
                  <a:pt x="443" y="563"/>
                </a:lnTo>
                <a:lnTo>
                  <a:pt x="453" y="563"/>
                </a:lnTo>
                <a:lnTo>
                  <a:pt x="465" y="561"/>
                </a:lnTo>
                <a:lnTo>
                  <a:pt x="476" y="560"/>
                </a:lnTo>
                <a:lnTo>
                  <a:pt x="486" y="557"/>
                </a:lnTo>
                <a:lnTo>
                  <a:pt x="495" y="554"/>
                </a:lnTo>
                <a:lnTo>
                  <a:pt x="506" y="550"/>
                </a:lnTo>
                <a:lnTo>
                  <a:pt x="515" y="544"/>
                </a:lnTo>
                <a:lnTo>
                  <a:pt x="523" y="539"/>
                </a:lnTo>
                <a:lnTo>
                  <a:pt x="532" y="534"/>
                </a:lnTo>
                <a:lnTo>
                  <a:pt x="540" y="527"/>
                </a:lnTo>
                <a:lnTo>
                  <a:pt x="546" y="521"/>
                </a:lnTo>
                <a:lnTo>
                  <a:pt x="553" y="513"/>
                </a:lnTo>
                <a:lnTo>
                  <a:pt x="560" y="505"/>
                </a:lnTo>
                <a:lnTo>
                  <a:pt x="565" y="496"/>
                </a:lnTo>
                <a:lnTo>
                  <a:pt x="569" y="488"/>
                </a:lnTo>
                <a:lnTo>
                  <a:pt x="573" y="477"/>
                </a:lnTo>
                <a:lnTo>
                  <a:pt x="573" y="479"/>
                </a:lnTo>
                <a:lnTo>
                  <a:pt x="579" y="483"/>
                </a:lnTo>
                <a:lnTo>
                  <a:pt x="587" y="485"/>
                </a:lnTo>
                <a:lnTo>
                  <a:pt x="595" y="488"/>
                </a:lnTo>
                <a:lnTo>
                  <a:pt x="601" y="490"/>
                </a:lnTo>
                <a:lnTo>
                  <a:pt x="609" y="492"/>
                </a:lnTo>
                <a:lnTo>
                  <a:pt x="618" y="493"/>
                </a:lnTo>
                <a:lnTo>
                  <a:pt x="626" y="494"/>
                </a:lnTo>
                <a:lnTo>
                  <a:pt x="634" y="494"/>
                </a:lnTo>
                <a:lnTo>
                  <a:pt x="646" y="493"/>
                </a:lnTo>
                <a:lnTo>
                  <a:pt x="658" y="492"/>
                </a:lnTo>
                <a:lnTo>
                  <a:pt x="668" y="489"/>
                </a:lnTo>
                <a:lnTo>
                  <a:pt x="679" y="487"/>
                </a:lnTo>
                <a:lnTo>
                  <a:pt x="689" y="481"/>
                </a:lnTo>
                <a:lnTo>
                  <a:pt x="698" y="477"/>
                </a:lnTo>
                <a:lnTo>
                  <a:pt x="708" y="471"/>
                </a:lnTo>
                <a:lnTo>
                  <a:pt x="715" y="464"/>
                </a:lnTo>
                <a:lnTo>
                  <a:pt x="723" y="458"/>
                </a:lnTo>
                <a:lnTo>
                  <a:pt x="730" y="450"/>
                </a:lnTo>
                <a:lnTo>
                  <a:pt x="736" y="441"/>
                </a:lnTo>
                <a:lnTo>
                  <a:pt x="740" y="433"/>
                </a:lnTo>
                <a:lnTo>
                  <a:pt x="744" y="423"/>
                </a:lnTo>
                <a:lnTo>
                  <a:pt x="748" y="413"/>
                </a:lnTo>
                <a:lnTo>
                  <a:pt x="749" y="402"/>
                </a:lnTo>
                <a:lnTo>
                  <a:pt x="751" y="392"/>
                </a:lnTo>
                <a:lnTo>
                  <a:pt x="749" y="392"/>
                </a:lnTo>
                <a:lnTo>
                  <a:pt x="763" y="391"/>
                </a:lnTo>
                <a:lnTo>
                  <a:pt x="774" y="387"/>
                </a:lnTo>
                <a:lnTo>
                  <a:pt x="786" y="383"/>
                </a:lnTo>
                <a:lnTo>
                  <a:pt x="797" y="379"/>
                </a:lnTo>
                <a:lnTo>
                  <a:pt x="807" y="374"/>
                </a:lnTo>
                <a:lnTo>
                  <a:pt x="816" y="367"/>
                </a:lnTo>
                <a:lnTo>
                  <a:pt x="825" y="359"/>
                </a:lnTo>
                <a:lnTo>
                  <a:pt x="833" y="352"/>
                </a:lnTo>
                <a:lnTo>
                  <a:pt x="841" y="343"/>
                </a:lnTo>
                <a:lnTo>
                  <a:pt x="848" y="335"/>
                </a:lnTo>
                <a:lnTo>
                  <a:pt x="853" y="326"/>
                </a:lnTo>
                <a:lnTo>
                  <a:pt x="858" y="316"/>
                </a:lnTo>
                <a:lnTo>
                  <a:pt x="862" y="306"/>
                </a:lnTo>
                <a:lnTo>
                  <a:pt x="865" y="296"/>
                </a:lnTo>
                <a:lnTo>
                  <a:pt x="866" y="284"/>
                </a:lnTo>
                <a:lnTo>
                  <a:pt x="867" y="274"/>
                </a:lnTo>
                <a:lnTo>
                  <a:pt x="866" y="263"/>
                </a:lnTo>
                <a:lnTo>
                  <a:pt x="865" y="254"/>
                </a:lnTo>
                <a:lnTo>
                  <a:pt x="862" y="245"/>
                </a:lnTo>
                <a:lnTo>
                  <a:pt x="859" y="234"/>
                </a:lnTo>
                <a:lnTo>
                  <a:pt x="856" y="225"/>
                </a:lnTo>
                <a:lnTo>
                  <a:pt x="850" y="217"/>
                </a:lnTo>
                <a:lnTo>
                  <a:pt x="845" y="208"/>
                </a:lnTo>
                <a:lnTo>
                  <a:pt x="839" y="200"/>
                </a:lnTo>
                <a:lnTo>
                  <a:pt x="842" y="191"/>
                </a:lnTo>
                <a:lnTo>
                  <a:pt x="845" y="182"/>
                </a:lnTo>
                <a:lnTo>
                  <a:pt x="846" y="172"/>
                </a:lnTo>
                <a:lnTo>
                  <a:pt x="846" y="163"/>
                </a:lnTo>
                <a:lnTo>
                  <a:pt x="846" y="155"/>
                </a:lnTo>
                <a:lnTo>
                  <a:pt x="845" y="147"/>
                </a:lnTo>
                <a:lnTo>
                  <a:pt x="844" y="140"/>
                </a:lnTo>
                <a:lnTo>
                  <a:pt x="841" y="132"/>
                </a:lnTo>
                <a:lnTo>
                  <a:pt x="839" y="125"/>
                </a:lnTo>
                <a:lnTo>
                  <a:pt x="835" y="119"/>
                </a:lnTo>
                <a:lnTo>
                  <a:pt x="829" y="112"/>
                </a:lnTo>
                <a:lnTo>
                  <a:pt x="825" y="105"/>
                </a:lnTo>
                <a:lnTo>
                  <a:pt x="819" y="100"/>
                </a:lnTo>
                <a:lnTo>
                  <a:pt x="814" y="94"/>
                </a:lnTo>
                <a:lnTo>
                  <a:pt x="807" y="90"/>
                </a:lnTo>
                <a:lnTo>
                  <a:pt x="801" y="84"/>
                </a:lnTo>
                <a:lnTo>
                  <a:pt x="793" y="80"/>
                </a:lnTo>
                <a:lnTo>
                  <a:pt x="785" y="77"/>
                </a:lnTo>
                <a:lnTo>
                  <a:pt x="777" y="74"/>
                </a:lnTo>
                <a:lnTo>
                  <a:pt x="768" y="71"/>
                </a:lnTo>
                <a:lnTo>
                  <a:pt x="766" y="63"/>
                </a:lnTo>
                <a:lnTo>
                  <a:pt x="764" y="57"/>
                </a:lnTo>
                <a:lnTo>
                  <a:pt x="760" y="50"/>
                </a:lnTo>
                <a:lnTo>
                  <a:pt x="756" y="42"/>
                </a:lnTo>
                <a:lnTo>
                  <a:pt x="752" y="37"/>
                </a:lnTo>
                <a:lnTo>
                  <a:pt x="747" y="31"/>
                </a:lnTo>
                <a:lnTo>
                  <a:pt x="742" y="25"/>
                </a:lnTo>
                <a:lnTo>
                  <a:pt x="735" y="20"/>
                </a:lnTo>
                <a:lnTo>
                  <a:pt x="729" y="16"/>
                </a:lnTo>
                <a:lnTo>
                  <a:pt x="722" y="12"/>
                </a:lnTo>
                <a:lnTo>
                  <a:pt x="714" y="8"/>
                </a:lnTo>
                <a:lnTo>
                  <a:pt x="706" y="6"/>
                </a:lnTo>
                <a:lnTo>
                  <a:pt x="698" y="4"/>
                </a:lnTo>
                <a:lnTo>
                  <a:pt x="689" y="2"/>
                </a:lnTo>
                <a:lnTo>
                  <a:pt x="681" y="2"/>
                </a:lnTo>
                <a:lnTo>
                  <a:pt x="672" y="0"/>
                </a:lnTo>
                <a:lnTo>
                  <a:pt x="662" y="2"/>
                </a:lnTo>
                <a:lnTo>
                  <a:pt x="651" y="3"/>
                </a:lnTo>
                <a:lnTo>
                  <a:pt x="641" y="6"/>
                </a:lnTo>
                <a:lnTo>
                  <a:pt x="632" y="8"/>
                </a:lnTo>
                <a:lnTo>
                  <a:pt x="622" y="13"/>
                </a:lnTo>
                <a:lnTo>
                  <a:pt x="613" y="19"/>
                </a:lnTo>
                <a:lnTo>
                  <a:pt x="605" y="24"/>
                </a:lnTo>
                <a:lnTo>
                  <a:pt x="598" y="31"/>
                </a:lnTo>
                <a:lnTo>
                  <a:pt x="599" y="31"/>
                </a:lnTo>
                <a:lnTo>
                  <a:pt x="591" y="24"/>
                </a:lnTo>
                <a:lnTo>
                  <a:pt x="584" y="19"/>
                </a:lnTo>
                <a:lnTo>
                  <a:pt x="577" y="13"/>
                </a:lnTo>
                <a:lnTo>
                  <a:pt x="567" y="8"/>
                </a:lnTo>
                <a:lnTo>
                  <a:pt x="558" y="6"/>
                </a:lnTo>
                <a:lnTo>
                  <a:pt x="549" y="3"/>
                </a:lnTo>
                <a:lnTo>
                  <a:pt x="539" y="2"/>
                </a:lnTo>
                <a:lnTo>
                  <a:pt x="528" y="0"/>
                </a:lnTo>
                <a:lnTo>
                  <a:pt x="523" y="0"/>
                </a:lnTo>
                <a:lnTo>
                  <a:pt x="516" y="2"/>
                </a:lnTo>
                <a:lnTo>
                  <a:pt x="510" y="3"/>
                </a:lnTo>
                <a:lnTo>
                  <a:pt x="505" y="4"/>
                </a:lnTo>
                <a:lnTo>
                  <a:pt x="499" y="6"/>
                </a:lnTo>
                <a:lnTo>
                  <a:pt x="493" y="7"/>
                </a:lnTo>
                <a:lnTo>
                  <a:pt x="487" y="10"/>
                </a:lnTo>
                <a:lnTo>
                  <a:pt x="482" y="12"/>
                </a:lnTo>
                <a:lnTo>
                  <a:pt x="473" y="19"/>
                </a:lnTo>
                <a:lnTo>
                  <a:pt x="464" y="25"/>
                </a:lnTo>
                <a:lnTo>
                  <a:pt x="456" y="34"/>
                </a:lnTo>
                <a:lnTo>
                  <a:pt x="453" y="38"/>
                </a:lnTo>
                <a:lnTo>
                  <a:pt x="451" y="44"/>
                </a:lnTo>
                <a:lnTo>
                  <a:pt x="451" y="45"/>
                </a:lnTo>
                <a:lnTo>
                  <a:pt x="443" y="38"/>
                </a:lnTo>
                <a:lnTo>
                  <a:pt x="434" y="33"/>
                </a:lnTo>
                <a:lnTo>
                  <a:pt x="426" y="28"/>
                </a:lnTo>
                <a:lnTo>
                  <a:pt x="415" y="25"/>
                </a:lnTo>
                <a:lnTo>
                  <a:pt x="406" y="21"/>
                </a:lnTo>
                <a:lnTo>
                  <a:pt x="396" y="20"/>
                </a:lnTo>
                <a:lnTo>
                  <a:pt x="385" y="17"/>
                </a:lnTo>
                <a:lnTo>
                  <a:pt x="375" y="17"/>
                </a:lnTo>
                <a:lnTo>
                  <a:pt x="368" y="17"/>
                </a:lnTo>
                <a:lnTo>
                  <a:pt x="360" y="19"/>
                </a:lnTo>
                <a:lnTo>
                  <a:pt x="354" y="20"/>
                </a:lnTo>
                <a:lnTo>
                  <a:pt x="346" y="21"/>
                </a:lnTo>
                <a:lnTo>
                  <a:pt x="339" y="23"/>
                </a:lnTo>
                <a:lnTo>
                  <a:pt x="333" y="25"/>
                </a:lnTo>
                <a:lnTo>
                  <a:pt x="326" y="28"/>
                </a:lnTo>
                <a:lnTo>
                  <a:pt x="320" y="31"/>
                </a:lnTo>
                <a:lnTo>
                  <a:pt x="315" y="34"/>
                </a:lnTo>
                <a:lnTo>
                  <a:pt x="308" y="38"/>
                </a:lnTo>
                <a:lnTo>
                  <a:pt x="303" y="42"/>
                </a:lnTo>
                <a:lnTo>
                  <a:pt x="298" y="46"/>
                </a:lnTo>
                <a:lnTo>
                  <a:pt x="294" y="52"/>
                </a:lnTo>
                <a:lnTo>
                  <a:pt x="288" y="57"/>
                </a:lnTo>
                <a:lnTo>
                  <a:pt x="284" y="62"/>
                </a:lnTo>
                <a:lnTo>
                  <a:pt x="281" y="67"/>
                </a:lnTo>
                <a:lnTo>
                  <a:pt x="281" y="69"/>
                </a:lnTo>
                <a:lnTo>
                  <a:pt x="273" y="65"/>
                </a:lnTo>
                <a:lnTo>
                  <a:pt x="265" y="61"/>
                </a:lnTo>
                <a:lnTo>
                  <a:pt x="256" y="58"/>
                </a:lnTo>
                <a:lnTo>
                  <a:pt x="248" y="57"/>
                </a:lnTo>
                <a:lnTo>
                  <a:pt x="239" y="54"/>
                </a:lnTo>
                <a:lnTo>
                  <a:pt x="229" y="53"/>
                </a:lnTo>
                <a:lnTo>
                  <a:pt x="222" y="53"/>
                </a:lnTo>
                <a:lnTo>
                  <a:pt x="212" y="52"/>
                </a:lnTo>
                <a:lnTo>
                  <a:pt x="198" y="53"/>
                </a:lnTo>
                <a:lnTo>
                  <a:pt x="185" y="54"/>
                </a:lnTo>
                <a:lnTo>
                  <a:pt x="172" y="57"/>
                </a:lnTo>
                <a:lnTo>
                  <a:pt x="159" y="62"/>
                </a:lnTo>
                <a:lnTo>
                  <a:pt x="147" y="66"/>
                </a:lnTo>
                <a:lnTo>
                  <a:pt x="136" y="73"/>
                </a:lnTo>
                <a:lnTo>
                  <a:pt x="126" y="79"/>
                </a:lnTo>
                <a:lnTo>
                  <a:pt x="117" y="87"/>
                </a:lnTo>
                <a:lnTo>
                  <a:pt x="108" y="95"/>
                </a:lnTo>
                <a:lnTo>
                  <a:pt x="100" y="105"/>
                </a:lnTo>
                <a:lnTo>
                  <a:pt x="93" y="115"/>
                </a:lnTo>
                <a:lnTo>
                  <a:pt x="87" y="125"/>
                </a:lnTo>
                <a:lnTo>
                  <a:pt x="83" y="136"/>
                </a:lnTo>
                <a:lnTo>
                  <a:pt x="79" y="147"/>
                </a:lnTo>
                <a:lnTo>
                  <a:pt x="78" y="154"/>
                </a:lnTo>
                <a:lnTo>
                  <a:pt x="78" y="159"/>
                </a:lnTo>
                <a:lnTo>
                  <a:pt x="76" y="166"/>
                </a:lnTo>
                <a:lnTo>
                  <a:pt x="76" y="171"/>
                </a:lnTo>
                <a:lnTo>
                  <a:pt x="76" y="180"/>
                </a:lnTo>
                <a:lnTo>
                  <a:pt x="78" y="188"/>
                </a:lnTo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2" name="Rectangle 50"/>
          <p:cNvSpPr>
            <a:spLocks noChangeArrowheads="1"/>
          </p:cNvSpPr>
          <p:nvPr/>
        </p:nvSpPr>
        <p:spPr bwMode="auto">
          <a:xfrm>
            <a:off x="1647968" y="4855648"/>
            <a:ext cx="1064394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Non-3GPP Access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74" name="Rectangle 62"/>
          <p:cNvSpPr>
            <a:spLocks noChangeArrowheads="1"/>
          </p:cNvSpPr>
          <p:nvPr/>
        </p:nvSpPr>
        <p:spPr bwMode="auto">
          <a:xfrm>
            <a:off x="1151540" y="4678099"/>
            <a:ext cx="33983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33399"/>
                </a:solidFill>
                <a:cs typeface="Arial" charset="0"/>
              </a:rPr>
              <a:t> </a:t>
            </a:r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v4/v6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175" name="Straight Connector 174"/>
          <p:cNvCxnSpPr/>
          <p:nvPr/>
        </p:nvCxnSpPr>
        <p:spPr bwMode="auto">
          <a:xfrm rot="16200000" flipH="1">
            <a:off x="5252032" y="4359403"/>
            <a:ext cx="542386" cy="13442"/>
          </a:xfrm>
          <a:prstGeom prst="line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176" name="Rectangle 63"/>
          <p:cNvSpPr>
            <a:spLocks noChangeArrowheads="1"/>
          </p:cNvSpPr>
          <p:nvPr/>
        </p:nvSpPr>
        <p:spPr bwMode="auto">
          <a:xfrm>
            <a:off x="5134102" y="3910337"/>
            <a:ext cx="83035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(S)</a:t>
            </a:r>
            <a:r>
              <a:rPr lang="en-US" sz="1000" dirty="0" err="1" smtClean="0">
                <a:solidFill>
                  <a:srgbClr val="000000"/>
                </a:solidFill>
                <a:cs typeface="Arial" charset="0"/>
              </a:rPr>
              <a:t>Gi</a:t>
            </a:r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 Interface</a:t>
            </a:r>
          </a:p>
        </p:txBody>
      </p:sp>
      <p:cxnSp>
        <p:nvCxnSpPr>
          <p:cNvPr id="177" name="Straight Connector 176"/>
          <p:cNvCxnSpPr/>
          <p:nvPr/>
        </p:nvCxnSpPr>
        <p:spPr bwMode="auto">
          <a:xfrm flipV="1">
            <a:off x="5049047" y="4463120"/>
            <a:ext cx="1003410" cy="294"/>
          </a:xfrm>
          <a:prstGeom prst="line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9" name="Rectangle 53"/>
          <p:cNvSpPr>
            <a:spLocks noChangeArrowheads="1"/>
          </p:cNvSpPr>
          <p:nvPr/>
        </p:nvSpPr>
        <p:spPr bwMode="auto">
          <a:xfrm>
            <a:off x="7795098" y="4178411"/>
            <a:ext cx="597788" cy="444500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Server</a:t>
            </a:r>
            <a:endParaRPr lang="en-US" sz="1000" dirty="0"/>
          </a:p>
        </p:txBody>
      </p:sp>
      <p:sp>
        <p:nvSpPr>
          <p:cNvPr id="180" name="Rectangle 62"/>
          <p:cNvSpPr>
            <a:spLocks noChangeArrowheads="1"/>
          </p:cNvSpPr>
          <p:nvPr/>
        </p:nvSpPr>
        <p:spPr bwMode="auto">
          <a:xfrm>
            <a:off x="7910927" y="4453981"/>
            <a:ext cx="33983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33399"/>
                </a:solidFill>
                <a:cs typeface="Arial" charset="0"/>
              </a:rPr>
              <a:t> </a:t>
            </a:r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v4/v6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81" name="Rectangle 53"/>
          <p:cNvSpPr>
            <a:spLocks noChangeArrowheads="1"/>
          </p:cNvSpPr>
          <p:nvPr/>
        </p:nvSpPr>
        <p:spPr bwMode="auto">
          <a:xfrm>
            <a:off x="7284110" y="3631564"/>
            <a:ext cx="597788" cy="444500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Server</a:t>
            </a:r>
            <a:endParaRPr lang="en-US" sz="1000" dirty="0"/>
          </a:p>
        </p:txBody>
      </p:sp>
      <p:sp>
        <p:nvSpPr>
          <p:cNvPr id="182" name="Rectangle 62"/>
          <p:cNvSpPr>
            <a:spLocks noChangeArrowheads="1"/>
          </p:cNvSpPr>
          <p:nvPr/>
        </p:nvSpPr>
        <p:spPr bwMode="auto">
          <a:xfrm>
            <a:off x="7484898" y="3907134"/>
            <a:ext cx="16991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33399"/>
                </a:solidFill>
                <a:cs typeface="Arial" charset="0"/>
              </a:rPr>
              <a:t> </a:t>
            </a:r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v4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83" name="Rectangle 53"/>
          <p:cNvSpPr>
            <a:spLocks noChangeArrowheads="1"/>
          </p:cNvSpPr>
          <p:nvPr/>
        </p:nvSpPr>
        <p:spPr bwMode="auto">
          <a:xfrm>
            <a:off x="7302039" y="4725259"/>
            <a:ext cx="597788" cy="444500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Server</a:t>
            </a:r>
            <a:endParaRPr lang="en-US" sz="1000" dirty="0"/>
          </a:p>
        </p:txBody>
      </p:sp>
      <p:sp>
        <p:nvSpPr>
          <p:cNvPr id="184" name="Rectangle 62"/>
          <p:cNvSpPr>
            <a:spLocks noChangeArrowheads="1"/>
          </p:cNvSpPr>
          <p:nvPr/>
        </p:nvSpPr>
        <p:spPr bwMode="auto">
          <a:xfrm>
            <a:off x="7520460" y="4989943"/>
            <a:ext cx="134652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v6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86" name="Right Brace 185"/>
          <p:cNvSpPr/>
          <p:nvPr/>
        </p:nvSpPr>
        <p:spPr bwMode="auto">
          <a:xfrm rot="5400000" flipH="1">
            <a:off x="3488871" y="996045"/>
            <a:ext cx="359232" cy="5116288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87" name="Right Brace 186"/>
          <p:cNvSpPr/>
          <p:nvPr/>
        </p:nvSpPr>
        <p:spPr bwMode="auto">
          <a:xfrm rot="5400000" flipH="1" flipV="1">
            <a:off x="7375072" y="2313213"/>
            <a:ext cx="359231" cy="2481946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86" name="Rectangle 53"/>
          <p:cNvSpPr>
            <a:spLocks noChangeArrowheads="1"/>
          </p:cNvSpPr>
          <p:nvPr/>
        </p:nvSpPr>
        <p:spPr bwMode="auto">
          <a:xfrm>
            <a:off x="4467906" y="4110531"/>
            <a:ext cx="624684" cy="864240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GGSN/PGW/</a:t>
            </a:r>
          </a:p>
          <a:p>
            <a:r>
              <a:rPr lang="en-US" sz="1000" dirty="0" smtClean="0"/>
              <a:t>GI-DS-</a:t>
            </a:r>
            <a:r>
              <a:rPr lang="en-US" sz="1000" dirty="0" err="1" smtClean="0"/>
              <a:t>Lite</a:t>
            </a:r>
            <a:endParaRPr lang="en-US" sz="1000" dirty="0"/>
          </a:p>
        </p:txBody>
      </p:sp>
      <p:sp>
        <p:nvSpPr>
          <p:cNvPr id="87" name="Rectangle 62"/>
          <p:cNvSpPr>
            <a:spLocks noChangeArrowheads="1"/>
          </p:cNvSpPr>
          <p:nvPr/>
        </p:nvSpPr>
        <p:spPr bwMode="auto">
          <a:xfrm>
            <a:off x="4603591" y="4783114"/>
            <a:ext cx="33983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33399"/>
                </a:solidFill>
                <a:cs typeface="Arial" charset="0"/>
              </a:rPr>
              <a:t> </a:t>
            </a:r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v4/v6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91" name="Rectangle 53"/>
          <p:cNvSpPr>
            <a:spLocks noChangeArrowheads="1"/>
          </p:cNvSpPr>
          <p:nvPr/>
        </p:nvSpPr>
        <p:spPr bwMode="auto">
          <a:xfrm>
            <a:off x="5991906" y="4121417"/>
            <a:ext cx="624684" cy="657412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NAT44/</a:t>
            </a:r>
          </a:p>
          <a:p>
            <a:r>
              <a:rPr lang="en-US" sz="1000" dirty="0" smtClean="0"/>
              <a:t>GI-DS-</a:t>
            </a:r>
            <a:r>
              <a:rPr lang="en-US" sz="1000" dirty="0" err="1" smtClean="0"/>
              <a:t>Lite</a:t>
            </a:r>
            <a:endParaRPr lang="en-US" sz="1000" dirty="0"/>
          </a:p>
        </p:txBody>
      </p:sp>
      <p:sp>
        <p:nvSpPr>
          <p:cNvPr id="196" name="Rectangle 62"/>
          <p:cNvSpPr>
            <a:spLocks noChangeArrowheads="1"/>
          </p:cNvSpPr>
          <p:nvPr/>
        </p:nvSpPr>
        <p:spPr bwMode="auto">
          <a:xfrm>
            <a:off x="6233044" y="4625590"/>
            <a:ext cx="16991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33399"/>
                </a:solidFill>
                <a:cs typeface="Arial" charset="0"/>
              </a:rPr>
              <a:t> </a:t>
            </a:r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v4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98" name="Rectangle 63"/>
          <p:cNvSpPr>
            <a:spLocks noChangeArrowheads="1"/>
          </p:cNvSpPr>
          <p:nvPr/>
        </p:nvSpPr>
        <p:spPr bwMode="auto">
          <a:xfrm>
            <a:off x="5138967" y="4683235"/>
            <a:ext cx="62998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Tunneling /</a:t>
            </a:r>
          </a:p>
          <a:p>
            <a:pPr algn="ctr"/>
            <a:r>
              <a:rPr lang="en-US" sz="1000" dirty="0" smtClean="0">
                <a:solidFill>
                  <a:srgbClr val="000000"/>
                </a:solidFill>
              </a:rPr>
              <a:t>Labeling</a:t>
            </a:r>
            <a:endParaRPr lang="en-US" sz="1000" dirty="0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 3: </a:t>
            </a:r>
            <a:r>
              <a:rPr lang="en-GB" dirty="0" smtClean="0"/>
              <a:t>UEs with IPv6-only connection and applications using IPv6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350" y="748145"/>
            <a:ext cx="9410700" cy="4260273"/>
          </a:xfrm>
        </p:spPr>
        <p:txBody>
          <a:bodyPr/>
          <a:lstStyle/>
          <a:p>
            <a:r>
              <a:rPr lang="en-US" dirty="0" smtClean="0"/>
              <a:t>UE is IPv6 only because it requests access to a PDN with an APN of Type IPv6</a:t>
            </a:r>
          </a:p>
          <a:p>
            <a:r>
              <a:rPr lang="en-GB" dirty="0" smtClean="0"/>
              <a:t>IPv6 Applications should be able to access both IPv4 or IPv6 application servers. </a:t>
            </a:r>
            <a:endParaRPr lang="en-US" dirty="0" smtClean="0"/>
          </a:p>
          <a:p>
            <a:r>
              <a:rPr lang="en-US" dirty="0" smtClean="0">
                <a:solidFill>
                  <a:srgbClr val="00B050"/>
                </a:solidFill>
              </a:rPr>
              <a:t>Solution Approach: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>
                <a:solidFill>
                  <a:srgbClr val="00B050"/>
                </a:solidFill>
              </a:rPr>
              <a:t>NAT64</a:t>
            </a:r>
            <a:r>
              <a:rPr lang="en-US" dirty="0" smtClean="0">
                <a:solidFill>
                  <a:srgbClr val="00B050"/>
                </a:solidFill>
              </a:rPr>
              <a:t> and DNS64 functions to access IPv4 only servers</a:t>
            </a:r>
          </a:p>
          <a:p>
            <a:pPr lvl="1"/>
            <a:r>
              <a:rPr lang="en-US" dirty="0" smtClean="0"/>
              <a:t>Carrier Grade NAT64 in the PGW, or within the PDN upstream (S)</a:t>
            </a:r>
            <a:r>
              <a:rPr lang="en-US" dirty="0" err="1" smtClean="0"/>
              <a:t>Gi</a:t>
            </a:r>
            <a:endParaRPr lang="en-US" dirty="0" smtClean="0"/>
          </a:p>
          <a:p>
            <a:pPr lvl="1"/>
            <a:r>
              <a:rPr lang="en-US" dirty="0" smtClean="0"/>
              <a:t>DNS64 in the PDN</a:t>
            </a:r>
          </a:p>
          <a:p>
            <a:pPr lvl="2"/>
            <a:r>
              <a:rPr lang="en-US" dirty="0" smtClean="0"/>
              <a:t>Provision IPv6-only UEs with DNS64 address as DNS server address</a:t>
            </a:r>
          </a:p>
          <a:p>
            <a:pPr lvl="2"/>
            <a:r>
              <a:rPr lang="en-US" dirty="0" smtClean="0"/>
              <a:t>Should NOT provision IPv4 enabled UEs with DNS64 address</a:t>
            </a:r>
          </a:p>
          <a:p>
            <a:pPr lvl="1"/>
            <a:r>
              <a:rPr lang="en-US" dirty="0" smtClean="0"/>
              <a:t>DNS64 synthesizes IPv6 address for FQDN with only IPv4 address</a:t>
            </a:r>
          </a:p>
          <a:p>
            <a:pPr lvl="1"/>
            <a:r>
              <a:rPr lang="en-US" dirty="0" err="1" smtClean="0"/>
              <a:t>Stateful</a:t>
            </a:r>
            <a:r>
              <a:rPr lang="en-US" dirty="0" smtClean="0"/>
              <a:t> </a:t>
            </a:r>
            <a:r>
              <a:rPr lang="en-US" dirty="0" err="1" smtClean="0"/>
              <a:t>NAT64</a:t>
            </a:r>
            <a:r>
              <a:rPr lang="en-US" dirty="0" smtClean="0"/>
              <a:t> translates IPv6 packet into IPv4 packets</a:t>
            </a:r>
          </a:p>
          <a:p>
            <a:pPr lvl="1"/>
            <a:r>
              <a:rPr lang="en-US" dirty="0" err="1" smtClean="0"/>
              <a:t>Stateful</a:t>
            </a:r>
            <a:r>
              <a:rPr lang="en-US" dirty="0" smtClean="0"/>
              <a:t> </a:t>
            </a:r>
            <a:r>
              <a:rPr lang="en-US" dirty="0" err="1" smtClean="0"/>
              <a:t>NAT64</a:t>
            </a:r>
            <a:r>
              <a:rPr lang="en-US" dirty="0" smtClean="0"/>
              <a:t> challenges end-to-end connectivity by modifying in-transit packets</a:t>
            </a:r>
          </a:p>
          <a:p>
            <a:pPr lvl="2"/>
            <a:r>
              <a:rPr lang="en-US" dirty="0" smtClean="0"/>
              <a:t>NAT64-unaware applications doing IP address referral require Application Layer Gateways</a:t>
            </a:r>
          </a:p>
          <a:p>
            <a:pPr lvl="3"/>
            <a:r>
              <a:rPr lang="en-US" dirty="0" smtClean="0"/>
              <a:t>E.g., FTP. </a:t>
            </a:r>
          </a:p>
          <a:p>
            <a:pPr lvl="2"/>
            <a:r>
              <a:rPr lang="en-US" dirty="0" smtClean="0"/>
              <a:t>IPsec and new transport protocols do not traverse older NAT64 box</a:t>
            </a:r>
          </a:p>
          <a:p>
            <a:pPr lvl="3"/>
            <a:r>
              <a:rPr lang="en-US" dirty="0" smtClean="0"/>
              <a:t>E.g., SCTP with new checksum</a:t>
            </a:r>
          </a:p>
          <a:p>
            <a:pPr lvl="2"/>
            <a:r>
              <a:rPr lang="en-US" dirty="0" smtClean="0"/>
              <a:t>Implications similar to NAT44…</a:t>
            </a:r>
          </a:p>
          <a:p>
            <a:pPr lvl="2">
              <a:buNone/>
            </a:pPr>
            <a:endParaRPr lang="en-US" dirty="0" smtClean="0"/>
          </a:p>
          <a:p>
            <a:pPr lvl="1">
              <a:buNone/>
            </a:pPr>
            <a:r>
              <a:rPr lang="de-DE" b="1" i="1" u="sng" dirty="0" smtClean="0"/>
              <a:t>Note:</a:t>
            </a:r>
            <a:r>
              <a:rPr lang="de-DE" i="1" dirty="0" smtClean="0"/>
              <a:t> Applications Proxies were not considered in this analysis and could be a viable alternative to NAT64</a:t>
            </a:r>
            <a:endParaRPr lang="en-US" i="1" dirty="0" smtClean="0"/>
          </a:p>
          <a:p>
            <a:pPr lvl="2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 3: </a:t>
            </a:r>
            <a:r>
              <a:rPr lang="en-GB" dirty="0" smtClean="0"/>
              <a:t>UEs with IPv6-only connection and applications using IPv6</a:t>
            </a:r>
            <a:endParaRPr lang="en-US" dirty="0"/>
          </a:p>
        </p:txBody>
      </p:sp>
      <p:sp>
        <p:nvSpPr>
          <p:cNvPr id="49" name="Content Placeholder 2"/>
          <p:cNvSpPr>
            <a:spLocks noGrp="1"/>
          </p:cNvSpPr>
          <p:nvPr>
            <p:ph idx="1"/>
          </p:nvPr>
        </p:nvSpPr>
        <p:spPr>
          <a:xfrm>
            <a:off x="329293" y="5407287"/>
            <a:ext cx="9410700" cy="1091541"/>
          </a:xfrm>
        </p:spPr>
        <p:txBody>
          <a:bodyPr/>
          <a:lstStyle/>
          <a:p>
            <a:r>
              <a:rPr lang="en-US" dirty="0" smtClean="0"/>
              <a:t>It does work:</a:t>
            </a:r>
          </a:p>
          <a:p>
            <a:pPr lvl="1"/>
            <a:r>
              <a:rPr lang="en-US" dirty="0" smtClean="0"/>
              <a:t>Application on UE connects to v6 address</a:t>
            </a:r>
          </a:p>
          <a:p>
            <a:pPr lvl="1"/>
            <a:r>
              <a:rPr lang="en-US" dirty="0" smtClean="0"/>
              <a:t>(S)</a:t>
            </a:r>
            <a:r>
              <a:rPr lang="en-US" dirty="0" err="1" smtClean="0"/>
              <a:t>Gi</a:t>
            </a:r>
            <a:r>
              <a:rPr lang="en-US" dirty="0" smtClean="0"/>
              <a:t> trace-back possible if NAT64 is in PDN</a:t>
            </a:r>
          </a:p>
          <a:p>
            <a:pPr lvl="1"/>
            <a:r>
              <a:rPr lang="en-US" b="1" dirty="0" smtClean="0"/>
              <a:t>No impact to the UE</a:t>
            </a:r>
          </a:p>
          <a:p>
            <a:pPr lvl="1">
              <a:buNone/>
            </a:pPr>
            <a:endParaRPr lang="en-US" dirty="0" smtClean="0"/>
          </a:p>
        </p:txBody>
      </p:sp>
      <p:sp>
        <p:nvSpPr>
          <p:cNvPr id="57" name="Freeform 5"/>
          <p:cNvSpPr>
            <a:spLocks/>
          </p:cNvSpPr>
          <p:nvPr/>
        </p:nvSpPr>
        <p:spPr bwMode="auto">
          <a:xfrm>
            <a:off x="1592399" y="1488702"/>
            <a:ext cx="1376362" cy="612858"/>
          </a:xfrm>
          <a:custGeom>
            <a:avLst/>
            <a:gdLst>
              <a:gd name="T0" fmla="*/ 118446523 w 867"/>
              <a:gd name="T1" fmla="*/ 493950333 h 563"/>
              <a:gd name="T2" fmla="*/ 42841847 w 867"/>
              <a:gd name="T3" fmla="*/ 549393715 h 563"/>
              <a:gd name="T4" fmla="*/ 5040311 w 867"/>
              <a:gd name="T5" fmla="*/ 630038635 h 563"/>
              <a:gd name="T6" fmla="*/ 5040311 w 867"/>
              <a:gd name="T7" fmla="*/ 705643248 h 563"/>
              <a:gd name="T8" fmla="*/ 27720920 w 867"/>
              <a:gd name="T9" fmla="*/ 766126938 h 563"/>
              <a:gd name="T10" fmla="*/ 105846544 w 867"/>
              <a:gd name="T11" fmla="*/ 831650935 h 563"/>
              <a:gd name="T12" fmla="*/ 57962787 w 867"/>
              <a:gd name="T13" fmla="*/ 912296053 h 563"/>
              <a:gd name="T14" fmla="*/ 52922478 w 867"/>
              <a:gd name="T15" fmla="*/ 1003021588 h 563"/>
              <a:gd name="T16" fmla="*/ 95765901 w 867"/>
              <a:gd name="T17" fmla="*/ 1091226176 h 563"/>
              <a:gd name="T18" fmla="*/ 181451183 w 867"/>
              <a:gd name="T19" fmla="*/ 1144148611 h 563"/>
              <a:gd name="T20" fmla="*/ 282257417 w 867"/>
              <a:gd name="T21" fmla="*/ 1159269533 h 563"/>
              <a:gd name="T22" fmla="*/ 337700819 w 867"/>
              <a:gd name="T23" fmla="*/ 1217233863 h 563"/>
              <a:gd name="T24" fmla="*/ 435986155 w 867"/>
              <a:gd name="T25" fmla="*/ 1287798168 h 563"/>
              <a:gd name="T26" fmla="*/ 554434216 w 867"/>
              <a:gd name="T27" fmla="*/ 1328120628 h 563"/>
              <a:gd name="T28" fmla="*/ 682961308 w 867"/>
              <a:gd name="T29" fmla="*/ 1333160935 h 563"/>
              <a:gd name="T30" fmla="*/ 808969039 w 867"/>
              <a:gd name="T31" fmla="*/ 1295359423 h 563"/>
              <a:gd name="T32" fmla="*/ 871973897 w 867"/>
              <a:gd name="T33" fmla="*/ 1328120628 h 563"/>
              <a:gd name="T34" fmla="*/ 955138206 w 867"/>
              <a:gd name="T35" fmla="*/ 1386084958 h 563"/>
              <a:gd name="T36" fmla="*/ 1053425030 w 867"/>
              <a:gd name="T37" fmla="*/ 1413805855 h 563"/>
              <a:gd name="T38" fmla="*/ 1171871504 w 867"/>
              <a:gd name="T39" fmla="*/ 1413805855 h 563"/>
              <a:gd name="T40" fmla="*/ 1297879235 w 867"/>
              <a:gd name="T41" fmla="*/ 1370964035 h 563"/>
              <a:gd name="T42" fmla="*/ 1393645111 w 867"/>
              <a:gd name="T43" fmla="*/ 1292838475 h 563"/>
              <a:gd name="T44" fmla="*/ 1444048203 w 867"/>
              <a:gd name="T45" fmla="*/ 1207153248 h 563"/>
              <a:gd name="T46" fmla="*/ 1534773770 w 867"/>
              <a:gd name="T47" fmla="*/ 1239914453 h 563"/>
              <a:gd name="T48" fmla="*/ 1658262140 w 867"/>
              <a:gd name="T49" fmla="*/ 1239914453 h 563"/>
              <a:gd name="T50" fmla="*/ 1784270268 w 867"/>
              <a:gd name="T51" fmla="*/ 1186992018 h 563"/>
              <a:gd name="T52" fmla="*/ 1864915216 w 867"/>
              <a:gd name="T53" fmla="*/ 1091226176 h 563"/>
              <a:gd name="T54" fmla="*/ 1887595814 w 867"/>
              <a:gd name="T55" fmla="*/ 987900666 h 563"/>
              <a:gd name="T56" fmla="*/ 2033764782 w 867"/>
              <a:gd name="T57" fmla="*/ 942537898 h 563"/>
              <a:gd name="T58" fmla="*/ 2137091916 w 867"/>
              <a:gd name="T59" fmla="*/ 844251108 h 563"/>
              <a:gd name="T60" fmla="*/ 2147483647 w 867"/>
              <a:gd name="T61" fmla="*/ 715723863 h 563"/>
              <a:gd name="T62" fmla="*/ 2147483647 w 867"/>
              <a:gd name="T63" fmla="*/ 589716175 h 563"/>
              <a:gd name="T64" fmla="*/ 2114409730 w 867"/>
              <a:gd name="T65" fmla="*/ 504030948 h 563"/>
              <a:gd name="T66" fmla="*/ 2132051606 w 867"/>
              <a:gd name="T67" fmla="*/ 390623136 h 563"/>
              <a:gd name="T68" fmla="*/ 2104329112 w 867"/>
              <a:gd name="T69" fmla="*/ 299897601 h 563"/>
              <a:gd name="T70" fmla="*/ 2033764782 w 867"/>
              <a:gd name="T71" fmla="*/ 226813936 h 563"/>
              <a:gd name="T72" fmla="*/ 1935479546 w 867"/>
              <a:gd name="T73" fmla="*/ 178930172 h 563"/>
              <a:gd name="T74" fmla="*/ 1905237690 w 867"/>
              <a:gd name="T75" fmla="*/ 105846507 h 563"/>
              <a:gd name="T76" fmla="*/ 1837192722 w 867"/>
              <a:gd name="T77" fmla="*/ 40322472 h 563"/>
              <a:gd name="T78" fmla="*/ 1736386537 w 867"/>
              <a:gd name="T79" fmla="*/ 5040309 h 563"/>
              <a:gd name="T80" fmla="*/ 1615418718 w 867"/>
              <a:gd name="T81" fmla="*/ 15120929 h 563"/>
              <a:gd name="T82" fmla="*/ 1507052863 w 867"/>
              <a:gd name="T83" fmla="*/ 78123997 h 563"/>
              <a:gd name="T84" fmla="*/ 1428927275 w 867"/>
              <a:gd name="T85" fmla="*/ 20161236 h 563"/>
              <a:gd name="T86" fmla="*/ 1318040472 w 867"/>
              <a:gd name="T87" fmla="*/ 0 h 563"/>
              <a:gd name="T88" fmla="*/ 1242435833 w 867"/>
              <a:gd name="T89" fmla="*/ 17640289 h 563"/>
              <a:gd name="T90" fmla="*/ 1149190906 w 867"/>
              <a:gd name="T91" fmla="*/ 85685252 h 563"/>
              <a:gd name="T92" fmla="*/ 1093747504 w 867"/>
              <a:gd name="T93" fmla="*/ 83164305 h 563"/>
              <a:gd name="T94" fmla="*/ 970259134 w 867"/>
              <a:gd name="T95" fmla="*/ 42841832 h 563"/>
              <a:gd name="T96" fmla="*/ 871973897 w 867"/>
              <a:gd name="T97" fmla="*/ 52922460 h 563"/>
              <a:gd name="T98" fmla="*/ 793848112 w 867"/>
              <a:gd name="T99" fmla="*/ 85685252 h 563"/>
              <a:gd name="T100" fmla="*/ 725804730 w 867"/>
              <a:gd name="T101" fmla="*/ 143648019 h 563"/>
              <a:gd name="T102" fmla="*/ 667840380 w 867"/>
              <a:gd name="T103" fmla="*/ 153728634 h 563"/>
              <a:gd name="T104" fmla="*/ 559474525 w 867"/>
              <a:gd name="T105" fmla="*/ 133567404 h 563"/>
              <a:gd name="T106" fmla="*/ 400703891 w 867"/>
              <a:gd name="T107" fmla="*/ 156249582 h 563"/>
              <a:gd name="T108" fmla="*/ 272176799 w 867"/>
              <a:gd name="T109" fmla="*/ 239413911 h 563"/>
              <a:gd name="T110" fmla="*/ 199091471 w 867"/>
              <a:gd name="T111" fmla="*/ 370461906 h 563"/>
              <a:gd name="T112" fmla="*/ 191531801 w 867"/>
              <a:gd name="T113" fmla="*/ 453627873 h 56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67"/>
              <a:gd name="T172" fmla="*/ 0 h 563"/>
              <a:gd name="T173" fmla="*/ 867 w 867"/>
              <a:gd name="T174" fmla="*/ 563 h 56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67" h="563">
                <a:moveTo>
                  <a:pt x="78" y="188"/>
                </a:moveTo>
                <a:lnTo>
                  <a:pt x="70" y="188"/>
                </a:lnTo>
                <a:lnTo>
                  <a:pt x="62" y="191"/>
                </a:lnTo>
                <a:lnTo>
                  <a:pt x="54" y="193"/>
                </a:lnTo>
                <a:lnTo>
                  <a:pt x="47" y="196"/>
                </a:lnTo>
                <a:lnTo>
                  <a:pt x="40" y="199"/>
                </a:lnTo>
                <a:lnTo>
                  <a:pt x="34" y="204"/>
                </a:lnTo>
                <a:lnTo>
                  <a:pt x="28" y="208"/>
                </a:lnTo>
                <a:lnTo>
                  <a:pt x="23" y="213"/>
                </a:lnTo>
                <a:lnTo>
                  <a:pt x="17" y="218"/>
                </a:lnTo>
                <a:lnTo>
                  <a:pt x="13" y="224"/>
                </a:lnTo>
                <a:lnTo>
                  <a:pt x="9" y="230"/>
                </a:lnTo>
                <a:lnTo>
                  <a:pt x="5" y="237"/>
                </a:lnTo>
                <a:lnTo>
                  <a:pt x="3" y="243"/>
                </a:lnTo>
                <a:lnTo>
                  <a:pt x="2" y="250"/>
                </a:lnTo>
                <a:lnTo>
                  <a:pt x="0" y="258"/>
                </a:lnTo>
                <a:lnTo>
                  <a:pt x="0" y="264"/>
                </a:lnTo>
                <a:lnTo>
                  <a:pt x="0" y="270"/>
                </a:lnTo>
                <a:lnTo>
                  <a:pt x="0" y="275"/>
                </a:lnTo>
                <a:lnTo>
                  <a:pt x="2" y="280"/>
                </a:lnTo>
                <a:lnTo>
                  <a:pt x="3" y="284"/>
                </a:lnTo>
                <a:lnTo>
                  <a:pt x="4" y="289"/>
                </a:lnTo>
                <a:lnTo>
                  <a:pt x="7" y="295"/>
                </a:lnTo>
                <a:lnTo>
                  <a:pt x="8" y="299"/>
                </a:lnTo>
                <a:lnTo>
                  <a:pt x="11" y="304"/>
                </a:lnTo>
                <a:lnTo>
                  <a:pt x="17" y="312"/>
                </a:lnTo>
                <a:lnTo>
                  <a:pt x="25" y="320"/>
                </a:lnTo>
                <a:lnTo>
                  <a:pt x="33" y="326"/>
                </a:lnTo>
                <a:lnTo>
                  <a:pt x="43" y="331"/>
                </a:lnTo>
                <a:lnTo>
                  <a:pt x="42" y="330"/>
                </a:lnTo>
                <a:lnTo>
                  <a:pt x="37" y="337"/>
                </a:lnTo>
                <a:lnTo>
                  <a:pt x="32" y="342"/>
                </a:lnTo>
                <a:lnTo>
                  <a:pt x="28" y="349"/>
                </a:lnTo>
                <a:lnTo>
                  <a:pt x="25" y="355"/>
                </a:lnTo>
                <a:lnTo>
                  <a:pt x="23" y="362"/>
                </a:lnTo>
                <a:lnTo>
                  <a:pt x="20" y="368"/>
                </a:lnTo>
                <a:lnTo>
                  <a:pt x="19" y="376"/>
                </a:lnTo>
                <a:lnTo>
                  <a:pt x="19" y="383"/>
                </a:lnTo>
                <a:lnTo>
                  <a:pt x="19" y="391"/>
                </a:lnTo>
                <a:lnTo>
                  <a:pt x="21" y="398"/>
                </a:lnTo>
                <a:lnTo>
                  <a:pt x="23" y="406"/>
                </a:lnTo>
                <a:lnTo>
                  <a:pt x="25" y="413"/>
                </a:lnTo>
                <a:lnTo>
                  <a:pt x="29" y="420"/>
                </a:lnTo>
                <a:lnTo>
                  <a:pt x="34" y="426"/>
                </a:lnTo>
                <a:lnTo>
                  <a:pt x="38" y="433"/>
                </a:lnTo>
                <a:lnTo>
                  <a:pt x="45" y="438"/>
                </a:lnTo>
                <a:lnTo>
                  <a:pt x="50" y="443"/>
                </a:lnTo>
                <a:lnTo>
                  <a:pt x="58" y="447"/>
                </a:lnTo>
                <a:lnTo>
                  <a:pt x="64" y="451"/>
                </a:lnTo>
                <a:lnTo>
                  <a:pt x="72" y="454"/>
                </a:lnTo>
                <a:lnTo>
                  <a:pt x="80" y="456"/>
                </a:lnTo>
                <a:lnTo>
                  <a:pt x="89" y="459"/>
                </a:lnTo>
                <a:lnTo>
                  <a:pt x="97" y="460"/>
                </a:lnTo>
                <a:lnTo>
                  <a:pt x="106" y="460"/>
                </a:lnTo>
                <a:lnTo>
                  <a:pt x="112" y="460"/>
                </a:lnTo>
                <a:lnTo>
                  <a:pt x="117" y="460"/>
                </a:lnTo>
                <a:lnTo>
                  <a:pt x="116" y="460"/>
                </a:lnTo>
                <a:lnTo>
                  <a:pt x="122" y="468"/>
                </a:lnTo>
                <a:lnTo>
                  <a:pt x="127" y="476"/>
                </a:lnTo>
                <a:lnTo>
                  <a:pt x="134" y="483"/>
                </a:lnTo>
                <a:lnTo>
                  <a:pt x="140" y="489"/>
                </a:lnTo>
                <a:lnTo>
                  <a:pt x="148" y="496"/>
                </a:lnTo>
                <a:lnTo>
                  <a:pt x="156" y="501"/>
                </a:lnTo>
                <a:lnTo>
                  <a:pt x="164" y="506"/>
                </a:lnTo>
                <a:lnTo>
                  <a:pt x="173" y="511"/>
                </a:lnTo>
                <a:lnTo>
                  <a:pt x="182" y="515"/>
                </a:lnTo>
                <a:lnTo>
                  <a:pt x="191" y="519"/>
                </a:lnTo>
                <a:lnTo>
                  <a:pt x="201" y="522"/>
                </a:lnTo>
                <a:lnTo>
                  <a:pt x="210" y="525"/>
                </a:lnTo>
                <a:lnTo>
                  <a:pt x="220" y="527"/>
                </a:lnTo>
                <a:lnTo>
                  <a:pt x="229" y="529"/>
                </a:lnTo>
                <a:lnTo>
                  <a:pt x="240" y="529"/>
                </a:lnTo>
                <a:lnTo>
                  <a:pt x="250" y="530"/>
                </a:lnTo>
                <a:lnTo>
                  <a:pt x="261" y="529"/>
                </a:lnTo>
                <a:lnTo>
                  <a:pt x="271" y="529"/>
                </a:lnTo>
                <a:lnTo>
                  <a:pt x="282" y="526"/>
                </a:lnTo>
                <a:lnTo>
                  <a:pt x="292" y="525"/>
                </a:lnTo>
                <a:lnTo>
                  <a:pt x="302" y="522"/>
                </a:lnTo>
                <a:lnTo>
                  <a:pt x="312" y="518"/>
                </a:lnTo>
                <a:lnTo>
                  <a:pt x="321" y="514"/>
                </a:lnTo>
                <a:lnTo>
                  <a:pt x="330" y="510"/>
                </a:lnTo>
                <a:lnTo>
                  <a:pt x="336" y="515"/>
                </a:lnTo>
                <a:lnTo>
                  <a:pt x="341" y="522"/>
                </a:lnTo>
                <a:lnTo>
                  <a:pt x="346" y="527"/>
                </a:lnTo>
                <a:lnTo>
                  <a:pt x="353" y="533"/>
                </a:lnTo>
                <a:lnTo>
                  <a:pt x="358" y="536"/>
                </a:lnTo>
                <a:lnTo>
                  <a:pt x="364" y="542"/>
                </a:lnTo>
                <a:lnTo>
                  <a:pt x="372" y="546"/>
                </a:lnTo>
                <a:lnTo>
                  <a:pt x="379" y="550"/>
                </a:lnTo>
                <a:lnTo>
                  <a:pt x="387" y="552"/>
                </a:lnTo>
                <a:lnTo>
                  <a:pt x="393" y="555"/>
                </a:lnTo>
                <a:lnTo>
                  <a:pt x="401" y="557"/>
                </a:lnTo>
                <a:lnTo>
                  <a:pt x="410" y="560"/>
                </a:lnTo>
                <a:lnTo>
                  <a:pt x="418" y="561"/>
                </a:lnTo>
                <a:lnTo>
                  <a:pt x="426" y="563"/>
                </a:lnTo>
                <a:lnTo>
                  <a:pt x="434" y="563"/>
                </a:lnTo>
                <a:lnTo>
                  <a:pt x="443" y="563"/>
                </a:lnTo>
                <a:lnTo>
                  <a:pt x="453" y="563"/>
                </a:lnTo>
                <a:lnTo>
                  <a:pt x="465" y="561"/>
                </a:lnTo>
                <a:lnTo>
                  <a:pt x="476" y="560"/>
                </a:lnTo>
                <a:lnTo>
                  <a:pt x="486" y="557"/>
                </a:lnTo>
                <a:lnTo>
                  <a:pt x="495" y="554"/>
                </a:lnTo>
                <a:lnTo>
                  <a:pt x="506" y="550"/>
                </a:lnTo>
                <a:lnTo>
                  <a:pt x="515" y="544"/>
                </a:lnTo>
                <a:lnTo>
                  <a:pt x="523" y="539"/>
                </a:lnTo>
                <a:lnTo>
                  <a:pt x="532" y="534"/>
                </a:lnTo>
                <a:lnTo>
                  <a:pt x="540" y="527"/>
                </a:lnTo>
                <a:lnTo>
                  <a:pt x="546" y="521"/>
                </a:lnTo>
                <a:lnTo>
                  <a:pt x="553" y="513"/>
                </a:lnTo>
                <a:lnTo>
                  <a:pt x="560" y="505"/>
                </a:lnTo>
                <a:lnTo>
                  <a:pt x="565" y="496"/>
                </a:lnTo>
                <a:lnTo>
                  <a:pt x="569" y="488"/>
                </a:lnTo>
                <a:lnTo>
                  <a:pt x="573" y="477"/>
                </a:lnTo>
                <a:lnTo>
                  <a:pt x="573" y="479"/>
                </a:lnTo>
                <a:lnTo>
                  <a:pt x="579" y="483"/>
                </a:lnTo>
                <a:lnTo>
                  <a:pt x="587" y="485"/>
                </a:lnTo>
                <a:lnTo>
                  <a:pt x="595" y="488"/>
                </a:lnTo>
                <a:lnTo>
                  <a:pt x="601" y="490"/>
                </a:lnTo>
                <a:lnTo>
                  <a:pt x="609" y="492"/>
                </a:lnTo>
                <a:lnTo>
                  <a:pt x="618" y="493"/>
                </a:lnTo>
                <a:lnTo>
                  <a:pt x="626" y="494"/>
                </a:lnTo>
                <a:lnTo>
                  <a:pt x="634" y="494"/>
                </a:lnTo>
                <a:lnTo>
                  <a:pt x="646" y="493"/>
                </a:lnTo>
                <a:lnTo>
                  <a:pt x="658" y="492"/>
                </a:lnTo>
                <a:lnTo>
                  <a:pt x="668" y="489"/>
                </a:lnTo>
                <a:lnTo>
                  <a:pt x="679" y="487"/>
                </a:lnTo>
                <a:lnTo>
                  <a:pt x="689" y="481"/>
                </a:lnTo>
                <a:lnTo>
                  <a:pt x="698" y="477"/>
                </a:lnTo>
                <a:lnTo>
                  <a:pt x="708" y="471"/>
                </a:lnTo>
                <a:lnTo>
                  <a:pt x="715" y="464"/>
                </a:lnTo>
                <a:lnTo>
                  <a:pt x="723" y="458"/>
                </a:lnTo>
                <a:lnTo>
                  <a:pt x="730" y="450"/>
                </a:lnTo>
                <a:lnTo>
                  <a:pt x="736" y="441"/>
                </a:lnTo>
                <a:lnTo>
                  <a:pt x="740" y="433"/>
                </a:lnTo>
                <a:lnTo>
                  <a:pt x="744" y="423"/>
                </a:lnTo>
                <a:lnTo>
                  <a:pt x="748" y="413"/>
                </a:lnTo>
                <a:lnTo>
                  <a:pt x="749" y="402"/>
                </a:lnTo>
                <a:lnTo>
                  <a:pt x="751" y="392"/>
                </a:lnTo>
                <a:lnTo>
                  <a:pt x="749" y="392"/>
                </a:lnTo>
                <a:lnTo>
                  <a:pt x="763" y="391"/>
                </a:lnTo>
                <a:lnTo>
                  <a:pt x="774" y="387"/>
                </a:lnTo>
                <a:lnTo>
                  <a:pt x="786" y="383"/>
                </a:lnTo>
                <a:lnTo>
                  <a:pt x="797" y="379"/>
                </a:lnTo>
                <a:lnTo>
                  <a:pt x="807" y="374"/>
                </a:lnTo>
                <a:lnTo>
                  <a:pt x="816" y="367"/>
                </a:lnTo>
                <a:lnTo>
                  <a:pt x="825" y="359"/>
                </a:lnTo>
                <a:lnTo>
                  <a:pt x="833" y="352"/>
                </a:lnTo>
                <a:lnTo>
                  <a:pt x="841" y="343"/>
                </a:lnTo>
                <a:lnTo>
                  <a:pt x="848" y="335"/>
                </a:lnTo>
                <a:lnTo>
                  <a:pt x="853" y="326"/>
                </a:lnTo>
                <a:lnTo>
                  <a:pt x="858" y="316"/>
                </a:lnTo>
                <a:lnTo>
                  <a:pt x="862" y="306"/>
                </a:lnTo>
                <a:lnTo>
                  <a:pt x="865" y="296"/>
                </a:lnTo>
                <a:lnTo>
                  <a:pt x="866" y="284"/>
                </a:lnTo>
                <a:lnTo>
                  <a:pt x="867" y="274"/>
                </a:lnTo>
                <a:lnTo>
                  <a:pt x="866" y="263"/>
                </a:lnTo>
                <a:lnTo>
                  <a:pt x="865" y="254"/>
                </a:lnTo>
                <a:lnTo>
                  <a:pt x="862" y="245"/>
                </a:lnTo>
                <a:lnTo>
                  <a:pt x="859" y="234"/>
                </a:lnTo>
                <a:lnTo>
                  <a:pt x="856" y="225"/>
                </a:lnTo>
                <a:lnTo>
                  <a:pt x="850" y="217"/>
                </a:lnTo>
                <a:lnTo>
                  <a:pt x="845" y="208"/>
                </a:lnTo>
                <a:lnTo>
                  <a:pt x="839" y="200"/>
                </a:lnTo>
                <a:lnTo>
                  <a:pt x="842" y="191"/>
                </a:lnTo>
                <a:lnTo>
                  <a:pt x="845" y="182"/>
                </a:lnTo>
                <a:lnTo>
                  <a:pt x="846" y="172"/>
                </a:lnTo>
                <a:lnTo>
                  <a:pt x="846" y="163"/>
                </a:lnTo>
                <a:lnTo>
                  <a:pt x="846" y="155"/>
                </a:lnTo>
                <a:lnTo>
                  <a:pt x="845" y="147"/>
                </a:lnTo>
                <a:lnTo>
                  <a:pt x="844" y="140"/>
                </a:lnTo>
                <a:lnTo>
                  <a:pt x="841" y="132"/>
                </a:lnTo>
                <a:lnTo>
                  <a:pt x="839" y="125"/>
                </a:lnTo>
                <a:lnTo>
                  <a:pt x="835" y="119"/>
                </a:lnTo>
                <a:lnTo>
                  <a:pt x="829" y="112"/>
                </a:lnTo>
                <a:lnTo>
                  <a:pt x="825" y="105"/>
                </a:lnTo>
                <a:lnTo>
                  <a:pt x="819" y="100"/>
                </a:lnTo>
                <a:lnTo>
                  <a:pt x="814" y="94"/>
                </a:lnTo>
                <a:lnTo>
                  <a:pt x="807" y="90"/>
                </a:lnTo>
                <a:lnTo>
                  <a:pt x="801" y="84"/>
                </a:lnTo>
                <a:lnTo>
                  <a:pt x="793" y="80"/>
                </a:lnTo>
                <a:lnTo>
                  <a:pt x="785" y="77"/>
                </a:lnTo>
                <a:lnTo>
                  <a:pt x="777" y="74"/>
                </a:lnTo>
                <a:lnTo>
                  <a:pt x="768" y="71"/>
                </a:lnTo>
                <a:lnTo>
                  <a:pt x="766" y="63"/>
                </a:lnTo>
                <a:lnTo>
                  <a:pt x="764" y="57"/>
                </a:lnTo>
                <a:lnTo>
                  <a:pt x="760" y="50"/>
                </a:lnTo>
                <a:lnTo>
                  <a:pt x="756" y="42"/>
                </a:lnTo>
                <a:lnTo>
                  <a:pt x="752" y="37"/>
                </a:lnTo>
                <a:lnTo>
                  <a:pt x="747" y="31"/>
                </a:lnTo>
                <a:lnTo>
                  <a:pt x="742" y="25"/>
                </a:lnTo>
                <a:lnTo>
                  <a:pt x="735" y="20"/>
                </a:lnTo>
                <a:lnTo>
                  <a:pt x="729" y="16"/>
                </a:lnTo>
                <a:lnTo>
                  <a:pt x="722" y="12"/>
                </a:lnTo>
                <a:lnTo>
                  <a:pt x="714" y="8"/>
                </a:lnTo>
                <a:lnTo>
                  <a:pt x="706" y="6"/>
                </a:lnTo>
                <a:lnTo>
                  <a:pt x="698" y="4"/>
                </a:lnTo>
                <a:lnTo>
                  <a:pt x="689" y="2"/>
                </a:lnTo>
                <a:lnTo>
                  <a:pt x="681" y="2"/>
                </a:lnTo>
                <a:lnTo>
                  <a:pt x="672" y="0"/>
                </a:lnTo>
                <a:lnTo>
                  <a:pt x="662" y="2"/>
                </a:lnTo>
                <a:lnTo>
                  <a:pt x="651" y="3"/>
                </a:lnTo>
                <a:lnTo>
                  <a:pt x="641" y="6"/>
                </a:lnTo>
                <a:lnTo>
                  <a:pt x="632" y="8"/>
                </a:lnTo>
                <a:lnTo>
                  <a:pt x="622" y="13"/>
                </a:lnTo>
                <a:lnTo>
                  <a:pt x="613" y="19"/>
                </a:lnTo>
                <a:lnTo>
                  <a:pt x="605" y="24"/>
                </a:lnTo>
                <a:lnTo>
                  <a:pt x="598" y="31"/>
                </a:lnTo>
                <a:lnTo>
                  <a:pt x="599" y="31"/>
                </a:lnTo>
                <a:lnTo>
                  <a:pt x="591" y="24"/>
                </a:lnTo>
                <a:lnTo>
                  <a:pt x="584" y="19"/>
                </a:lnTo>
                <a:lnTo>
                  <a:pt x="577" y="13"/>
                </a:lnTo>
                <a:lnTo>
                  <a:pt x="567" y="8"/>
                </a:lnTo>
                <a:lnTo>
                  <a:pt x="558" y="6"/>
                </a:lnTo>
                <a:lnTo>
                  <a:pt x="549" y="3"/>
                </a:lnTo>
                <a:lnTo>
                  <a:pt x="539" y="2"/>
                </a:lnTo>
                <a:lnTo>
                  <a:pt x="528" y="0"/>
                </a:lnTo>
                <a:lnTo>
                  <a:pt x="523" y="0"/>
                </a:lnTo>
                <a:lnTo>
                  <a:pt x="516" y="2"/>
                </a:lnTo>
                <a:lnTo>
                  <a:pt x="510" y="3"/>
                </a:lnTo>
                <a:lnTo>
                  <a:pt x="505" y="4"/>
                </a:lnTo>
                <a:lnTo>
                  <a:pt x="499" y="6"/>
                </a:lnTo>
                <a:lnTo>
                  <a:pt x="493" y="7"/>
                </a:lnTo>
                <a:lnTo>
                  <a:pt x="487" y="10"/>
                </a:lnTo>
                <a:lnTo>
                  <a:pt x="482" y="12"/>
                </a:lnTo>
                <a:lnTo>
                  <a:pt x="473" y="19"/>
                </a:lnTo>
                <a:lnTo>
                  <a:pt x="464" y="25"/>
                </a:lnTo>
                <a:lnTo>
                  <a:pt x="456" y="34"/>
                </a:lnTo>
                <a:lnTo>
                  <a:pt x="453" y="38"/>
                </a:lnTo>
                <a:lnTo>
                  <a:pt x="451" y="44"/>
                </a:lnTo>
                <a:lnTo>
                  <a:pt x="451" y="45"/>
                </a:lnTo>
                <a:lnTo>
                  <a:pt x="443" y="38"/>
                </a:lnTo>
                <a:lnTo>
                  <a:pt x="434" y="33"/>
                </a:lnTo>
                <a:lnTo>
                  <a:pt x="426" y="28"/>
                </a:lnTo>
                <a:lnTo>
                  <a:pt x="415" y="25"/>
                </a:lnTo>
                <a:lnTo>
                  <a:pt x="406" y="21"/>
                </a:lnTo>
                <a:lnTo>
                  <a:pt x="396" y="20"/>
                </a:lnTo>
                <a:lnTo>
                  <a:pt x="385" y="17"/>
                </a:lnTo>
                <a:lnTo>
                  <a:pt x="375" y="17"/>
                </a:lnTo>
                <a:lnTo>
                  <a:pt x="368" y="17"/>
                </a:lnTo>
                <a:lnTo>
                  <a:pt x="360" y="19"/>
                </a:lnTo>
                <a:lnTo>
                  <a:pt x="354" y="20"/>
                </a:lnTo>
                <a:lnTo>
                  <a:pt x="346" y="21"/>
                </a:lnTo>
                <a:lnTo>
                  <a:pt x="339" y="23"/>
                </a:lnTo>
                <a:lnTo>
                  <a:pt x="333" y="25"/>
                </a:lnTo>
                <a:lnTo>
                  <a:pt x="326" y="28"/>
                </a:lnTo>
                <a:lnTo>
                  <a:pt x="320" y="31"/>
                </a:lnTo>
                <a:lnTo>
                  <a:pt x="315" y="34"/>
                </a:lnTo>
                <a:lnTo>
                  <a:pt x="308" y="38"/>
                </a:lnTo>
                <a:lnTo>
                  <a:pt x="303" y="42"/>
                </a:lnTo>
                <a:lnTo>
                  <a:pt x="298" y="46"/>
                </a:lnTo>
                <a:lnTo>
                  <a:pt x="294" y="52"/>
                </a:lnTo>
                <a:lnTo>
                  <a:pt x="288" y="57"/>
                </a:lnTo>
                <a:lnTo>
                  <a:pt x="284" y="62"/>
                </a:lnTo>
                <a:lnTo>
                  <a:pt x="281" y="67"/>
                </a:lnTo>
                <a:lnTo>
                  <a:pt x="281" y="69"/>
                </a:lnTo>
                <a:lnTo>
                  <a:pt x="273" y="65"/>
                </a:lnTo>
                <a:lnTo>
                  <a:pt x="265" y="61"/>
                </a:lnTo>
                <a:lnTo>
                  <a:pt x="256" y="58"/>
                </a:lnTo>
                <a:lnTo>
                  <a:pt x="248" y="57"/>
                </a:lnTo>
                <a:lnTo>
                  <a:pt x="239" y="54"/>
                </a:lnTo>
                <a:lnTo>
                  <a:pt x="229" y="53"/>
                </a:lnTo>
                <a:lnTo>
                  <a:pt x="222" y="53"/>
                </a:lnTo>
                <a:lnTo>
                  <a:pt x="212" y="52"/>
                </a:lnTo>
                <a:lnTo>
                  <a:pt x="198" y="53"/>
                </a:lnTo>
                <a:lnTo>
                  <a:pt x="185" y="54"/>
                </a:lnTo>
                <a:lnTo>
                  <a:pt x="172" y="57"/>
                </a:lnTo>
                <a:lnTo>
                  <a:pt x="159" y="62"/>
                </a:lnTo>
                <a:lnTo>
                  <a:pt x="147" y="66"/>
                </a:lnTo>
                <a:lnTo>
                  <a:pt x="136" y="73"/>
                </a:lnTo>
                <a:lnTo>
                  <a:pt x="126" y="79"/>
                </a:lnTo>
                <a:lnTo>
                  <a:pt x="117" y="87"/>
                </a:lnTo>
                <a:lnTo>
                  <a:pt x="108" y="95"/>
                </a:lnTo>
                <a:lnTo>
                  <a:pt x="100" y="105"/>
                </a:lnTo>
                <a:lnTo>
                  <a:pt x="93" y="115"/>
                </a:lnTo>
                <a:lnTo>
                  <a:pt x="87" y="125"/>
                </a:lnTo>
                <a:lnTo>
                  <a:pt x="83" y="136"/>
                </a:lnTo>
                <a:lnTo>
                  <a:pt x="79" y="147"/>
                </a:lnTo>
                <a:lnTo>
                  <a:pt x="78" y="154"/>
                </a:lnTo>
                <a:lnTo>
                  <a:pt x="78" y="159"/>
                </a:lnTo>
                <a:lnTo>
                  <a:pt x="76" y="166"/>
                </a:lnTo>
                <a:lnTo>
                  <a:pt x="76" y="171"/>
                </a:lnTo>
                <a:lnTo>
                  <a:pt x="76" y="180"/>
                </a:lnTo>
                <a:lnTo>
                  <a:pt x="78" y="188"/>
                </a:lnTo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" name="Freeform 18"/>
          <p:cNvSpPr>
            <a:spLocks/>
          </p:cNvSpPr>
          <p:nvPr/>
        </p:nvSpPr>
        <p:spPr bwMode="auto">
          <a:xfrm>
            <a:off x="4449615" y="1927614"/>
            <a:ext cx="153988" cy="100013"/>
          </a:xfrm>
          <a:custGeom>
            <a:avLst/>
            <a:gdLst>
              <a:gd name="T0" fmla="*/ 123488862 w 97"/>
              <a:gd name="T1" fmla="*/ 0 h 63"/>
              <a:gd name="T2" fmla="*/ 95766243 w 97"/>
              <a:gd name="T3" fmla="*/ 5040338 h 63"/>
              <a:gd name="T4" fmla="*/ 75604934 w 97"/>
              <a:gd name="T5" fmla="*/ 7561302 h 63"/>
              <a:gd name="T6" fmla="*/ 52924255 w 97"/>
              <a:gd name="T7" fmla="*/ 15121016 h 63"/>
              <a:gd name="T8" fmla="*/ 37803261 w 97"/>
              <a:gd name="T9" fmla="*/ 22682314 h 63"/>
              <a:gd name="T10" fmla="*/ 27722606 w 97"/>
              <a:gd name="T11" fmla="*/ 30242031 h 63"/>
              <a:gd name="T12" fmla="*/ 20161315 w 97"/>
              <a:gd name="T13" fmla="*/ 37803330 h 63"/>
              <a:gd name="T14" fmla="*/ 12601615 w 97"/>
              <a:gd name="T15" fmla="*/ 42843666 h 63"/>
              <a:gd name="T16" fmla="*/ 10080658 w 97"/>
              <a:gd name="T17" fmla="*/ 50403377 h 63"/>
              <a:gd name="T18" fmla="*/ 7561288 w 97"/>
              <a:gd name="T19" fmla="*/ 57964688 h 63"/>
              <a:gd name="T20" fmla="*/ 5040329 w 97"/>
              <a:gd name="T21" fmla="*/ 63005025 h 63"/>
              <a:gd name="T22" fmla="*/ 0 w 97"/>
              <a:gd name="T23" fmla="*/ 70564735 h 63"/>
              <a:gd name="T24" fmla="*/ 0 w 97"/>
              <a:gd name="T25" fmla="*/ 80645408 h 63"/>
              <a:gd name="T26" fmla="*/ 0 w 97"/>
              <a:gd name="T27" fmla="*/ 85685745 h 63"/>
              <a:gd name="T28" fmla="*/ 5040329 w 97"/>
              <a:gd name="T29" fmla="*/ 95766418 h 63"/>
              <a:gd name="T30" fmla="*/ 7561288 w 97"/>
              <a:gd name="T31" fmla="*/ 103327716 h 63"/>
              <a:gd name="T32" fmla="*/ 10080658 w 97"/>
              <a:gd name="T33" fmla="*/ 110887452 h 63"/>
              <a:gd name="T34" fmla="*/ 12601615 w 97"/>
              <a:gd name="T35" fmla="*/ 115927789 h 63"/>
              <a:gd name="T36" fmla="*/ 20161315 w 97"/>
              <a:gd name="T37" fmla="*/ 123489087 h 63"/>
              <a:gd name="T38" fmla="*/ 27722606 w 97"/>
              <a:gd name="T39" fmla="*/ 131048798 h 63"/>
              <a:gd name="T40" fmla="*/ 37803261 w 97"/>
              <a:gd name="T41" fmla="*/ 136089135 h 63"/>
              <a:gd name="T42" fmla="*/ 52924255 w 97"/>
              <a:gd name="T43" fmla="*/ 146169807 h 63"/>
              <a:gd name="T44" fmla="*/ 75604934 w 97"/>
              <a:gd name="T45" fmla="*/ 153731106 h 63"/>
              <a:gd name="T46" fmla="*/ 95766243 w 97"/>
              <a:gd name="T47" fmla="*/ 156250480 h 63"/>
              <a:gd name="T48" fmla="*/ 123488862 w 97"/>
              <a:gd name="T49" fmla="*/ 158771442 h 63"/>
              <a:gd name="T50" fmla="*/ 146169541 w 97"/>
              <a:gd name="T51" fmla="*/ 156250480 h 63"/>
              <a:gd name="T52" fmla="*/ 168851807 w 97"/>
              <a:gd name="T53" fmla="*/ 153731106 h 63"/>
              <a:gd name="T54" fmla="*/ 189013116 w 97"/>
              <a:gd name="T55" fmla="*/ 146169807 h 63"/>
              <a:gd name="T56" fmla="*/ 209174475 w 97"/>
              <a:gd name="T57" fmla="*/ 136089135 h 63"/>
              <a:gd name="T58" fmla="*/ 214214802 w 97"/>
              <a:gd name="T59" fmla="*/ 131048798 h 63"/>
              <a:gd name="T60" fmla="*/ 221774500 w 97"/>
              <a:gd name="T61" fmla="*/ 123489087 h 63"/>
              <a:gd name="T62" fmla="*/ 229335784 w 97"/>
              <a:gd name="T63" fmla="*/ 115927789 h 63"/>
              <a:gd name="T64" fmla="*/ 234376112 w 97"/>
              <a:gd name="T65" fmla="*/ 110887452 h 63"/>
              <a:gd name="T66" fmla="*/ 239416439 w 97"/>
              <a:gd name="T67" fmla="*/ 103327716 h 63"/>
              <a:gd name="T68" fmla="*/ 241935809 w 97"/>
              <a:gd name="T69" fmla="*/ 95766418 h 63"/>
              <a:gd name="T70" fmla="*/ 241935809 w 97"/>
              <a:gd name="T71" fmla="*/ 85685745 h 63"/>
              <a:gd name="T72" fmla="*/ 244456766 w 97"/>
              <a:gd name="T73" fmla="*/ 80645408 h 63"/>
              <a:gd name="T74" fmla="*/ 241935809 w 97"/>
              <a:gd name="T75" fmla="*/ 70564735 h 63"/>
              <a:gd name="T76" fmla="*/ 241935809 w 97"/>
              <a:gd name="T77" fmla="*/ 63005025 h 63"/>
              <a:gd name="T78" fmla="*/ 239416439 w 97"/>
              <a:gd name="T79" fmla="*/ 57964688 h 63"/>
              <a:gd name="T80" fmla="*/ 234376112 w 97"/>
              <a:gd name="T81" fmla="*/ 50403377 h 63"/>
              <a:gd name="T82" fmla="*/ 229335784 w 97"/>
              <a:gd name="T83" fmla="*/ 42843666 h 63"/>
              <a:gd name="T84" fmla="*/ 221774500 w 97"/>
              <a:gd name="T85" fmla="*/ 37803330 h 63"/>
              <a:gd name="T86" fmla="*/ 214214802 w 97"/>
              <a:gd name="T87" fmla="*/ 30242031 h 63"/>
              <a:gd name="T88" fmla="*/ 209174475 w 97"/>
              <a:gd name="T89" fmla="*/ 22682314 h 63"/>
              <a:gd name="T90" fmla="*/ 189013116 w 97"/>
              <a:gd name="T91" fmla="*/ 15121016 h 63"/>
              <a:gd name="T92" fmla="*/ 168851807 w 97"/>
              <a:gd name="T93" fmla="*/ 7561302 h 63"/>
              <a:gd name="T94" fmla="*/ 146169541 w 97"/>
              <a:gd name="T95" fmla="*/ 5040338 h 63"/>
              <a:gd name="T96" fmla="*/ 123488862 w 97"/>
              <a:gd name="T97" fmla="*/ 0 h 6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97"/>
              <a:gd name="T148" fmla="*/ 0 h 63"/>
              <a:gd name="T149" fmla="*/ 97 w 97"/>
              <a:gd name="T150" fmla="*/ 63 h 6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97" h="63">
                <a:moveTo>
                  <a:pt x="49" y="0"/>
                </a:moveTo>
                <a:lnTo>
                  <a:pt x="38" y="2"/>
                </a:lnTo>
                <a:lnTo>
                  <a:pt x="30" y="3"/>
                </a:lnTo>
                <a:lnTo>
                  <a:pt x="21" y="6"/>
                </a:lnTo>
                <a:lnTo>
                  <a:pt x="15" y="9"/>
                </a:lnTo>
                <a:lnTo>
                  <a:pt x="11" y="12"/>
                </a:lnTo>
                <a:lnTo>
                  <a:pt x="8" y="15"/>
                </a:lnTo>
                <a:lnTo>
                  <a:pt x="5" y="17"/>
                </a:lnTo>
                <a:lnTo>
                  <a:pt x="4" y="20"/>
                </a:lnTo>
                <a:lnTo>
                  <a:pt x="3" y="23"/>
                </a:lnTo>
                <a:lnTo>
                  <a:pt x="2" y="25"/>
                </a:lnTo>
                <a:lnTo>
                  <a:pt x="0" y="28"/>
                </a:lnTo>
                <a:lnTo>
                  <a:pt x="0" y="32"/>
                </a:lnTo>
                <a:lnTo>
                  <a:pt x="0" y="34"/>
                </a:lnTo>
                <a:lnTo>
                  <a:pt x="2" y="38"/>
                </a:lnTo>
                <a:lnTo>
                  <a:pt x="3" y="41"/>
                </a:lnTo>
                <a:lnTo>
                  <a:pt x="4" y="44"/>
                </a:lnTo>
                <a:lnTo>
                  <a:pt x="5" y="46"/>
                </a:lnTo>
                <a:lnTo>
                  <a:pt x="8" y="49"/>
                </a:lnTo>
                <a:lnTo>
                  <a:pt x="11" y="52"/>
                </a:lnTo>
                <a:lnTo>
                  <a:pt x="15" y="54"/>
                </a:lnTo>
                <a:lnTo>
                  <a:pt x="21" y="58"/>
                </a:lnTo>
                <a:lnTo>
                  <a:pt x="30" y="61"/>
                </a:lnTo>
                <a:lnTo>
                  <a:pt x="38" y="62"/>
                </a:lnTo>
                <a:lnTo>
                  <a:pt x="49" y="63"/>
                </a:lnTo>
                <a:lnTo>
                  <a:pt x="58" y="62"/>
                </a:lnTo>
                <a:lnTo>
                  <a:pt x="67" y="61"/>
                </a:lnTo>
                <a:lnTo>
                  <a:pt x="75" y="58"/>
                </a:lnTo>
                <a:lnTo>
                  <a:pt x="83" y="54"/>
                </a:lnTo>
                <a:lnTo>
                  <a:pt x="85" y="52"/>
                </a:lnTo>
                <a:lnTo>
                  <a:pt x="88" y="49"/>
                </a:lnTo>
                <a:lnTo>
                  <a:pt x="91" y="46"/>
                </a:lnTo>
                <a:lnTo>
                  <a:pt x="93" y="44"/>
                </a:lnTo>
                <a:lnTo>
                  <a:pt x="95" y="41"/>
                </a:lnTo>
                <a:lnTo>
                  <a:pt x="96" y="38"/>
                </a:lnTo>
                <a:lnTo>
                  <a:pt x="96" y="34"/>
                </a:lnTo>
                <a:lnTo>
                  <a:pt x="97" y="32"/>
                </a:lnTo>
                <a:lnTo>
                  <a:pt x="96" y="28"/>
                </a:lnTo>
                <a:lnTo>
                  <a:pt x="96" y="25"/>
                </a:lnTo>
                <a:lnTo>
                  <a:pt x="95" y="23"/>
                </a:lnTo>
                <a:lnTo>
                  <a:pt x="93" y="20"/>
                </a:lnTo>
                <a:lnTo>
                  <a:pt x="91" y="17"/>
                </a:lnTo>
                <a:lnTo>
                  <a:pt x="88" y="15"/>
                </a:lnTo>
                <a:lnTo>
                  <a:pt x="85" y="12"/>
                </a:lnTo>
                <a:lnTo>
                  <a:pt x="83" y="9"/>
                </a:lnTo>
                <a:lnTo>
                  <a:pt x="75" y="6"/>
                </a:lnTo>
                <a:lnTo>
                  <a:pt x="67" y="3"/>
                </a:lnTo>
                <a:lnTo>
                  <a:pt x="58" y="2"/>
                </a:lnTo>
                <a:lnTo>
                  <a:pt x="49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" name="Freeform 19"/>
          <p:cNvSpPr>
            <a:spLocks/>
          </p:cNvSpPr>
          <p:nvPr/>
        </p:nvSpPr>
        <p:spPr bwMode="auto">
          <a:xfrm>
            <a:off x="4473428" y="1964127"/>
            <a:ext cx="76200" cy="47625"/>
          </a:xfrm>
          <a:custGeom>
            <a:avLst/>
            <a:gdLst>
              <a:gd name="T0" fmla="*/ 57964394 w 48"/>
              <a:gd name="T1" fmla="*/ 0 h 30"/>
              <a:gd name="T2" fmla="*/ 47883760 w 48"/>
              <a:gd name="T3" fmla="*/ 0 h 30"/>
              <a:gd name="T4" fmla="*/ 35282189 w 48"/>
              <a:gd name="T5" fmla="*/ 2520950 h 30"/>
              <a:gd name="T6" fmla="*/ 25201561 w 48"/>
              <a:gd name="T7" fmla="*/ 5040313 h 30"/>
              <a:gd name="T8" fmla="*/ 15120939 w 48"/>
              <a:gd name="T9" fmla="*/ 10080626 h 30"/>
              <a:gd name="T10" fmla="*/ 10080625 w 48"/>
              <a:gd name="T11" fmla="*/ 15120940 h 30"/>
              <a:gd name="T12" fmla="*/ 5040312 w 48"/>
              <a:gd name="T13" fmla="*/ 22682200 h 30"/>
              <a:gd name="T14" fmla="*/ 0 w 48"/>
              <a:gd name="T15" fmla="*/ 27722518 h 30"/>
              <a:gd name="T16" fmla="*/ 0 w 48"/>
              <a:gd name="T17" fmla="*/ 37803140 h 30"/>
              <a:gd name="T18" fmla="*/ 0 w 48"/>
              <a:gd name="T19" fmla="*/ 45362813 h 30"/>
              <a:gd name="T20" fmla="*/ 5040312 w 48"/>
              <a:gd name="T21" fmla="*/ 52924086 h 30"/>
              <a:gd name="T22" fmla="*/ 10080625 w 48"/>
              <a:gd name="T23" fmla="*/ 57964398 h 30"/>
              <a:gd name="T24" fmla="*/ 15120939 w 48"/>
              <a:gd name="T25" fmla="*/ 65524071 h 30"/>
              <a:gd name="T26" fmla="*/ 25201561 w 48"/>
              <a:gd name="T27" fmla="*/ 68045020 h 30"/>
              <a:gd name="T28" fmla="*/ 35282189 w 48"/>
              <a:gd name="T29" fmla="*/ 73085331 h 30"/>
              <a:gd name="T30" fmla="*/ 47883760 w 48"/>
              <a:gd name="T31" fmla="*/ 75604693 h 30"/>
              <a:gd name="T32" fmla="*/ 57964394 w 48"/>
              <a:gd name="T33" fmla="*/ 75604693 h 30"/>
              <a:gd name="T34" fmla="*/ 70564377 w 48"/>
              <a:gd name="T35" fmla="*/ 75604693 h 30"/>
              <a:gd name="T36" fmla="*/ 85685310 w 48"/>
              <a:gd name="T37" fmla="*/ 73085331 h 30"/>
              <a:gd name="T38" fmla="*/ 95765932 w 48"/>
              <a:gd name="T39" fmla="*/ 68045020 h 30"/>
              <a:gd name="T40" fmla="*/ 100806243 w 48"/>
              <a:gd name="T41" fmla="*/ 65524071 h 30"/>
              <a:gd name="T42" fmla="*/ 110886889 w 48"/>
              <a:gd name="T43" fmla="*/ 57964398 h 30"/>
              <a:gd name="T44" fmla="*/ 113407839 w 48"/>
              <a:gd name="T45" fmla="*/ 52924086 h 30"/>
              <a:gd name="T46" fmla="*/ 118448149 w 48"/>
              <a:gd name="T47" fmla="*/ 45362813 h 30"/>
              <a:gd name="T48" fmla="*/ 120967511 w 48"/>
              <a:gd name="T49" fmla="*/ 37803140 h 30"/>
              <a:gd name="T50" fmla="*/ 118448149 w 48"/>
              <a:gd name="T51" fmla="*/ 27722518 h 30"/>
              <a:gd name="T52" fmla="*/ 113407839 w 48"/>
              <a:gd name="T53" fmla="*/ 22682200 h 30"/>
              <a:gd name="T54" fmla="*/ 110886889 w 48"/>
              <a:gd name="T55" fmla="*/ 15120940 h 30"/>
              <a:gd name="T56" fmla="*/ 100806243 w 48"/>
              <a:gd name="T57" fmla="*/ 10080626 h 30"/>
              <a:gd name="T58" fmla="*/ 95765932 w 48"/>
              <a:gd name="T59" fmla="*/ 5040313 h 30"/>
              <a:gd name="T60" fmla="*/ 85685310 w 48"/>
              <a:gd name="T61" fmla="*/ 2520950 h 30"/>
              <a:gd name="T62" fmla="*/ 70564377 w 48"/>
              <a:gd name="T63" fmla="*/ 0 h 30"/>
              <a:gd name="T64" fmla="*/ 57964394 w 48"/>
              <a:gd name="T65" fmla="*/ 0 h 3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8"/>
              <a:gd name="T100" fmla="*/ 0 h 30"/>
              <a:gd name="T101" fmla="*/ 48 w 48"/>
              <a:gd name="T102" fmla="*/ 30 h 3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8" h="30">
                <a:moveTo>
                  <a:pt x="23" y="0"/>
                </a:moveTo>
                <a:lnTo>
                  <a:pt x="19" y="0"/>
                </a:lnTo>
                <a:lnTo>
                  <a:pt x="14" y="1"/>
                </a:lnTo>
                <a:lnTo>
                  <a:pt x="10" y="2"/>
                </a:lnTo>
                <a:lnTo>
                  <a:pt x="6" y="4"/>
                </a:lnTo>
                <a:lnTo>
                  <a:pt x="4" y="6"/>
                </a:lnTo>
                <a:lnTo>
                  <a:pt x="2" y="9"/>
                </a:lnTo>
                <a:lnTo>
                  <a:pt x="0" y="11"/>
                </a:lnTo>
                <a:lnTo>
                  <a:pt x="0" y="15"/>
                </a:lnTo>
                <a:lnTo>
                  <a:pt x="0" y="18"/>
                </a:lnTo>
                <a:lnTo>
                  <a:pt x="2" y="21"/>
                </a:lnTo>
                <a:lnTo>
                  <a:pt x="4" y="23"/>
                </a:lnTo>
                <a:lnTo>
                  <a:pt x="6" y="26"/>
                </a:lnTo>
                <a:lnTo>
                  <a:pt x="10" y="27"/>
                </a:lnTo>
                <a:lnTo>
                  <a:pt x="14" y="29"/>
                </a:lnTo>
                <a:lnTo>
                  <a:pt x="19" y="30"/>
                </a:lnTo>
                <a:lnTo>
                  <a:pt x="23" y="30"/>
                </a:lnTo>
                <a:lnTo>
                  <a:pt x="28" y="30"/>
                </a:lnTo>
                <a:lnTo>
                  <a:pt x="34" y="29"/>
                </a:lnTo>
                <a:lnTo>
                  <a:pt x="38" y="27"/>
                </a:lnTo>
                <a:lnTo>
                  <a:pt x="40" y="26"/>
                </a:lnTo>
                <a:lnTo>
                  <a:pt x="44" y="23"/>
                </a:lnTo>
                <a:lnTo>
                  <a:pt x="45" y="21"/>
                </a:lnTo>
                <a:lnTo>
                  <a:pt x="47" y="18"/>
                </a:lnTo>
                <a:lnTo>
                  <a:pt x="48" y="15"/>
                </a:lnTo>
                <a:lnTo>
                  <a:pt x="47" y="11"/>
                </a:lnTo>
                <a:lnTo>
                  <a:pt x="45" y="9"/>
                </a:lnTo>
                <a:lnTo>
                  <a:pt x="44" y="6"/>
                </a:lnTo>
                <a:lnTo>
                  <a:pt x="40" y="4"/>
                </a:lnTo>
                <a:lnTo>
                  <a:pt x="38" y="2"/>
                </a:lnTo>
                <a:lnTo>
                  <a:pt x="34" y="1"/>
                </a:lnTo>
                <a:lnTo>
                  <a:pt x="28" y="0"/>
                </a:lnTo>
                <a:lnTo>
                  <a:pt x="23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4" name="Freeform 20"/>
          <p:cNvSpPr>
            <a:spLocks/>
          </p:cNvSpPr>
          <p:nvPr/>
        </p:nvSpPr>
        <p:spPr bwMode="auto">
          <a:xfrm>
            <a:off x="6107463" y="1490584"/>
            <a:ext cx="1884599" cy="892175"/>
          </a:xfrm>
          <a:custGeom>
            <a:avLst/>
            <a:gdLst>
              <a:gd name="T0" fmla="*/ 118446523 w 867"/>
              <a:gd name="T1" fmla="*/ 493950609 h 562"/>
              <a:gd name="T2" fmla="*/ 42841847 w 867"/>
              <a:gd name="T3" fmla="*/ 549394022 h 562"/>
              <a:gd name="T4" fmla="*/ 2519362 w 867"/>
              <a:gd name="T5" fmla="*/ 630038987 h 562"/>
              <a:gd name="T6" fmla="*/ 2519362 w 867"/>
              <a:gd name="T7" fmla="*/ 705643642 h 562"/>
              <a:gd name="T8" fmla="*/ 30241868 w 867"/>
              <a:gd name="T9" fmla="*/ 766127366 h 562"/>
              <a:gd name="T10" fmla="*/ 108365905 w 867"/>
              <a:gd name="T11" fmla="*/ 831651400 h 562"/>
              <a:gd name="T12" fmla="*/ 55443427 w 867"/>
              <a:gd name="T13" fmla="*/ 909775614 h 562"/>
              <a:gd name="T14" fmla="*/ 52922478 w 867"/>
              <a:gd name="T15" fmla="*/ 1003022149 h 562"/>
              <a:gd name="T16" fmla="*/ 98285261 w 867"/>
              <a:gd name="T17" fmla="*/ 1088707424 h 562"/>
              <a:gd name="T18" fmla="*/ 181451183 w 867"/>
              <a:gd name="T19" fmla="*/ 1146670199 h 562"/>
              <a:gd name="T20" fmla="*/ 292338036 w 867"/>
              <a:gd name="T21" fmla="*/ 1159271768 h 562"/>
              <a:gd name="T22" fmla="*/ 355341108 w 867"/>
              <a:gd name="T23" fmla="*/ 1232355474 h 562"/>
              <a:gd name="T24" fmla="*/ 458668340 w 867"/>
              <a:gd name="T25" fmla="*/ 1297881096 h 562"/>
              <a:gd name="T26" fmla="*/ 579635762 w 867"/>
              <a:gd name="T27" fmla="*/ 1330642319 h 562"/>
              <a:gd name="T28" fmla="*/ 708162854 w 867"/>
              <a:gd name="T29" fmla="*/ 1328122957 h 562"/>
              <a:gd name="T30" fmla="*/ 831651225 w 867"/>
              <a:gd name="T31" fmla="*/ 1285279526 h 562"/>
              <a:gd name="T32" fmla="*/ 887094825 w 867"/>
              <a:gd name="T33" fmla="*/ 1340722939 h 562"/>
              <a:gd name="T34" fmla="*/ 972780082 w 867"/>
              <a:gd name="T35" fmla="*/ 1391126043 h 562"/>
              <a:gd name="T36" fmla="*/ 1071065319 w 867"/>
              <a:gd name="T37" fmla="*/ 1416327594 h 562"/>
              <a:gd name="T38" fmla="*/ 1197073050 w 867"/>
              <a:gd name="T39" fmla="*/ 1411287284 h 562"/>
              <a:gd name="T40" fmla="*/ 1320561420 w 867"/>
              <a:gd name="T41" fmla="*/ 1358364819 h 562"/>
              <a:gd name="T42" fmla="*/ 1408766038 w 867"/>
              <a:gd name="T43" fmla="*/ 1272677957 h 562"/>
              <a:gd name="T44" fmla="*/ 1461690079 w 867"/>
              <a:gd name="T45" fmla="*/ 1214715182 h 562"/>
              <a:gd name="T46" fmla="*/ 1557455955 w 867"/>
              <a:gd name="T47" fmla="*/ 1242436095 h 562"/>
              <a:gd name="T48" fmla="*/ 1683464083 w 867"/>
              <a:gd name="T49" fmla="*/ 1232355474 h 562"/>
              <a:gd name="T50" fmla="*/ 1804431505 w 867"/>
              <a:gd name="T51" fmla="*/ 1169352389 h 562"/>
              <a:gd name="T52" fmla="*/ 1877515195 w 867"/>
              <a:gd name="T53" fmla="*/ 1066025234 h 562"/>
              <a:gd name="T54" fmla="*/ 1920358618 w 867"/>
              <a:gd name="T55" fmla="*/ 982860907 h 562"/>
              <a:gd name="T56" fmla="*/ 2056446968 w 867"/>
              <a:gd name="T57" fmla="*/ 924896545 h 562"/>
              <a:gd name="T58" fmla="*/ 2147172534 w 867"/>
              <a:gd name="T59" fmla="*/ 821570779 h 562"/>
              <a:gd name="T60" fmla="*/ 2147483647 w 867"/>
              <a:gd name="T61" fmla="*/ 688003350 h 562"/>
              <a:gd name="T62" fmla="*/ 2147483647 w 867"/>
              <a:gd name="T63" fmla="*/ 569555264 h 562"/>
              <a:gd name="T64" fmla="*/ 2121970988 w 867"/>
              <a:gd name="T65" fmla="*/ 481349039 h 562"/>
              <a:gd name="T66" fmla="*/ 2132051606 w 867"/>
              <a:gd name="T67" fmla="*/ 370462113 h 562"/>
              <a:gd name="T68" fmla="*/ 2091729132 w 867"/>
              <a:gd name="T69" fmla="*/ 282257477 h 562"/>
              <a:gd name="T70" fmla="*/ 2016124494 w 867"/>
              <a:gd name="T71" fmla="*/ 211693132 h 562"/>
              <a:gd name="T72" fmla="*/ 1937998906 w 867"/>
              <a:gd name="T73" fmla="*/ 178930272 h 562"/>
              <a:gd name="T74" fmla="*/ 1895157072 w 867"/>
              <a:gd name="T75" fmla="*/ 93244972 h 562"/>
              <a:gd name="T76" fmla="*/ 1817031485 w 867"/>
              <a:gd name="T77" fmla="*/ 30241874 h 562"/>
              <a:gd name="T78" fmla="*/ 1716225300 w 867"/>
              <a:gd name="T79" fmla="*/ 2520950 h 562"/>
              <a:gd name="T80" fmla="*/ 1590217171 w 867"/>
              <a:gd name="T81" fmla="*/ 20161247 h 562"/>
              <a:gd name="T82" fmla="*/ 1507052863 w 867"/>
              <a:gd name="T83" fmla="*/ 80644990 h 562"/>
              <a:gd name="T84" fmla="*/ 1406246678 w 867"/>
              <a:gd name="T85" fmla="*/ 12599985 h 562"/>
              <a:gd name="T86" fmla="*/ 1300400183 w 867"/>
              <a:gd name="T87" fmla="*/ 2520950 h 562"/>
              <a:gd name="T88" fmla="*/ 1214714926 w 867"/>
              <a:gd name="T89" fmla="*/ 30241874 h 562"/>
              <a:gd name="T90" fmla="*/ 1134069978 w 867"/>
              <a:gd name="T91" fmla="*/ 108365928 h 562"/>
              <a:gd name="T92" fmla="*/ 1048384721 w 867"/>
              <a:gd name="T93" fmla="*/ 63003110 h 562"/>
              <a:gd name="T94" fmla="*/ 927417299 w 867"/>
              <a:gd name="T95" fmla="*/ 42843444 h 562"/>
              <a:gd name="T96" fmla="*/ 836691732 w 867"/>
              <a:gd name="T97" fmla="*/ 63003110 h 562"/>
              <a:gd name="T98" fmla="*/ 761086895 w 867"/>
              <a:gd name="T99" fmla="*/ 105846566 h 562"/>
              <a:gd name="T100" fmla="*/ 708162854 w 867"/>
              <a:gd name="T101" fmla="*/ 168851239 h 562"/>
              <a:gd name="T102" fmla="*/ 622477597 w 867"/>
              <a:gd name="T103" fmla="*/ 143648100 h 562"/>
              <a:gd name="T104" fmla="*/ 498990814 w 867"/>
              <a:gd name="T105" fmla="*/ 133567479 h 562"/>
              <a:gd name="T106" fmla="*/ 342741128 w 867"/>
              <a:gd name="T107" fmla="*/ 181451221 h 562"/>
              <a:gd name="T108" fmla="*/ 234373686 w 867"/>
              <a:gd name="T109" fmla="*/ 287297787 h 562"/>
              <a:gd name="T110" fmla="*/ 194051162 w 867"/>
              <a:gd name="T111" fmla="*/ 400703975 h 562"/>
              <a:gd name="T112" fmla="*/ 196572110 w 867"/>
              <a:gd name="T113" fmla="*/ 473789368 h 56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67"/>
              <a:gd name="T172" fmla="*/ 0 h 562"/>
              <a:gd name="T173" fmla="*/ 867 w 867"/>
              <a:gd name="T174" fmla="*/ 562 h 56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67" h="562">
                <a:moveTo>
                  <a:pt x="78" y="188"/>
                </a:moveTo>
                <a:lnTo>
                  <a:pt x="69" y="188"/>
                </a:lnTo>
                <a:lnTo>
                  <a:pt x="61" y="191"/>
                </a:lnTo>
                <a:lnTo>
                  <a:pt x="55" y="193"/>
                </a:lnTo>
                <a:lnTo>
                  <a:pt x="47" y="196"/>
                </a:lnTo>
                <a:lnTo>
                  <a:pt x="40" y="200"/>
                </a:lnTo>
                <a:lnTo>
                  <a:pt x="34" y="204"/>
                </a:lnTo>
                <a:lnTo>
                  <a:pt x="27" y="208"/>
                </a:lnTo>
                <a:lnTo>
                  <a:pt x="22" y="213"/>
                </a:lnTo>
                <a:lnTo>
                  <a:pt x="17" y="218"/>
                </a:lnTo>
                <a:lnTo>
                  <a:pt x="13" y="223"/>
                </a:lnTo>
                <a:lnTo>
                  <a:pt x="9" y="230"/>
                </a:lnTo>
                <a:lnTo>
                  <a:pt x="5" y="237"/>
                </a:lnTo>
                <a:lnTo>
                  <a:pt x="2" y="243"/>
                </a:lnTo>
                <a:lnTo>
                  <a:pt x="1" y="250"/>
                </a:lnTo>
                <a:lnTo>
                  <a:pt x="0" y="258"/>
                </a:lnTo>
                <a:lnTo>
                  <a:pt x="0" y="264"/>
                </a:lnTo>
                <a:lnTo>
                  <a:pt x="0" y="269"/>
                </a:lnTo>
                <a:lnTo>
                  <a:pt x="0" y="275"/>
                </a:lnTo>
                <a:lnTo>
                  <a:pt x="1" y="280"/>
                </a:lnTo>
                <a:lnTo>
                  <a:pt x="2" y="285"/>
                </a:lnTo>
                <a:lnTo>
                  <a:pt x="4" y="289"/>
                </a:lnTo>
                <a:lnTo>
                  <a:pt x="6" y="294"/>
                </a:lnTo>
                <a:lnTo>
                  <a:pt x="9" y="298"/>
                </a:lnTo>
                <a:lnTo>
                  <a:pt x="12" y="304"/>
                </a:lnTo>
                <a:lnTo>
                  <a:pt x="17" y="311"/>
                </a:lnTo>
                <a:lnTo>
                  <a:pt x="25" y="319"/>
                </a:lnTo>
                <a:lnTo>
                  <a:pt x="34" y="326"/>
                </a:lnTo>
                <a:lnTo>
                  <a:pt x="43" y="331"/>
                </a:lnTo>
                <a:lnTo>
                  <a:pt x="43" y="330"/>
                </a:lnTo>
                <a:lnTo>
                  <a:pt x="36" y="336"/>
                </a:lnTo>
                <a:lnTo>
                  <a:pt x="32" y="342"/>
                </a:lnTo>
                <a:lnTo>
                  <a:pt x="29" y="348"/>
                </a:lnTo>
                <a:lnTo>
                  <a:pt x="25" y="355"/>
                </a:lnTo>
                <a:lnTo>
                  <a:pt x="22" y="361"/>
                </a:lnTo>
                <a:lnTo>
                  <a:pt x="21" y="369"/>
                </a:lnTo>
                <a:lnTo>
                  <a:pt x="19" y="376"/>
                </a:lnTo>
                <a:lnTo>
                  <a:pt x="18" y="384"/>
                </a:lnTo>
                <a:lnTo>
                  <a:pt x="19" y="392"/>
                </a:lnTo>
                <a:lnTo>
                  <a:pt x="21" y="398"/>
                </a:lnTo>
                <a:lnTo>
                  <a:pt x="22" y="406"/>
                </a:lnTo>
                <a:lnTo>
                  <a:pt x="26" y="413"/>
                </a:lnTo>
                <a:lnTo>
                  <a:pt x="29" y="419"/>
                </a:lnTo>
                <a:lnTo>
                  <a:pt x="34" y="426"/>
                </a:lnTo>
                <a:lnTo>
                  <a:pt x="39" y="432"/>
                </a:lnTo>
                <a:lnTo>
                  <a:pt x="44" y="438"/>
                </a:lnTo>
                <a:lnTo>
                  <a:pt x="51" y="443"/>
                </a:lnTo>
                <a:lnTo>
                  <a:pt x="57" y="447"/>
                </a:lnTo>
                <a:lnTo>
                  <a:pt x="64" y="451"/>
                </a:lnTo>
                <a:lnTo>
                  <a:pt x="72" y="455"/>
                </a:lnTo>
                <a:lnTo>
                  <a:pt x="80" y="457"/>
                </a:lnTo>
                <a:lnTo>
                  <a:pt x="89" y="459"/>
                </a:lnTo>
                <a:lnTo>
                  <a:pt x="97" y="460"/>
                </a:lnTo>
                <a:lnTo>
                  <a:pt x="106" y="460"/>
                </a:lnTo>
                <a:lnTo>
                  <a:pt x="116" y="460"/>
                </a:lnTo>
                <a:lnTo>
                  <a:pt x="122" y="468"/>
                </a:lnTo>
                <a:lnTo>
                  <a:pt x="127" y="476"/>
                </a:lnTo>
                <a:lnTo>
                  <a:pt x="133" y="482"/>
                </a:lnTo>
                <a:lnTo>
                  <a:pt x="141" y="489"/>
                </a:lnTo>
                <a:lnTo>
                  <a:pt x="148" y="495"/>
                </a:lnTo>
                <a:lnTo>
                  <a:pt x="156" y="501"/>
                </a:lnTo>
                <a:lnTo>
                  <a:pt x="163" y="506"/>
                </a:lnTo>
                <a:lnTo>
                  <a:pt x="173" y="511"/>
                </a:lnTo>
                <a:lnTo>
                  <a:pt x="182" y="515"/>
                </a:lnTo>
                <a:lnTo>
                  <a:pt x="191" y="519"/>
                </a:lnTo>
                <a:lnTo>
                  <a:pt x="200" y="522"/>
                </a:lnTo>
                <a:lnTo>
                  <a:pt x="209" y="524"/>
                </a:lnTo>
                <a:lnTo>
                  <a:pt x="220" y="527"/>
                </a:lnTo>
                <a:lnTo>
                  <a:pt x="230" y="528"/>
                </a:lnTo>
                <a:lnTo>
                  <a:pt x="239" y="528"/>
                </a:lnTo>
                <a:lnTo>
                  <a:pt x="250" y="530"/>
                </a:lnTo>
                <a:lnTo>
                  <a:pt x="260" y="528"/>
                </a:lnTo>
                <a:lnTo>
                  <a:pt x="271" y="528"/>
                </a:lnTo>
                <a:lnTo>
                  <a:pt x="281" y="527"/>
                </a:lnTo>
                <a:lnTo>
                  <a:pt x="292" y="524"/>
                </a:lnTo>
                <a:lnTo>
                  <a:pt x="302" y="522"/>
                </a:lnTo>
                <a:lnTo>
                  <a:pt x="311" y="518"/>
                </a:lnTo>
                <a:lnTo>
                  <a:pt x="321" y="514"/>
                </a:lnTo>
                <a:lnTo>
                  <a:pt x="330" y="510"/>
                </a:lnTo>
                <a:lnTo>
                  <a:pt x="335" y="515"/>
                </a:lnTo>
                <a:lnTo>
                  <a:pt x="340" y="522"/>
                </a:lnTo>
                <a:lnTo>
                  <a:pt x="346" y="527"/>
                </a:lnTo>
                <a:lnTo>
                  <a:pt x="352" y="532"/>
                </a:lnTo>
                <a:lnTo>
                  <a:pt x="359" y="536"/>
                </a:lnTo>
                <a:lnTo>
                  <a:pt x="365" y="541"/>
                </a:lnTo>
                <a:lnTo>
                  <a:pt x="372" y="545"/>
                </a:lnTo>
                <a:lnTo>
                  <a:pt x="378" y="549"/>
                </a:lnTo>
                <a:lnTo>
                  <a:pt x="386" y="552"/>
                </a:lnTo>
                <a:lnTo>
                  <a:pt x="394" y="555"/>
                </a:lnTo>
                <a:lnTo>
                  <a:pt x="402" y="557"/>
                </a:lnTo>
                <a:lnTo>
                  <a:pt x="410" y="560"/>
                </a:lnTo>
                <a:lnTo>
                  <a:pt x="418" y="561"/>
                </a:lnTo>
                <a:lnTo>
                  <a:pt x="425" y="562"/>
                </a:lnTo>
                <a:lnTo>
                  <a:pt x="435" y="562"/>
                </a:lnTo>
                <a:lnTo>
                  <a:pt x="442" y="562"/>
                </a:lnTo>
                <a:lnTo>
                  <a:pt x="454" y="562"/>
                </a:lnTo>
                <a:lnTo>
                  <a:pt x="465" y="561"/>
                </a:lnTo>
                <a:lnTo>
                  <a:pt x="475" y="560"/>
                </a:lnTo>
                <a:lnTo>
                  <a:pt x="486" y="557"/>
                </a:lnTo>
                <a:lnTo>
                  <a:pt x="496" y="553"/>
                </a:lnTo>
                <a:lnTo>
                  <a:pt x="505" y="549"/>
                </a:lnTo>
                <a:lnTo>
                  <a:pt x="514" y="544"/>
                </a:lnTo>
                <a:lnTo>
                  <a:pt x="524" y="539"/>
                </a:lnTo>
                <a:lnTo>
                  <a:pt x="532" y="534"/>
                </a:lnTo>
                <a:lnTo>
                  <a:pt x="539" y="527"/>
                </a:lnTo>
                <a:lnTo>
                  <a:pt x="546" y="520"/>
                </a:lnTo>
                <a:lnTo>
                  <a:pt x="552" y="513"/>
                </a:lnTo>
                <a:lnTo>
                  <a:pt x="559" y="505"/>
                </a:lnTo>
                <a:lnTo>
                  <a:pt x="564" y="495"/>
                </a:lnTo>
                <a:lnTo>
                  <a:pt x="568" y="488"/>
                </a:lnTo>
                <a:lnTo>
                  <a:pt x="572" y="478"/>
                </a:lnTo>
                <a:lnTo>
                  <a:pt x="580" y="482"/>
                </a:lnTo>
                <a:lnTo>
                  <a:pt x="587" y="485"/>
                </a:lnTo>
                <a:lnTo>
                  <a:pt x="594" y="488"/>
                </a:lnTo>
                <a:lnTo>
                  <a:pt x="602" y="490"/>
                </a:lnTo>
                <a:lnTo>
                  <a:pt x="610" y="492"/>
                </a:lnTo>
                <a:lnTo>
                  <a:pt x="618" y="493"/>
                </a:lnTo>
                <a:lnTo>
                  <a:pt x="626" y="494"/>
                </a:lnTo>
                <a:lnTo>
                  <a:pt x="634" y="494"/>
                </a:lnTo>
                <a:lnTo>
                  <a:pt x="645" y="493"/>
                </a:lnTo>
                <a:lnTo>
                  <a:pt x="657" y="492"/>
                </a:lnTo>
                <a:lnTo>
                  <a:pt x="668" y="489"/>
                </a:lnTo>
                <a:lnTo>
                  <a:pt x="680" y="486"/>
                </a:lnTo>
                <a:lnTo>
                  <a:pt x="689" y="481"/>
                </a:lnTo>
                <a:lnTo>
                  <a:pt x="699" y="477"/>
                </a:lnTo>
                <a:lnTo>
                  <a:pt x="707" y="471"/>
                </a:lnTo>
                <a:lnTo>
                  <a:pt x="716" y="464"/>
                </a:lnTo>
                <a:lnTo>
                  <a:pt x="723" y="457"/>
                </a:lnTo>
                <a:lnTo>
                  <a:pt x="729" y="449"/>
                </a:lnTo>
                <a:lnTo>
                  <a:pt x="736" y="440"/>
                </a:lnTo>
                <a:lnTo>
                  <a:pt x="741" y="432"/>
                </a:lnTo>
                <a:lnTo>
                  <a:pt x="745" y="423"/>
                </a:lnTo>
                <a:lnTo>
                  <a:pt x="748" y="413"/>
                </a:lnTo>
                <a:lnTo>
                  <a:pt x="749" y="402"/>
                </a:lnTo>
                <a:lnTo>
                  <a:pt x="750" y="393"/>
                </a:lnTo>
                <a:lnTo>
                  <a:pt x="750" y="392"/>
                </a:lnTo>
                <a:lnTo>
                  <a:pt x="762" y="390"/>
                </a:lnTo>
                <a:lnTo>
                  <a:pt x="774" y="386"/>
                </a:lnTo>
                <a:lnTo>
                  <a:pt x="786" y="382"/>
                </a:lnTo>
                <a:lnTo>
                  <a:pt x="796" y="379"/>
                </a:lnTo>
                <a:lnTo>
                  <a:pt x="807" y="373"/>
                </a:lnTo>
                <a:lnTo>
                  <a:pt x="816" y="367"/>
                </a:lnTo>
                <a:lnTo>
                  <a:pt x="825" y="360"/>
                </a:lnTo>
                <a:lnTo>
                  <a:pt x="833" y="352"/>
                </a:lnTo>
                <a:lnTo>
                  <a:pt x="841" y="343"/>
                </a:lnTo>
                <a:lnTo>
                  <a:pt x="847" y="335"/>
                </a:lnTo>
                <a:lnTo>
                  <a:pt x="852" y="326"/>
                </a:lnTo>
                <a:lnTo>
                  <a:pt x="858" y="315"/>
                </a:lnTo>
                <a:lnTo>
                  <a:pt x="862" y="306"/>
                </a:lnTo>
                <a:lnTo>
                  <a:pt x="864" y="296"/>
                </a:lnTo>
                <a:lnTo>
                  <a:pt x="866" y="284"/>
                </a:lnTo>
                <a:lnTo>
                  <a:pt x="867" y="273"/>
                </a:lnTo>
                <a:lnTo>
                  <a:pt x="866" y="263"/>
                </a:lnTo>
                <a:lnTo>
                  <a:pt x="864" y="254"/>
                </a:lnTo>
                <a:lnTo>
                  <a:pt x="863" y="244"/>
                </a:lnTo>
                <a:lnTo>
                  <a:pt x="859" y="234"/>
                </a:lnTo>
                <a:lnTo>
                  <a:pt x="855" y="226"/>
                </a:lnTo>
                <a:lnTo>
                  <a:pt x="851" y="217"/>
                </a:lnTo>
                <a:lnTo>
                  <a:pt x="845" y="208"/>
                </a:lnTo>
                <a:lnTo>
                  <a:pt x="838" y="200"/>
                </a:lnTo>
                <a:lnTo>
                  <a:pt x="842" y="191"/>
                </a:lnTo>
                <a:lnTo>
                  <a:pt x="845" y="181"/>
                </a:lnTo>
                <a:lnTo>
                  <a:pt x="846" y="172"/>
                </a:lnTo>
                <a:lnTo>
                  <a:pt x="847" y="163"/>
                </a:lnTo>
                <a:lnTo>
                  <a:pt x="846" y="155"/>
                </a:lnTo>
                <a:lnTo>
                  <a:pt x="846" y="147"/>
                </a:lnTo>
                <a:lnTo>
                  <a:pt x="843" y="139"/>
                </a:lnTo>
                <a:lnTo>
                  <a:pt x="841" y="131"/>
                </a:lnTo>
                <a:lnTo>
                  <a:pt x="838" y="125"/>
                </a:lnTo>
                <a:lnTo>
                  <a:pt x="834" y="118"/>
                </a:lnTo>
                <a:lnTo>
                  <a:pt x="830" y="112"/>
                </a:lnTo>
                <a:lnTo>
                  <a:pt x="825" y="105"/>
                </a:lnTo>
                <a:lnTo>
                  <a:pt x="820" y="100"/>
                </a:lnTo>
                <a:lnTo>
                  <a:pt x="813" y="93"/>
                </a:lnTo>
                <a:lnTo>
                  <a:pt x="807" y="89"/>
                </a:lnTo>
                <a:lnTo>
                  <a:pt x="800" y="84"/>
                </a:lnTo>
                <a:lnTo>
                  <a:pt x="792" y="80"/>
                </a:lnTo>
                <a:lnTo>
                  <a:pt x="784" y="76"/>
                </a:lnTo>
                <a:lnTo>
                  <a:pt x="776" y="74"/>
                </a:lnTo>
                <a:lnTo>
                  <a:pt x="767" y="71"/>
                </a:lnTo>
                <a:lnTo>
                  <a:pt x="769" y="71"/>
                </a:lnTo>
                <a:lnTo>
                  <a:pt x="766" y="63"/>
                </a:lnTo>
                <a:lnTo>
                  <a:pt x="763" y="57"/>
                </a:lnTo>
                <a:lnTo>
                  <a:pt x="761" y="50"/>
                </a:lnTo>
                <a:lnTo>
                  <a:pt x="757" y="42"/>
                </a:lnTo>
                <a:lnTo>
                  <a:pt x="752" y="37"/>
                </a:lnTo>
                <a:lnTo>
                  <a:pt x="746" y="30"/>
                </a:lnTo>
                <a:lnTo>
                  <a:pt x="741" y="25"/>
                </a:lnTo>
                <a:lnTo>
                  <a:pt x="735" y="20"/>
                </a:lnTo>
                <a:lnTo>
                  <a:pt x="728" y="16"/>
                </a:lnTo>
                <a:lnTo>
                  <a:pt x="721" y="12"/>
                </a:lnTo>
                <a:lnTo>
                  <a:pt x="714" y="8"/>
                </a:lnTo>
                <a:lnTo>
                  <a:pt x="706" y="5"/>
                </a:lnTo>
                <a:lnTo>
                  <a:pt x="698" y="4"/>
                </a:lnTo>
                <a:lnTo>
                  <a:pt x="690" y="1"/>
                </a:lnTo>
                <a:lnTo>
                  <a:pt x="681" y="1"/>
                </a:lnTo>
                <a:lnTo>
                  <a:pt x="673" y="0"/>
                </a:lnTo>
                <a:lnTo>
                  <a:pt x="661" y="1"/>
                </a:lnTo>
                <a:lnTo>
                  <a:pt x="651" y="3"/>
                </a:lnTo>
                <a:lnTo>
                  <a:pt x="642" y="5"/>
                </a:lnTo>
                <a:lnTo>
                  <a:pt x="631" y="8"/>
                </a:lnTo>
                <a:lnTo>
                  <a:pt x="622" y="13"/>
                </a:lnTo>
                <a:lnTo>
                  <a:pt x="613" y="18"/>
                </a:lnTo>
                <a:lnTo>
                  <a:pt x="605" y="24"/>
                </a:lnTo>
                <a:lnTo>
                  <a:pt x="598" y="30"/>
                </a:lnTo>
                <a:lnTo>
                  <a:pt x="598" y="32"/>
                </a:lnTo>
                <a:lnTo>
                  <a:pt x="592" y="24"/>
                </a:lnTo>
                <a:lnTo>
                  <a:pt x="584" y="18"/>
                </a:lnTo>
                <a:lnTo>
                  <a:pt x="576" y="13"/>
                </a:lnTo>
                <a:lnTo>
                  <a:pt x="567" y="8"/>
                </a:lnTo>
                <a:lnTo>
                  <a:pt x="558" y="5"/>
                </a:lnTo>
                <a:lnTo>
                  <a:pt x="549" y="3"/>
                </a:lnTo>
                <a:lnTo>
                  <a:pt x="538" y="1"/>
                </a:lnTo>
                <a:lnTo>
                  <a:pt x="529" y="0"/>
                </a:lnTo>
                <a:lnTo>
                  <a:pt x="522" y="0"/>
                </a:lnTo>
                <a:lnTo>
                  <a:pt x="516" y="1"/>
                </a:lnTo>
                <a:lnTo>
                  <a:pt x="511" y="3"/>
                </a:lnTo>
                <a:lnTo>
                  <a:pt x="504" y="4"/>
                </a:lnTo>
                <a:lnTo>
                  <a:pt x="499" y="5"/>
                </a:lnTo>
                <a:lnTo>
                  <a:pt x="494" y="7"/>
                </a:lnTo>
                <a:lnTo>
                  <a:pt x="482" y="12"/>
                </a:lnTo>
                <a:lnTo>
                  <a:pt x="473" y="18"/>
                </a:lnTo>
                <a:lnTo>
                  <a:pt x="463" y="25"/>
                </a:lnTo>
                <a:lnTo>
                  <a:pt x="457" y="34"/>
                </a:lnTo>
                <a:lnTo>
                  <a:pt x="453" y="38"/>
                </a:lnTo>
                <a:lnTo>
                  <a:pt x="450" y="43"/>
                </a:lnTo>
                <a:lnTo>
                  <a:pt x="450" y="45"/>
                </a:lnTo>
                <a:lnTo>
                  <a:pt x="442" y="38"/>
                </a:lnTo>
                <a:lnTo>
                  <a:pt x="435" y="33"/>
                </a:lnTo>
                <a:lnTo>
                  <a:pt x="425" y="29"/>
                </a:lnTo>
                <a:lnTo>
                  <a:pt x="416" y="25"/>
                </a:lnTo>
                <a:lnTo>
                  <a:pt x="406" y="21"/>
                </a:lnTo>
                <a:lnTo>
                  <a:pt x="397" y="20"/>
                </a:lnTo>
                <a:lnTo>
                  <a:pt x="386" y="17"/>
                </a:lnTo>
                <a:lnTo>
                  <a:pt x="376" y="17"/>
                </a:lnTo>
                <a:lnTo>
                  <a:pt x="368" y="17"/>
                </a:lnTo>
                <a:lnTo>
                  <a:pt x="360" y="18"/>
                </a:lnTo>
                <a:lnTo>
                  <a:pt x="353" y="20"/>
                </a:lnTo>
                <a:lnTo>
                  <a:pt x="347" y="21"/>
                </a:lnTo>
                <a:lnTo>
                  <a:pt x="339" y="22"/>
                </a:lnTo>
                <a:lnTo>
                  <a:pt x="332" y="25"/>
                </a:lnTo>
                <a:lnTo>
                  <a:pt x="326" y="28"/>
                </a:lnTo>
                <a:lnTo>
                  <a:pt x="321" y="30"/>
                </a:lnTo>
                <a:lnTo>
                  <a:pt x="314" y="34"/>
                </a:lnTo>
                <a:lnTo>
                  <a:pt x="309" y="38"/>
                </a:lnTo>
                <a:lnTo>
                  <a:pt x="302" y="42"/>
                </a:lnTo>
                <a:lnTo>
                  <a:pt x="298" y="47"/>
                </a:lnTo>
                <a:lnTo>
                  <a:pt x="293" y="51"/>
                </a:lnTo>
                <a:lnTo>
                  <a:pt x="288" y="57"/>
                </a:lnTo>
                <a:lnTo>
                  <a:pt x="284" y="62"/>
                </a:lnTo>
                <a:lnTo>
                  <a:pt x="281" y="67"/>
                </a:lnTo>
                <a:lnTo>
                  <a:pt x="280" y="68"/>
                </a:lnTo>
                <a:lnTo>
                  <a:pt x="272" y="64"/>
                </a:lnTo>
                <a:lnTo>
                  <a:pt x="264" y="61"/>
                </a:lnTo>
                <a:lnTo>
                  <a:pt x="256" y="58"/>
                </a:lnTo>
                <a:lnTo>
                  <a:pt x="247" y="57"/>
                </a:lnTo>
                <a:lnTo>
                  <a:pt x="238" y="54"/>
                </a:lnTo>
                <a:lnTo>
                  <a:pt x="230" y="53"/>
                </a:lnTo>
                <a:lnTo>
                  <a:pt x="221" y="53"/>
                </a:lnTo>
                <a:lnTo>
                  <a:pt x="212" y="51"/>
                </a:lnTo>
                <a:lnTo>
                  <a:pt x="198" y="53"/>
                </a:lnTo>
                <a:lnTo>
                  <a:pt x="184" y="54"/>
                </a:lnTo>
                <a:lnTo>
                  <a:pt x="171" y="57"/>
                </a:lnTo>
                <a:lnTo>
                  <a:pt x="160" y="62"/>
                </a:lnTo>
                <a:lnTo>
                  <a:pt x="148" y="66"/>
                </a:lnTo>
                <a:lnTo>
                  <a:pt x="136" y="72"/>
                </a:lnTo>
                <a:lnTo>
                  <a:pt x="125" y="79"/>
                </a:lnTo>
                <a:lnTo>
                  <a:pt x="116" y="87"/>
                </a:lnTo>
                <a:lnTo>
                  <a:pt x="107" y="96"/>
                </a:lnTo>
                <a:lnTo>
                  <a:pt x="99" y="105"/>
                </a:lnTo>
                <a:lnTo>
                  <a:pt x="93" y="114"/>
                </a:lnTo>
                <a:lnTo>
                  <a:pt x="87" y="125"/>
                </a:lnTo>
                <a:lnTo>
                  <a:pt x="82" y="135"/>
                </a:lnTo>
                <a:lnTo>
                  <a:pt x="80" y="147"/>
                </a:lnTo>
                <a:lnTo>
                  <a:pt x="78" y="154"/>
                </a:lnTo>
                <a:lnTo>
                  <a:pt x="77" y="159"/>
                </a:lnTo>
                <a:lnTo>
                  <a:pt x="77" y="166"/>
                </a:lnTo>
                <a:lnTo>
                  <a:pt x="77" y="172"/>
                </a:lnTo>
                <a:lnTo>
                  <a:pt x="77" y="180"/>
                </a:lnTo>
                <a:lnTo>
                  <a:pt x="77" y="188"/>
                </a:lnTo>
                <a:lnTo>
                  <a:pt x="78" y="188"/>
                </a:lnTo>
              </a:path>
            </a:pathLst>
          </a:custGeom>
          <a:solidFill>
            <a:srgbClr val="FFCCFF"/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5" name="Freeform 35"/>
          <p:cNvSpPr>
            <a:spLocks/>
          </p:cNvSpPr>
          <p:nvPr/>
        </p:nvSpPr>
        <p:spPr bwMode="auto">
          <a:xfrm>
            <a:off x="2741469" y="1600589"/>
            <a:ext cx="2032000" cy="892175"/>
          </a:xfrm>
          <a:custGeom>
            <a:avLst/>
            <a:gdLst>
              <a:gd name="T0" fmla="*/ 178931869 w 1280"/>
              <a:gd name="T1" fmla="*/ 493950609 h 562"/>
              <a:gd name="T2" fmla="*/ 65524062 w 1280"/>
              <a:gd name="T3" fmla="*/ 549394022 h 562"/>
              <a:gd name="T4" fmla="*/ 7559675 w 1280"/>
              <a:gd name="T5" fmla="*/ 630038987 h 562"/>
              <a:gd name="T6" fmla="*/ 7559675 w 1280"/>
              <a:gd name="T7" fmla="*/ 705643642 h 562"/>
              <a:gd name="T8" fmla="*/ 42843446 w 1280"/>
              <a:gd name="T9" fmla="*/ 761087055 h 562"/>
              <a:gd name="T10" fmla="*/ 108365933 w 1280"/>
              <a:gd name="T11" fmla="*/ 811490158 h 562"/>
              <a:gd name="T12" fmla="*/ 138607797 w 1280"/>
              <a:gd name="T13" fmla="*/ 844251580 h 562"/>
              <a:gd name="T14" fmla="*/ 78124045 w 1280"/>
              <a:gd name="T15" fmla="*/ 927417494 h 562"/>
              <a:gd name="T16" fmla="*/ 78124045 w 1280"/>
              <a:gd name="T17" fmla="*/ 1003022149 h 562"/>
              <a:gd name="T18" fmla="*/ 146169056 w 1280"/>
              <a:gd name="T19" fmla="*/ 1088707424 h 562"/>
              <a:gd name="T20" fmla="*/ 269655921 w 1280"/>
              <a:gd name="T21" fmla="*/ 1141629888 h 562"/>
              <a:gd name="T22" fmla="*/ 415824928 w 1280"/>
              <a:gd name="T23" fmla="*/ 1159271768 h 562"/>
              <a:gd name="T24" fmla="*/ 501510307 w 1280"/>
              <a:gd name="T25" fmla="*/ 1214715182 h 562"/>
              <a:gd name="T26" fmla="*/ 642639003 w 1280"/>
              <a:gd name="T27" fmla="*/ 1285279526 h 562"/>
              <a:gd name="T28" fmla="*/ 819049873 w 1280"/>
              <a:gd name="T29" fmla="*/ 1325602009 h 562"/>
              <a:gd name="T30" fmla="*/ 1013102823 w 1280"/>
              <a:gd name="T31" fmla="*/ 1330642319 h 562"/>
              <a:gd name="T32" fmla="*/ 1194554004 w 1280"/>
              <a:gd name="T33" fmla="*/ 1295360147 h 562"/>
              <a:gd name="T34" fmla="*/ 1287798956 w 1280"/>
              <a:gd name="T35" fmla="*/ 1328122957 h 562"/>
              <a:gd name="T36" fmla="*/ 1408767997 w 1280"/>
              <a:gd name="T37" fmla="*/ 1381045422 h 562"/>
              <a:gd name="T38" fmla="*/ 1554937004 w 1280"/>
              <a:gd name="T39" fmla="*/ 1413808233 h 562"/>
              <a:gd name="T40" fmla="*/ 1728827322 w 1280"/>
              <a:gd name="T41" fmla="*/ 1413808233 h 562"/>
              <a:gd name="T42" fmla="*/ 1915318813 w 1280"/>
              <a:gd name="T43" fmla="*/ 1370964801 h 562"/>
              <a:gd name="T44" fmla="*/ 2058966871 w 1280"/>
              <a:gd name="T45" fmla="*/ 1290319836 h 562"/>
              <a:gd name="T46" fmla="*/ 2132052168 w 1280"/>
              <a:gd name="T47" fmla="*/ 1204634561 h 562"/>
              <a:gd name="T48" fmla="*/ 2147483647 w 1280"/>
              <a:gd name="T49" fmla="*/ 1237395784 h 562"/>
              <a:gd name="T50" fmla="*/ 2147483647 w 1280"/>
              <a:gd name="T51" fmla="*/ 1237395784 h 562"/>
              <a:gd name="T52" fmla="*/ 2147483647 w 1280"/>
              <a:gd name="T53" fmla="*/ 1184473320 h 562"/>
              <a:gd name="T54" fmla="*/ 2147483647 w 1280"/>
              <a:gd name="T55" fmla="*/ 1108868665 h 562"/>
              <a:gd name="T56" fmla="*/ 2147483647 w 1280"/>
              <a:gd name="T57" fmla="*/ 1053425252 h 562"/>
              <a:gd name="T58" fmla="*/ 2147483647 w 1280"/>
              <a:gd name="T59" fmla="*/ 987901218 h 562"/>
              <a:gd name="T60" fmla="*/ 2147483647 w 1280"/>
              <a:gd name="T61" fmla="*/ 952619046 h 562"/>
              <a:gd name="T62" fmla="*/ 2147483647 w 1280"/>
              <a:gd name="T63" fmla="*/ 864412821 h 562"/>
              <a:gd name="T64" fmla="*/ 2147483647 w 1280"/>
              <a:gd name="T65" fmla="*/ 793848279 h 562"/>
              <a:gd name="T66" fmla="*/ 2147483647 w 1280"/>
              <a:gd name="T67" fmla="*/ 728324245 h 562"/>
              <a:gd name="T68" fmla="*/ 2147483647 w 1280"/>
              <a:gd name="T69" fmla="*/ 662801798 h 562"/>
              <a:gd name="T70" fmla="*/ 2147483647 w 1280"/>
              <a:gd name="T71" fmla="*/ 589716505 h 562"/>
              <a:gd name="T72" fmla="*/ 2147483647 w 1280"/>
              <a:gd name="T73" fmla="*/ 504031229 h 562"/>
              <a:gd name="T74" fmla="*/ 2147483647 w 1280"/>
              <a:gd name="T75" fmla="*/ 443547506 h 562"/>
              <a:gd name="T76" fmla="*/ 2147483647 w 1280"/>
              <a:gd name="T77" fmla="*/ 370462113 h 562"/>
              <a:gd name="T78" fmla="*/ 2147483647 w 1280"/>
              <a:gd name="T79" fmla="*/ 282257477 h 562"/>
              <a:gd name="T80" fmla="*/ 2147483647 w 1280"/>
              <a:gd name="T81" fmla="*/ 211693132 h 562"/>
              <a:gd name="T82" fmla="*/ 2147483647 w 1280"/>
              <a:gd name="T83" fmla="*/ 178930272 h 562"/>
              <a:gd name="T84" fmla="*/ 2147483647 w 1280"/>
              <a:gd name="T85" fmla="*/ 93244972 h 562"/>
              <a:gd name="T86" fmla="*/ 2147483647 w 1280"/>
              <a:gd name="T87" fmla="*/ 30241874 h 562"/>
              <a:gd name="T88" fmla="*/ 2147483647 w 1280"/>
              <a:gd name="T89" fmla="*/ 0 h 562"/>
              <a:gd name="T90" fmla="*/ 2147483647 w 1280"/>
              <a:gd name="T91" fmla="*/ 20161247 h 562"/>
              <a:gd name="T92" fmla="*/ 2147483647 w 1280"/>
              <a:gd name="T93" fmla="*/ 75604679 h 562"/>
              <a:gd name="T94" fmla="*/ 2079128113 w 1280"/>
              <a:gd name="T95" fmla="*/ 12599985 h 562"/>
              <a:gd name="T96" fmla="*/ 1920359124 w 1280"/>
              <a:gd name="T97" fmla="*/ 2520950 h 562"/>
              <a:gd name="T98" fmla="*/ 1794351359 w 1280"/>
              <a:gd name="T99" fmla="*/ 30241874 h 562"/>
              <a:gd name="T100" fmla="*/ 1713706390 w 1280"/>
              <a:gd name="T101" fmla="*/ 73083731 h 562"/>
              <a:gd name="T102" fmla="*/ 1648181956 w 1280"/>
              <a:gd name="T103" fmla="*/ 95765921 h 562"/>
              <a:gd name="T104" fmla="*/ 1474292034 w 1280"/>
              <a:gd name="T105" fmla="*/ 45362805 h 562"/>
              <a:gd name="T106" fmla="*/ 1318042407 w 1280"/>
              <a:gd name="T107" fmla="*/ 50403116 h 562"/>
              <a:gd name="T108" fmla="*/ 1192033055 w 1280"/>
              <a:gd name="T109" fmla="*/ 75604679 h 562"/>
              <a:gd name="T110" fmla="*/ 1091226843 w 1280"/>
              <a:gd name="T111" fmla="*/ 128527169 h 562"/>
              <a:gd name="T112" fmla="*/ 1015622184 w 1280"/>
              <a:gd name="T113" fmla="*/ 161289980 h 562"/>
              <a:gd name="T114" fmla="*/ 856853195 w 1280"/>
              <a:gd name="T115" fmla="*/ 133567479 h 562"/>
              <a:gd name="T116" fmla="*/ 640119642 w 1280"/>
              <a:gd name="T117" fmla="*/ 141128738 h 562"/>
              <a:gd name="T118" fmla="*/ 435986270 w 1280"/>
              <a:gd name="T119" fmla="*/ 219252804 h 562"/>
              <a:gd name="T120" fmla="*/ 360383099 w 1280"/>
              <a:gd name="T121" fmla="*/ 274696217 h 562"/>
              <a:gd name="T122" fmla="*/ 309978406 w 1280"/>
              <a:gd name="T123" fmla="*/ 340221839 h 562"/>
              <a:gd name="T124" fmla="*/ 287297802 w 1280"/>
              <a:gd name="T125" fmla="*/ 418345954 h 56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280"/>
              <a:gd name="T190" fmla="*/ 0 h 562"/>
              <a:gd name="T191" fmla="*/ 1280 w 1280"/>
              <a:gd name="T192" fmla="*/ 562 h 562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280" h="562">
                <a:moveTo>
                  <a:pt x="116" y="187"/>
                </a:moveTo>
                <a:lnTo>
                  <a:pt x="103" y="188"/>
                </a:lnTo>
                <a:lnTo>
                  <a:pt x="92" y="190"/>
                </a:lnTo>
                <a:lnTo>
                  <a:pt x="81" y="192"/>
                </a:lnTo>
                <a:lnTo>
                  <a:pt x="71" y="196"/>
                </a:lnTo>
                <a:lnTo>
                  <a:pt x="60" y="198"/>
                </a:lnTo>
                <a:lnTo>
                  <a:pt x="51" y="202"/>
                </a:lnTo>
                <a:lnTo>
                  <a:pt x="42" y="208"/>
                </a:lnTo>
                <a:lnTo>
                  <a:pt x="34" y="213"/>
                </a:lnTo>
                <a:lnTo>
                  <a:pt x="26" y="218"/>
                </a:lnTo>
                <a:lnTo>
                  <a:pt x="20" y="223"/>
                </a:lnTo>
                <a:lnTo>
                  <a:pt x="14" y="230"/>
                </a:lnTo>
                <a:lnTo>
                  <a:pt x="9" y="236"/>
                </a:lnTo>
                <a:lnTo>
                  <a:pt x="5" y="243"/>
                </a:lnTo>
                <a:lnTo>
                  <a:pt x="3" y="250"/>
                </a:lnTo>
                <a:lnTo>
                  <a:pt x="1" y="256"/>
                </a:lnTo>
                <a:lnTo>
                  <a:pt x="0" y="264"/>
                </a:lnTo>
                <a:lnTo>
                  <a:pt x="1" y="269"/>
                </a:lnTo>
                <a:lnTo>
                  <a:pt x="1" y="275"/>
                </a:lnTo>
                <a:lnTo>
                  <a:pt x="3" y="280"/>
                </a:lnTo>
                <a:lnTo>
                  <a:pt x="5" y="284"/>
                </a:lnTo>
                <a:lnTo>
                  <a:pt x="8" y="289"/>
                </a:lnTo>
                <a:lnTo>
                  <a:pt x="10" y="294"/>
                </a:lnTo>
                <a:lnTo>
                  <a:pt x="14" y="298"/>
                </a:lnTo>
                <a:lnTo>
                  <a:pt x="17" y="302"/>
                </a:lnTo>
                <a:lnTo>
                  <a:pt x="22" y="307"/>
                </a:lnTo>
                <a:lnTo>
                  <a:pt x="26" y="311"/>
                </a:lnTo>
                <a:lnTo>
                  <a:pt x="31" y="315"/>
                </a:lnTo>
                <a:lnTo>
                  <a:pt x="38" y="318"/>
                </a:lnTo>
                <a:lnTo>
                  <a:pt x="43" y="322"/>
                </a:lnTo>
                <a:lnTo>
                  <a:pt x="50" y="326"/>
                </a:lnTo>
                <a:lnTo>
                  <a:pt x="58" y="328"/>
                </a:lnTo>
                <a:lnTo>
                  <a:pt x="64" y="331"/>
                </a:lnTo>
                <a:lnTo>
                  <a:pt x="64" y="330"/>
                </a:lnTo>
                <a:lnTo>
                  <a:pt x="55" y="335"/>
                </a:lnTo>
                <a:lnTo>
                  <a:pt x="48" y="342"/>
                </a:lnTo>
                <a:lnTo>
                  <a:pt x="43" y="348"/>
                </a:lnTo>
                <a:lnTo>
                  <a:pt x="38" y="355"/>
                </a:lnTo>
                <a:lnTo>
                  <a:pt x="34" y="361"/>
                </a:lnTo>
                <a:lnTo>
                  <a:pt x="31" y="368"/>
                </a:lnTo>
                <a:lnTo>
                  <a:pt x="29" y="376"/>
                </a:lnTo>
                <a:lnTo>
                  <a:pt x="29" y="382"/>
                </a:lnTo>
                <a:lnTo>
                  <a:pt x="29" y="386"/>
                </a:lnTo>
                <a:lnTo>
                  <a:pt x="29" y="390"/>
                </a:lnTo>
                <a:lnTo>
                  <a:pt x="31" y="398"/>
                </a:lnTo>
                <a:lnTo>
                  <a:pt x="34" y="406"/>
                </a:lnTo>
                <a:lnTo>
                  <a:pt x="39" y="413"/>
                </a:lnTo>
                <a:lnTo>
                  <a:pt x="44" y="419"/>
                </a:lnTo>
                <a:lnTo>
                  <a:pt x="51" y="426"/>
                </a:lnTo>
                <a:lnTo>
                  <a:pt x="58" y="432"/>
                </a:lnTo>
                <a:lnTo>
                  <a:pt x="67" y="438"/>
                </a:lnTo>
                <a:lnTo>
                  <a:pt x="76" y="443"/>
                </a:lnTo>
                <a:lnTo>
                  <a:pt x="85" y="447"/>
                </a:lnTo>
                <a:lnTo>
                  <a:pt x="97" y="451"/>
                </a:lnTo>
                <a:lnTo>
                  <a:pt x="107" y="453"/>
                </a:lnTo>
                <a:lnTo>
                  <a:pt x="119" y="456"/>
                </a:lnTo>
                <a:lnTo>
                  <a:pt x="132" y="459"/>
                </a:lnTo>
                <a:lnTo>
                  <a:pt x="144" y="460"/>
                </a:lnTo>
                <a:lnTo>
                  <a:pt x="158" y="460"/>
                </a:lnTo>
                <a:lnTo>
                  <a:pt x="165" y="460"/>
                </a:lnTo>
                <a:lnTo>
                  <a:pt x="173" y="460"/>
                </a:lnTo>
                <a:lnTo>
                  <a:pt x="171" y="460"/>
                </a:lnTo>
                <a:lnTo>
                  <a:pt x="181" y="468"/>
                </a:lnTo>
                <a:lnTo>
                  <a:pt x="189" y="474"/>
                </a:lnTo>
                <a:lnTo>
                  <a:pt x="199" y="482"/>
                </a:lnTo>
                <a:lnTo>
                  <a:pt x="208" y="489"/>
                </a:lnTo>
                <a:lnTo>
                  <a:pt x="220" y="494"/>
                </a:lnTo>
                <a:lnTo>
                  <a:pt x="232" y="501"/>
                </a:lnTo>
                <a:lnTo>
                  <a:pt x="244" y="506"/>
                </a:lnTo>
                <a:lnTo>
                  <a:pt x="255" y="510"/>
                </a:lnTo>
                <a:lnTo>
                  <a:pt x="268" y="515"/>
                </a:lnTo>
                <a:lnTo>
                  <a:pt x="283" y="518"/>
                </a:lnTo>
                <a:lnTo>
                  <a:pt x="296" y="522"/>
                </a:lnTo>
                <a:lnTo>
                  <a:pt x="310" y="524"/>
                </a:lnTo>
                <a:lnTo>
                  <a:pt x="325" y="526"/>
                </a:lnTo>
                <a:lnTo>
                  <a:pt x="340" y="528"/>
                </a:lnTo>
                <a:lnTo>
                  <a:pt x="355" y="528"/>
                </a:lnTo>
                <a:lnTo>
                  <a:pt x="371" y="528"/>
                </a:lnTo>
                <a:lnTo>
                  <a:pt x="386" y="528"/>
                </a:lnTo>
                <a:lnTo>
                  <a:pt x="402" y="528"/>
                </a:lnTo>
                <a:lnTo>
                  <a:pt x="416" y="526"/>
                </a:lnTo>
                <a:lnTo>
                  <a:pt x="432" y="524"/>
                </a:lnTo>
                <a:lnTo>
                  <a:pt x="447" y="522"/>
                </a:lnTo>
                <a:lnTo>
                  <a:pt x="461" y="518"/>
                </a:lnTo>
                <a:lnTo>
                  <a:pt x="474" y="514"/>
                </a:lnTo>
                <a:lnTo>
                  <a:pt x="488" y="510"/>
                </a:lnTo>
                <a:lnTo>
                  <a:pt x="495" y="515"/>
                </a:lnTo>
                <a:lnTo>
                  <a:pt x="503" y="522"/>
                </a:lnTo>
                <a:lnTo>
                  <a:pt x="511" y="527"/>
                </a:lnTo>
                <a:lnTo>
                  <a:pt x="520" y="532"/>
                </a:lnTo>
                <a:lnTo>
                  <a:pt x="529" y="536"/>
                </a:lnTo>
                <a:lnTo>
                  <a:pt x="540" y="541"/>
                </a:lnTo>
                <a:lnTo>
                  <a:pt x="549" y="545"/>
                </a:lnTo>
                <a:lnTo>
                  <a:pt x="559" y="548"/>
                </a:lnTo>
                <a:lnTo>
                  <a:pt x="571" y="552"/>
                </a:lnTo>
                <a:lnTo>
                  <a:pt x="581" y="554"/>
                </a:lnTo>
                <a:lnTo>
                  <a:pt x="593" y="557"/>
                </a:lnTo>
                <a:lnTo>
                  <a:pt x="605" y="558"/>
                </a:lnTo>
                <a:lnTo>
                  <a:pt x="617" y="561"/>
                </a:lnTo>
                <a:lnTo>
                  <a:pt x="630" y="561"/>
                </a:lnTo>
                <a:lnTo>
                  <a:pt x="642" y="562"/>
                </a:lnTo>
                <a:lnTo>
                  <a:pt x="654" y="562"/>
                </a:lnTo>
                <a:lnTo>
                  <a:pt x="671" y="562"/>
                </a:lnTo>
                <a:lnTo>
                  <a:pt x="686" y="561"/>
                </a:lnTo>
                <a:lnTo>
                  <a:pt x="702" y="558"/>
                </a:lnTo>
                <a:lnTo>
                  <a:pt x="718" y="556"/>
                </a:lnTo>
                <a:lnTo>
                  <a:pt x="732" y="553"/>
                </a:lnTo>
                <a:lnTo>
                  <a:pt x="747" y="549"/>
                </a:lnTo>
                <a:lnTo>
                  <a:pt x="760" y="544"/>
                </a:lnTo>
                <a:lnTo>
                  <a:pt x="773" y="539"/>
                </a:lnTo>
                <a:lnTo>
                  <a:pt x="786" y="533"/>
                </a:lnTo>
                <a:lnTo>
                  <a:pt x="796" y="527"/>
                </a:lnTo>
                <a:lnTo>
                  <a:pt x="808" y="519"/>
                </a:lnTo>
                <a:lnTo>
                  <a:pt x="817" y="512"/>
                </a:lnTo>
                <a:lnTo>
                  <a:pt x="826" y="505"/>
                </a:lnTo>
                <a:lnTo>
                  <a:pt x="833" y="495"/>
                </a:lnTo>
                <a:lnTo>
                  <a:pt x="840" y="486"/>
                </a:lnTo>
                <a:lnTo>
                  <a:pt x="846" y="477"/>
                </a:lnTo>
                <a:lnTo>
                  <a:pt x="846" y="478"/>
                </a:lnTo>
                <a:lnTo>
                  <a:pt x="857" y="482"/>
                </a:lnTo>
                <a:lnTo>
                  <a:pt x="867" y="485"/>
                </a:lnTo>
                <a:lnTo>
                  <a:pt x="877" y="487"/>
                </a:lnTo>
                <a:lnTo>
                  <a:pt x="889" y="490"/>
                </a:lnTo>
                <a:lnTo>
                  <a:pt x="901" y="491"/>
                </a:lnTo>
                <a:lnTo>
                  <a:pt x="913" y="493"/>
                </a:lnTo>
                <a:lnTo>
                  <a:pt x="925" y="493"/>
                </a:lnTo>
                <a:lnTo>
                  <a:pt x="936" y="494"/>
                </a:lnTo>
                <a:lnTo>
                  <a:pt x="953" y="493"/>
                </a:lnTo>
                <a:lnTo>
                  <a:pt x="970" y="491"/>
                </a:lnTo>
                <a:lnTo>
                  <a:pt x="988" y="489"/>
                </a:lnTo>
                <a:lnTo>
                  <a:pt x="1003" y="486"/>
                </a:lnTo>
                <a:lnTo>
                  <a:pt x="1018" y="481"/>
                </a:lnTo>
                <a:lnTo>
                  <a:pt x="1032" y="476"/>
                </a:lnTo>
                <a:lnTo>
                  <a:pt x="1045" y="470"/>
                </a:lnTo>
                <a:lnTo>
                  <a:pt x="1057" y="464"/>
                </a:lnTo>
                <a:lnTo>
                  <a:pt x="1067" y="457"/>
                </a:lnTo>
                <a:lnTo>
                  <a:pt x="1078" y="449"/>
                </a:lnTo>
                <a:lnTo>
                  <a:pt x="1082" y="444"/>
                </a:lnTo>
                <a:lnTo>
                  <a:pt x="1087" y="440"/>
                </a:lnTo>
                <a:lnTo>
                  <a:pt x="1090" y="436"/>
                </a:lnTo>
                <a:lnTo>
                  <a:pt x="1094" y="431"/>
                </a:lnTo>
                <a:lnTo>
                  <a:pt x="1096" y="427"/>
                </a:lnTo>
                <a:lnTo>
                  <a:pt x="1100" y="422"/>
                </a:lnTo>
                <a:lnTo>
                  <a:pt x="1101" y="418"/>
                </a:lnTo>
                <a:lnTo>
                  <a:pt x="1104" y="413"/>
                </a:lnTo>
                <a:lnTo>
                  <a:pt x="1105" y="407"/>
                </a:lnTo>
                <a:lnTo>
                  <a:pt x="1107" y="402"/>
                </a:lnTo>
                <a:lnTo>
                  <a:pt x="1107" y="397"/>
                </a:lnTo>
                <a:lnTo>
                  <a:pt x="1108" y="392"/>
                </a:lnTo>
                <a:lnTo>
                  <a:pt x="1107" y="392"/>
                </a:lnTo>
                <a:lnTo>
                  <a:pt x="1125" y="390"/>
                </a:lnTo>
                <a:lnTo>
                  <a:pt x="1143" y="386"/>
                </a:lnTo>
                <a:lnTo>
                  <a:pt x="1160" y="382"/>
                </a:lnTo>
                <a:lnTo>
                  <a:pt x="1176" y="378"/>
                </a:lnTo>
                <a:lnTo>
                  <a:pt x="1191" y="372"/>
                </a:lnTo>
                <a:lnTo>
                  <a:pt x="1205" y="367"/>
                </a:lnTo>
                <a:lnTo>
                  <a:pt x="1218" y="359"/>
                </a:lnTo>
                <a:lnTo>
                  <a:pt x="1230" y="352"/>
                </a:lnTo>
                <a:lnTo>
                  <a:pt x="1242" y="343"/>
                </a:lnTo>
                <a:lnTo>
                  <a:pt x="1251" y="335"/>
                </a:lnTo>
                <a:lnTo>
                  <a:pt x="1256" y="330"/>
                </a:lnTo>
                <a:lnTo>
                  <a:pt x="1260" y="325"/>
                </a:lnTo>
                <a:lnTo>
                  <a:pt x="1263" y="321"/>
                </a:lnTo>
                <a:lnTo>
                  <a:pt x="1267" y="315"/>
                </a:lnTo>
                <a:lnTo>
                  <a:pt x="1269" y="310"/>
                </a:lnTo>
                <a:lnTo>
                  <a:pt x="1272" y="305"/>
                </a:lnTo>
                <a:lnTo>
                  <a:pt x="1274" y="300"/>
                </a:lnTo>
                <a:lnTo>
                  <a:pt x="1276" y="294"/>
                </a:lnTo>
                <a:lnTo>
                  <a:pt x="1277" y="289"/>
                </a:lnTo>
                <a:lnTo>
                  <a:pt x="1278" y="284"/>
                </a:lnTo>
                <a:lnTo>
                  <a:pt x="1280" y="279"/>
                </a:lnTo>
                <a:lnTo>
                  <a:pt x="1280" y="273"/>
                </a:lnTo>
                <a:lnTo>
                  <a:pt x="1280" y="268"/>
                </a:lnTo>
                <a:lnTo>
                  <a:pt x="1278" y="263"/>
                </a:lnTo>
                <a:lnTo>
                  <a:pt x="1278" y="258"/>
                </a:lnTo>
                <a:lnTo>
                  <a:pt x="1277" y="254"/>
                </a:lnTo>
                <a:lnTo>
                  <a:pt x="1276" y="248"/>
                </a:lnTo>
                <a:lnTo>
                  <a:pt x="1273" y="243"/>
                </a:lnTo>
                <a:lnTo>
                  <a:pt x="1269" y="234"/>
                </a:lnTo>
                <a:lnTo>
                  <a:pt x="1263" y="225"/>
                </a:lnTo>
                <a:lnTo>
                  <a:pt x="1256" y="217"/>
                </a:lnTo>
                <a:lnTo>
                  <a:pt x="1247" y="208"/>
                </a:lnTo>
                <a:lnTo>
                  <a:pt x="1238" y="200"/>
                </a:lnTo>
                <a:lnTo>
                  <a:pt x="1240" y="196"/>
                </a:lnTo>
                <a:lnTo>
                  <a:pt x="1243" y="190"/>
                </a:lnTo>
                <a:lnTo>
                  <a:pt x="1246" y="187"/>
                </a:lnTo>
                <a:lnTo>
                  <a:pt x="1247" y="181"/>
                </a:lnTo>
                <a:lnTo>
                  <a:pt x="1248" y="176"/>
                </a:lnTo>
                <a:lnTo>
                  <a:pt x="1249" y="172"/>
                </a:lnTo>
                <a:lnTo>
                  <a:pt x="1249" y="167"/>
                </a:lnTo>
                <a:lnTo>
                  <a:pt x="1251" y="163"/>
                </a:lnTo>
                <a:lnTo>
                  <a:pt x="1249" y="155"/>
                </a:lnTo>
                <a:lnTo>
                  <a:pt x="1248" y="147"/>
                </a:lnTo>
                <a:lnTo>
                  <a:pt x="1246" y="139"/>
                </a:lnTo>
                <a:lnTo>
                  <a:pt x="1242" y="131"/>
                </a:lnTo>
                <a:lnTo>
                  <a:pt x="1238" y="125"/>
                </a:lnTo>
                <a:lnTo>
                  <a:pt x="1231" y="118"/>
                </a:lnTo>
                <a:lnTo>
                  <a:pt x="1225" y="112"/>
                </a:lnTo>
                <a:lnTo>
                  <a:pt x="1218" y="105"/>
                </a:lnTo>
                <a:lnTo>
                  <a:pt x="1210" y="99"/>
                </a:lnTo>
                <a:lnTo>
                  <a:pt x="1201" y="93"/>
                </a:lnTo>
                <a:lnTo>
                  <a:pt x="1192" y="88"/>
                </a:lnTo>
                <a:lnTo>
                  <a:pt x="1181" y="84"/>
                </a:lnTo>
                <a:lnTo>
                  <a:pt x="1170" y="80"/>
                </a:lnTo>
                <a:lnTo>
                  <a:pt x="1159" y="76"/>
                </a:lnTo>
                <a:lnTo>
                  <a:pt x="1146" y="74"/>
                </a:lnTo>
                <a:lnTo>
                  <a:pt x="1134" y="71"/>
                </a:lnTo>
                <a:lnTo>
                  <a:pt x="1132" y="63"/>
                </a:lnTo>
                <a:lnTo>
                  <a:pt x="1128" y="56"/>
                </a:lnTo>
                <a:lnTo>
                  <a:pt x="1122" y="49"/>
                </a:lnTo>
                <a:lnTo>
                  <a:pt x="1117" y="42"/>
                </a:lnTo>
                <a:lnTo>
                  <a:pt x="1111" y="37"/>
                </a:lnTo>
                <a:lnTo>
                  <a:pt x="1103" y="30"/>
                </a:lnTo>
                <a:lnTo>
                  <a:pt x="1094" y="25"/>
                </a:lnTo>
                <a:lnTo>
                  <a:pt x="1086" y="20"/>
                </a:lnTo>
                <a:lnTo>
                  <a:pt x="1075" y="16"/>
                </a:lnTo>
                <a:lnTo>
                  <a:pt x="1065" y="12"/>
                </a:lnTo>
                <a:lnTo>
                  <a:pt x="1054" y="8"/>
                </a:lnTo>
                <a:lnTo>
                  <a:pt x="1043" y="5"/>
                </a:lnTo>
                <a:lnTo>
                  <a:pt x="1031" y="3"/>
                </a:lnTo>
                <a:lnTo>
                  <a:pt x="1019" y="1"/>
                </a:lnTo>
                <a:lnTo>
                  <a:pt x="1006" y="0"/>
                </a:lnTo>
                <a:lnTo>
                  <a:pt x="993" y="0"/>
                </a:lnTo>
                <a:lnTo>
                  <a:pt x="977" y="0"/>
                </a:lnTo>
                <a:lnTo>
                  <a:pt x="961" y="3"/>
                </a:lnTo>
                <a:lnTo>
                  <a:pt x="947" y="5"/>
                </a:lnTo>
                <a:lnTo>
                  <a:pt x="932" y="8"/>
                </a:lnTo>
                <a:lnTo>
                  <a:pt x="919" y="12"/>
                </a:lnTo>
                <a:lnTo>
                  <a:pt x="906" y="17"/>
                </a:lnTo>
                <a:lnTo>
                  <a:pt x="895" y="24"/>
                </a:lnTo>
                <a:lnTo>
                  <a:pt x="883" y="30"/>
                </a:lnTo>
                <a:lnTo>
                  <a:pt x="884" y="30"/>
                </a:lnTo>
                <a:lnTo>
                  <a:pt x="874" y="24"/>
                </a:lnTo>
                <a:lnTo>
                  <a:pt x="863" y="18"/>
                </a:lnTo>
                <a:lnTo>
                  <a:pt x="851" y="13"/>
                </a:lnTo>
                <a:lnTo>
                  <a:pt x="838" y="8"/>
                </a:lnTo>
                <a:lnTo>
                  <a:pt x="825" y="5"/>
                </a:lnTo>
                <a:lnTo>
                  <a:pt x="811" y="3"/>
                </a:lnTo>
                <a:lnTo>
                  <a:pt x="796" y="0"/>
                </a:lnTo>
                <a:lnTo>
                  <a:pt x="781" y="0"/>
                </a:lnTo>
                <a:lnTo>
                  <a:pt x="771" y="0"/>
                </a:lnTo>
                <a:lnTo>
                  <a:pt x="762" y="1"/>
                </a:lnTo>
                <a:lnTo>
                  <a:pt x="754" y="1"/>
                </a:lnTo>
                <a:lnTo>
                  <a:pt x="745" y="3"/>
                </a:lnTo>
                <a:lnTo>
                  <a:pt x="736" y="5"/>
                </a:lnTo>
                <a:lnTo>
                  <a:pt x="728" y="7"/>
                </a:lnTo>
                <a:lnTo>
                  <a:pt x="712" y="12"/>
                </a:lnTo>
                <a:lnTo>
                  <a:pt x="706" y="14"/>
                </a:lnTo>
                <a:lnTo>
                  <a:pt x="698" y="18"/>
                </a:lnTo>
                <a:lnTo>
                  <a:pt x="691" y="21"/>
                </a:lnTo>
                <a:lnTo>
                  <a:pt x="685" y="25"/>
                </a:lnTo>
                <a:lnTo>
                  <a:pt x="680" y="29"/>
                </a:lnTo>
                <a:lnTo>
                  <a:pt x="674" y="34"/>
                </a:lnTo>
                <a:lnTo>
                  <a:pt x="669" y="38"/>
                </a:lnTo>
                <a:lnTo>
                  <a:pt x="665" y="43"/>
                </a:lnTo>
                <a:lnTo>
                  <a:pt x="665" y="45"/>
                </a:lnTo>
                <a:lnTo>
                  <a:pt x="654" y="38"/>
                </a:lnTo>
                <a:lnTo>
                  <a:pt x="642" y="33"/>
                </a:lnTo>
                <a:lnTo>
                  <a:pt x="629" y="28"/>
                </a:lnTo>
                <a:lnTo>
                  <a:pt x="614" y="24"/>
                </a:lnTo>
                <a:lnTo>
                  <a:pt x="600" y="21"/>
                </a:lnTo>
                <a:lnTo>
                  <a:pt x="585" y="18"/>
                </a:lnTo>
                <a:lnTo>
                  <a:pt x="570" y="17"/>
                </a:lnTo>
                <a:lnTo>
                  <a:pt x="555" y="17"/>
                </a:lnTo>
                <a:lnTo>
                  <a:pt x="543" y="17"/>
                </a:lnTo>
                <a:lnTo>
                  <a:pt x="533" y="18"/>
                </a:lnTo>
                <a:lnTo>
                  <a:pt x="523" y="20"/>
                </a:lnTo>
                <a:lnTo>
                  <a:pt x="512" y="21"/>
                </a:lnTo>
                <a:lnTo>
                  <a:pt x="502" y="22"/>
                </a:lnTo>
                <a:lnTo>
                  <a:pt x="492" y="25"/>
                </a:lnTo>
                <a:lnTo>
                  <a:pt x="483" y="28"/>
                </a:lnTo>
                <a:lnTo>
                  <a:pt x="473" y="30"/>
                </a:lnTo>
                <a:lnTo>
                  <a:pt x="465" y="34"/>
                </a:lnTo>
                <a:lnTo>
                  <a:pt x="456" y="38"/>
                </a:lnTo>
                <a:lnTo>
                  <a:pt x="448" y="42"/>
                </a:lnTo>
                <a:lnTo>
                  <a:pt x="440" y="46"/>
                </a:lnTo>
                <a:lnTo>
                  <a:pt x="433" y="51"/>
                </a:lnTo>
                <a:lnTo>
                  <a:pt x="427" y="56"/>
                </a:lnTo>
                <a:lnTo>
                  <a:pt x="420" y="62"/>
                </a:lnTo>
                <a:lnTo>
                  <a:pt x="415" y="67"/>
                </a:lnTo>
                <a:lnTo>
                  <a:pt x="415" y="68"/>
                </a:lnTo>
                <a:lnTo>
                  <a:pt x="403" y="64"/>
                </a:lnTo>
                <a:lnTo>
                  <a:pt x="392" y="60"/>
                </a:lnTo>
                <a:lnTo>
                  <a:pt x="378" y="58"/>
                </a:lnTo>
                <a:lnTo>
                  <a:pt x="367" y="55"/>
                </a:lnTo>
                <a:lnTo>
                  <a:pt x="354" y="54"/>
                </a:lnTo>
                <a:lnTo>
                  <a:pt x="340" y="53"/>
                </a:lnTo>
                <a:lnTo>
                  <a:pt x="327" y="51"/>
                </a:lnTo>
                <a:lnTo>
                  <a:pt x="314" y="51"/>
                </a:lnTo>
                <a:lnTo>
                  <a:pt x="293" y="53"/>
                </a:lnTo>
                <a:lnTo>
                  <a:pt x="274" y="54"/>
                </a:lnTo>
                <a:lnTo>
                  <a:pt x="254" y="56"/>
                </a:lnTo>
                <a:lnTo>
                  <a:pt x="236" y="60"/>
                </a:lnTo>
                <a:lnTo>
                  <a:pt x="219" y="66"/>
                </a:lnTo>
                <a:lnTo>
                  <a:pt x="202" y="72"/>
                </a:lnTo>
                <a:lnTo>
                  <a:pt x="187" y="79"/>
                </a:lnTo>
                <a:lnTo>
                  <a:pt x="173" y="87"/>
                </a:lnTo>
                <a:lnTo>
                  <a:pt x="166" y="91"/>
                </a:lnTo>
                <a:lnTo>
                  <a:pt x="160" y="95"/>
                </a:lnTo>
                <a:lnTo>
                  <a:pt x="153" y="100"/>
                </a:lnTo>
                <a:lnTo>
                  <a:pt x="148" y="104"/>
                </a:lnTo>
                <a:lnTo>
                  <a:pt x="143" y="109"/>
                </a:lnTo>
                <a:lnTo>
                  <a:pt x="137" y="114"/>
                </a:lnTo>
                <a:lnTo>
                  <a:pt x="134" y="120"/>
                </a:lnTo>
                <a:lnTo>
                  <a:pt x="130" y="125"/>
                </a:lnTo>
                <a:lnTo>
                  <a:pt x="126" y="130"/>
                </a:lnTo>
                <a:lnTo>
                  <a:pt x="123" y="135"/>
                </a:lnTo>
                <a:lnTo>
                  <a:pt x="120" y="142"/>
                </a:lnTo>
                <a:lnTo>
                  <a:pt x="118" y="147"/>
                </a:lnTo>
                <a:lnTo>
                  <a:pt x="116" y="152"/>
                </a:lnTo>
                <a:lnTo>
                  <a:pt x="115" y="159"/>
                </a:lnTo>
                <a:lnTo>
                  <a:pt x="114" y="166"/>
                </a:lnTo>
                <a:lnTo>
                  <a:pt x="114" y="171"/>
                </a:lnTo>
                <a:lnTo>
                  <a:pt x="114" y="179"/>
                </a:lnTo>
                <a:lnTo>
                  <a:pt x="115" y="188"/>
                </a:lnTo>
                <a:lnTo>
                  <a:pt x="116" y="187"/>
                </a:lnTo>
              </a:path>
            </a:pathLst>
          </a:custGeom>
          <a:solidFill>
            <a:schemeClr val="folHlink"/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6" name="Freeform 36"/>
          <p:cNvSpPr>
            <a:spLocks/>
          </p:cNvSpPr>
          <p:nvPr/>
        </p:nvSpPr>
        <p:spPr bwMode="auto">
          <a:xfrm>
            <a:off x="2843069" y="2126052"/>
            <a:ext cx="119063" cy="17462"/>
          </a:xfrm>
          <a:custGeom>
            <a:avLst/>
            <a:gdLst>
              <a:gd name="T0" fmla="*/ 0 w 75"/>
              <a:gd name="T1" fmla="*/ 0 h 11"/>
              <a:gd name="T2" fmla="*/ 40322665 w 75"/>
              <a:gd name="T3" fmla="*/ 10080336 h 11"/>
              <a:gd name="T4" fmla="*/ 80645331 w 75"/>
              <a:gd name="T5" fmla="*/ 20160672 h 11"/>
              <a:gd name="T6" fmla="*/ 98287285 w 75"/>
              <a:gd name="T7" fmla="*/ 22679961 h 11"/>
              <a:gd name="T8" fmla="*/ 123488968 w 75"/>
              <a:gd name="T9" fmla="*/ 22679961 h 11"/>
              <a:gd name="T10" fmla="*/ 141129335 w 75"/>
              <a:gd name="T11" fmla="*/ 27720134 h 11"/>
              <a:gd name="T12" fmla="*/ 166330993 w 75"/>
              <a:gd name="T13" fmla="*/ 27720134 h 11"/>
              <a:gd name="T14" fmla="*/ 189013279 w 75"/>
              <a:gd name="T15" fmla="*/ 27720134 h 1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5"/>
              <a:gd name="T25" fmla="*/ 0 h 11"/>
              <a:gd name="T26" fmla="*/ 75 w 75"/>
              <a:gd name="T27" fmla="*/ 11 h 1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5" h="11">
                <a:moveTo>
                  <a:pt x="0" y="0"/>
                </a:moveTo>
                <a:lnTo>
                  <a:pt x="16" y="4"/>
                </a:lnTo>
                <a:lnTo>
                  <a:pt x="32" y="8"/>
                </a:lnTo>
                <a:lnTo>
                  <a:pt x="39" y="9"/>
                </a:lnTo>
                <a:lnTo>
                  <a:pt x="49" y="9"/>
                </a:lnTo>
                <a:lnTo>
                  <a:pt x="56" y="11"/>
                </a:lnTo>
                <a:lnTo>
                  <a:pt x="66" y="11"/>
                </a:lnTo>
                <a:lnTo>
                  <a:pt x="75" y="11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" name="Freeform 37"/>
          <p:cNvSpPr>
            <a:spLocks/>
          </p:cNvSpPr>
          <p:nvPr/>
        </p:nvSpPr>
        <p:spPr bwMode="auto">
          <a:xfrm>
            <a:off x="3016107" y="2322902"/>
            <a:ext cx="52387" cy="7937"/>
          </a:xfrm>
          <a:custGeom>
            <a:avLst/>
            <a:gdLst>
              <a:gd name="T0" fmla="*/ 0 w 33"/>
              <a:gd name="T1" fmla="*/ 12599192 h 5"/>
              <a:gd name="T2" fmla="*/ 20161054 w 33"/>
              <a:gd name="T3" fmla="*/ 10079989 h 5"/>
              <a:gd name="T4" fmla="*/ 42841446 w 33"/>
              <a:gd name="T5" fmla="*/ 5039995 h 5"/>
              <a:gd name="T6" fmla="*/ 83163555 w 33"/>
              <a:gd name="T7" fmla="*/ 0 h 5"/>
              <a:gd name="T8" fmla="*/ 0 60000 65536"/>
              <a:gd name="T9" fmla="*/ 0 60000 65536"/>
              <a:gd name="T10" fmla="*/ 0 60000 65536"/>
              <a:gd name="T11" fmla="*/ 0 60000 65536"/>
              <a:gd name="T12" fmla="*/ 0 w 33"/>
              <a:gd name="T13" fmla="*/ 0 h 5"/>
              <a:gd name="T14" fmla="*/ 33 w 33"/>
              <a:gd name="T15" fmla="*/ 5 h 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" h="5">
                <a:moveTo>
                  <a:pt x="0" y="5"/>
                </a:moveTo>
                <a:lnTo>
                  <a:pt x="8" y="4"/>
                </a:lnTo>
                <a:lnTo>
                  <a:pt x="17" y="2"/>
                </a:lnTo>
                <a:lnTo>
                  <a:pt x="33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8" name="Freeform 38"/>
          <p:cNvSpPr>
            <a:spLocks/>
          </p:cNvSpPr>
          <p:nvPr/>
        </p:nvSpPr>
        <p:spPr bwMode="auto">
          <a:xfrm>
            <a:off x="3484419" y="2372114"/>
            <a:ext cx="31750" cy="38100"/>
          </a:xfrm>
          <a:custGeom>
            <a:avLst/>
            <a:gdLst>
              <a:gd name="T0" fmla="*/ 0 w 20"/>
              <a:gd name="T1" fmla="*/ 0 h 24"/>
              <a:gd name="T2" fmla="*/ 12601573 w 20"/>
              <a:gd name="T3" fmla="*/ 17640301 h 24"/>
              <a:gd name="T4" fmla="*/ 22682198 w 20"/>
              <a:gd name="T5" fmla="*/ 30241878 h 24"/>
              <a:gd name="T6" fmla="*/ 35282186 w 20"/>
              <a:gd name="T7" fmla="*/ 42843449 h 24"/>
              <a:gd name="T8" fmla="*/ 50403118 w 20"/>
              <a:gd name="T9" fmla="*/ 60483756 h 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"/>
              <a:gd name="T16" fmla="*/ 0 h 24"/>
              <a:gd name="T17" fmla="*/ 20 w 20"/>
              <a:gd name="T18" fmla="*/ 24 h 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" h="24">
                <a:moveTo>
                  <a:pt x="0" y="0"/>
                </a:moveTo>
                <a:lnTo>
                  <a:pt x="5" y="7"/>
                </a:lnTo>
                <a:lnTo>
                  <a:pt x="9" y="12"/>
                </a:lnTo>
                <a:lnTo>
                  <a:pt x="14" y="17"/>
                </a:lnTo>
                <a:lnTo>
                  <a:pt x="20" y="24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" name="Freeform 39"/>
          <p:cNvSpPr>
            <a:spLocks/>
          </p:cNvSpPr>
          <p:nvPr/>
        </p:nvSpPr>
        <p:spPr bwMode="auto">
          <a:xfrm>
            <a:off x="4084494" y="2318139"/>
            <a:ext cx="12700" cy="39688"/>
          </a:xfrm>
          <a:custGeom>
            <a:avLst/>
            <a:gdLst>
              <a:gd name="T0" fmla="*/ 0 w 8"/>
              <a:gd name="T1" fmla="*/ 63005499 h 25"/>
              <a:gd name="T2" fmla="*/ 7559674 w 8"/>
              <a:gd name="T3" fmla="*/ 50403757 h 25"/>
              <a:gd name="T4" fmla="*/ 10080623 w 8"/>
              <a:gd name="T5" fmla="*/ 32763240 h 25"/>
              <a:gd name="T6" fmla="*/ 17640298 w 8"/>
              <a:gd name="T7" fmla="*/ 17642111 h 25"/>
              <a:gd name="T8" fmla="*/ 20161247 w 8"/>
              <a:gd name="T9" fmla="*/ 0 h 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"/>
              <a:gd name="T16" fmla="*/ 0 h 25"/>
              <a:gd name="T17" fmla="*/ 8 w 8"/>
              <a:gd name="T18" fmla="*/ 25 h 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" h="25">
                <a:moveTo>
                  <a:pt x="0" y="25"/>
                </a:moveTo>
                <a:lnTo>
                  <a:pt x="3" y="20"/>
                </a:lnTo>
                <a:lnTo>
                  <a:pt x="4" y="13"/>
                </a:lnTo>
                <a:lnTo>
                  <a:pt x="7" y="7"/>
                </a:lnTo>
                <a:lnTo>
                  <a:pt x="8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0" name="Freeform 40"/>
          <p:cNvSpPr>
            <a:spLocks/>
          </p:cNvSpPr>
          <p:nvPr/>
        </p:nvSpPr>
        <p:spPr bwMode="auto">
          <a:xfrm>
            <a:off x="4346432" y="2076839"/>
            <a:ext cx="153987" cy="146050"/>
          </a:xfrm>
          <a:custGeom>
            <a:avLst/>
            <a:gdLst>
              <a:gd name="T0" fmla="*/ 244453591 w 97"/>
              <a:gd name="T1" fmla="*/ 231854397 h 92"/>
              <a:gd name="T2" fmla="*/ 244453591 w 97"/>
              <a:gd name="T3" fmla="*/ 231854397 h 92"/>
              <a:gd name="T4" fmla="*/ 241934238 w 97"/>
              <a:gd name="T5" fmla="*/ 211693154 h 92"/>
              <a:gd name="T6" fmla="*/ 236893943 w 97"/>
              <a:gd name="T7" fmla="*/ 194052810 h 92"/>
              <a:gd name="T8" fmla="*/ 234373002 w 97"/>
              <a:gd name="T9" fmla="*/ 173891567 h 92"/>
              <a:gd name="T10" fmla="*/ 226813354 w 97"/>
              <a:gd name="T11" fmla="*/ 158769047 h 92"/>
              <a:gd name="T12" fmla="*/ 219252118 w 97"/>
              <a:gd name="T13" fmla="*/ 141128753 h 92"/>
              <a:gd name="T14" fmla="*/ 204131185 w 97"/>
              <a:gd name="T15" fmla="*/ 123486871 h 92"/>
              <a:gd name="T16" fmla="*/ 191531242 w 97"/>
              <a:gd name="T17" fmla="*/ 108367526 h 92"/>
              <a:gd name="T18" fmla="*/ 178929712 w 97"/>
              <a:gd name="T19" fmla="*/ 90725620 h 92"/>
              <a:gd name="T20" fmla="*/ 161289475 w 97"/>
              <a:gd name="T21" fmla="*/ 78124049 h 92"/>
              <a:gd name="T22" fmla="*/ 141128297 w 97"/>
              <a:gd name="T23" fmla="*/ 65524066 h 92"/>
              <a:gd name="T24" fmla="*/ 123486472 w 97"/>
              <a:gd name="T25" fmla="*/ 52924082 h 92"/>
              <a:gd name="T26" fmla="*/ 103325269 w 97"/>
              <a:gd name="T27" fmla="*/ 37801550 h 92"/>
              <a:gd name="T28" fmla="*/ 80644738 w 97"/>
              <a:gd name="T29" fmla="*/ 25201560 h 92"/>
              <a:gd name="T30" fmla="*/ 52922324 w 97"/>
              <a:gd name="T31" fmla="*/ 15120939 h 92"/>
              <a:gd name="T32" fmla="*/ 27720839 w 97"/>
              <a:gd name="T33" fmla="*/ 5040312 h 92"/>
              <a:gd name="T34" fmla="*/ 0 w 97"/>
              <a:gd name="T35" fmla="*/ 0 h 9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97"/>
              <a:gd name="T55" fmla="*/ 0 h 92"/>
              <a:gd name="T56" fmla="*/ 97 w 97"/>
              <a:gd name="T57" fmla="*/ 92 h 9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97" h="92">
                <a:moveTo>
                  <a:pt x="97" y="92"/>
                </a:moveTo>
                <a:lnTo>
                  <a:pt x="97" y="92"/>
                </a:lnTo>
                <a:lnTo>
                  <a:pt x="96" y="84"/>
                </a:lnTo>
                <a:lnTo>
                  <a:pt x="94" y="77"/>
                </a:lnTo>
                <a:lnTo>
                  <a:pt x="93" y="69"/>
                </a:lnTo>
                <a:lnTo>
                  <a:pt x="90" y="63"/>
                </a:lnTo>
                <a:lnTo>
                  <a:pt x="87" y="56"/>
                </a:lnTo>
                <a:lnTo>
                  <a:pt x="81" y="49"/>
                </a:lnTo>
                <a:lnTo>
                  <a:pt x="76" y="43"/>
                </a:lnTo>
                <a:lnTo>
                  <a:pt x="71" y="36"/>
                </a:lnTo>
                <a:lnTo>
                  <a:pt x="64" y="31"/>
                </a:lnTo>
                <a:lnTo>
                  <a:pt x="56" y="26"/>
                </a:lnTo>
                <a:lnTo>
                  <a:pt x="49" y="21"/>
                </a:lnTo>
                <a:lnTo>
                  <a:pt x="41" y="15"/>
                </a:lnTo>
                <a:lnTo>
                  <a:pt x="32" y="10"/>
                </a:lnTo>
                <a:lnTo>
                  <a:pt x="21" y="6"/>
                </a:lnTo>
                <a:lnTo>
                  <a:pt x="11" y="2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" name="Freeform 41"/>
          <p:cNvSpPr>
            <a:spLocks/>
          </p:cNvSpPr>
          <p:nvPr/>
        </p:nvSpPr>
        <p:spPr bwMode="auto">
          <a:xfrm>
            <a:off x="4484540" y="1918089"/>
            <a:ext cx="69850" cy="53975"/>
          </a:xfrm>
          <a:custGeom>
            <a:avLst/>
            <a:gdLst>
              <a:gd name="T0" fmla="*/ 0 w 44"/>
              <a:gd name="T1" fmla="*/ 85685299 h 34"/>
              <a:gd name="T2" fmla="*/ 17640300 w 44"/>
              <a:gd name="T3" fmla="*/ 78124040 h 34"/>
              <a:gd name="T4" fmla="*/ 35282188 w 44"/>
              <a:gd name="T5" fmla="*/ 68043419 h 34"/>
              <a:gd name="T6" fmla="*/ 50403120 w 44"/>
              <a:gd name="T7" fmla="*/ 57962799 h 34"/>
              <a:gd name="T8" fmla="*/ 63003115 w 44"/>
              <a:gd name="T9" fmla="*/ 45362805 h 34"/>
              <a:gd name="T10" fmla="*/ 78124048 w 44"/>
              <a:gd name="T11" fmla="*/ 35282184 h 34"/>
              <a:gd name="T12" fmla="*/ 90725618 w 44"/>
              <a:gd name="T13" fmla="*/ 22680609 h 34"/>
              <a:gd name="T14" fmla="*/ 100806240 w 44"/>
              <a:gd name="T15" fmla="*/ 12599985 h 34"/>
              <a:gd name="T16" fmla="*/ 110886886 w 44"/>
              <a:gd name="T17" fmla="*/ 0 h 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4"/>
              <a:gd name="T28" fmla="*/ 0 h 34"/>
              <a:gd name="T29" fmla="*/ 44 w 44"/>
              <a:gd name="T30" fmla="*/ 34 h 3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4" h="34">
                <a:moveTo>
                  <a:pt x="0" y="34"/>
                </a:moveTo>
                <a:lnTo>
                  <a:pt x="7" y="31"/>
                </a:lnTo>
                <a:lnTo>
                  <a:pt x="14" y="27"/>
                </a:lnTo>
                <a:lnTo>
                  <a:pt x="20" y="23"/>
                </a:lnTo>
                <a:lnTo>
                  <a:pt x="25" y="18"/>
                </a:lnTo>
                <a:lnTo>
                  <a:pt x="31" y="14"/>
                </a:lnTo>
                <a:lnTo>
                  <a:pt x="36" y="9"/>
                </a:lnTo>
                <a:lnTo>
                  <a:pt x="40" y="5"/>
                </a:lnTo>
                <a:lnTo>
                  <a:pt x="44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" name="Freeform 42"/>
          <p:cNvSpPr>
            <a:spLocks/>
          </p:cNvSpPr>
          <p:nvPr/>
        </p:nvSpPr>
        <p:spPr bwMode="auto">
          <a:xfrm>
            <a:off x="4389290" y="1713302"/>
            <a:ext cx="4763" cy="25400"/>
          </a:xfrm>
          <a:custGeom>
            <a:avLst/>
            <a:gdLst>
              <a:gd name="T0" fmla="*/ 7562057 w 3"/>
              <a:gd name="T1" fmla="*/ 40322493 h 16"/>
              <a:gd name="T2" fmla="*/ 7562057 w 3"/>
              <a:gd name="T3" fmla="*/ 35282183 h 16"/>
              <a:gd name="T4" fmla="*/ 7562057 w 3"/>
              <a:gd name="T5" fmla="*/ 20161247 h 16"/>
              <a:gd name="T6" fmla="*/ 0 w 3"/>
              <a:gd name="T7" fmla="*/ 0 h 16"/>
              <a:gd name="T8" fmla="*/ 0 60000 65536"/>
              <a:gd name="T9" fmla="*/ 0 60000 65536"/>
              <a:gd name="T10" fmla="*/ 0 60000 65536"/>
              <a:gd name="T11" fmla="*/ 0 60000 65536"/>
              <a:gd name="T12" fmla="*/ 0 w 3"/>
              <a:gd name="T13" fmla="*/ 0 h 16"/>
              <a:gd name="T14" fmla="*/ 3 w 3"/>
              <a:gd name="T15" fmla="*/ 16 h 1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" h="16">
                <a:moveTo>
                  <a:pt x="3" y="16"/>
                </a:moveTo>
                <a:lnTo>
                  <a:pt x="3" y="14"/>
                </a:lnTo>
                <a:lnTo>
                  <a:pt x="3" y="8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" name="Freeform 43"/>
          <p:cNvSpPr>
            <a:spLocks/>
          </p:cNvSpPr>
          <p:nvPr/>
        </p:nvSpPr>
        <p:spPr bwMode="auto">
          <a:xfrm>
            <a:off x="4109894" y="1648214"/>
            <a:ext cx="33338" cy="33338"/>
          </a:xfrm>
          <a:custGeom>
            <a:avLst/>
            <a:gdLst>
              <a:gd name="T0" fmla="*/ 52924874 w 21"/>
              <a:gd name="T1" fmla="*/ 0 h 21"/>
              <a:gd name="T2" fmla="*/ 35282716 w 21"/>
              <a:gd name="T3" fmla="*/ 12601763 h 21"/>
              <a:gd name="T4" fmla="*/ 22682538 w 21"/>
              <a:gd name="T5" fmla="*/ 27722931 h 21"/>
              <a:gd name="T6" fmla="*/ 10080776 w 21"/>
              <a:gd name="T7" fmla="*/ 40323103 h 21"/>
              <a:gd name="T8" fmla="*/ 0 w 21"/>
              <a:gd name="T9" fmla="*/ 52924874 h 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"/>
              <a:gd name="T16" fmla="*/ 0 h 21"/>
              <a:gd name="T17" fmla="*/ 21 w 21"/>
              <a:gd name="T18" fmla="*/ 21 h 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" h="21">
                <a:moveTo>
                  <a:pt x="21" y="0"/>
                </a:moveTo>
                <a:lnTo>
                  <a:pt x="14" y="5"/>
                </a:lnTo>
                <a:lnTo>
                  <a:pt x="9" y="11"/>
                </a:lnTo>
                <a:lnTo>
                  <a:pt x="4" y="16"/>
                </a:lnTo>
                <a:lnTo>
                  <a:pt x="0" y="21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4" name="Freeform 44"/>
          <p:cNvSpPr>
            <a:spLocks/>
          </p:cNvSpPr>
          <p:nvPr/>
        </p:nvSpPr>
        <p:spPr bwMode="auto">
          <a:xfrm>
            <a:off x="3781282" y="1668852"/>
            <a:ext cx="15875" cy="30162"/>
          </a:xfrm>
          <a:custGeom>
            <a:avLst/>
            <a:gdLst>
              <a:gd name="T0" fmla="*/ 25201559 w 10"/>
              <a:gd name="T1" fmla="*/ 0 h 19"/>
              <a:gd name="T2" fmla="*/ 15120938 w 10"/>
              <a:gd name="T3" fmla="*/ 10080457 h 19"/>
              <a:gd name="T4" fmla="*/ 10080624 w 10"/>
              <a:gd name="T5" fmla="*/ 20160914 h 19"/>
              <a:gd name="T6" fmla="*/ 2520950 w 10"/>
              <a:gd name="T7" fmla="*/ 32760694 h 19"/>
              <a:gd name="T8" fmla="*/ 0 w 10"/>
              <a:gd name="T9" fmla="*/ 47881374 h 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19"/>
              <a:gd name="T17" fmla="*/ 10 w 10"/>
              <a:gd name="T18" fmla="*/ 19 h 1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19">
                <a:moveTo>
                  <a:pt x="10" y="0"/>
                </a:moveTo>
                <a:lnTo>
                  <a:pt x="6" y="4"/>
                </a:lnTo>
                <a:lnTo>
                  <a:pt x="4" y="8"/>
                </a:lnTo>
                <a:lnTo>
                  <a:pt x="1" y="13"/>
                </a:lnTo>
                <a:lnTo>
                  <a:pt x="0" y="19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5" name="Freeform 45"/>
          <p:cNvSpPr>
            <a:spLocks/>
          </p:cNvSpPr>
          <p:nvPr/>
        </p:nvSpPr>
        <p:spPr bwMode="auto">
          <a:xfrm>
            <a:off x="3400282" y="1708539"/>
            <a:ext cx="60325" cy="26988"/>
          </a:xfrm>
          <a:custGeom>
            <a:avLst/>
            <a:gdLst>
              <a:gd name="T0" fmla="*/ 95765924 w 38"/>
              <a:gd name="T1" fmla="*/ 42844237 h 17"/>
              <a:gd name="T2" fmla="*/ 73083733 w 38"/>
              <a:gd name="T3" fmla="*/ 30242434 h 17"/>
              <a:gd name="T4" fmla="*/ 50403117 w 38"/>
              <a:gd name="T5" fmla="*/ 20161621 h 17"/>
              <a:gd name="T6" fmla="*/ 27720926 w 38"/>
              <a:gd name="T7" fmla="*/ 10080810 h 17"/>
              <a:gd name="T8" fmla="*/ 0 w 38"/>
              <a:gd name="T9" fmla="*/ 0 h 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"/>
              <a:gd name="T16" fmla="*/ 0 h 17"/>
              <a:gd name="T17" fmla="*/ 38 w 38"/>
              <a:gd name="T18" fmla="*/ 17 h 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" h="17">
                <a:moveTo>
                  <a:pt x="38" y="17"/>
                </a:moveTo>
                <a:lnTo>
                  <a:pt x="29" y="12"/>
                </a:lnTo>
                <a:lnTo>
                  <a:pt x="20" y="8"/>
                </a:lnTo>
                <a:lnTo>
                  <a:pt x="11" y="4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6" name="Freeform 46"/>
          <p:cNvSpPr>
            <a:spLocks/>
          </p:cNvSpPr>
          <p:nvPr/>
        </p:nvSpPr>
        <p:spPr bwMode="auto">
          <a:xfrm>
            <a:off x="2924032" y="1899039"/>
            <a:ext cx="11112" cy="28575"/>
          </a:xfrm>
          <a:custGeom>
            <a:avLst/>
            <a:gdLst>
              <a:gd name="T0" fmla="*/ 0 w 7"/>
              <a:gd name="T1" fmla="*/ 0 h 18"/>
              <a:gd name="T2" fmla="*/ 7559336 w 7"/>
              <a:gd name="T3" fmla="*/ 22682197 h 18"/>
              <a:gd name="T4" fmla="*/ 17639508 w 7"/>
              <a:gd name="T5" fmla="*/ 45362806 h 18"/>
              <a:gd name="T6" fmla="*/ 0 60000 65536"/>
              <a:gd name="T7" fmla="*/ 0 60000 65536"/>
              <a:gd name="T8" fmla="*/ 0 60000 65536"/>
              <a:gd name="T9" fmla="*/ 0 w 7"/>
              <a:gd name="T10" fmla="*/ 0 h 18"/>
              <a:gd name="T11" fmla="*/ 7 w 7"/>
              <a:gd name="T12" fmla="*/ 18 h 1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" h="18">
                <a:moveTo>
                  <a:pt x="0" y="0"/>
                </a:moveTo>
                <a:lnTo>
                  <a:pt x="3" y="9"/>
                </a:lnTo>
                <a:lnTo>
                  <a:pt x="7" y="18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7" name="Rectangle 50"/>
          <p:cNvSpPr>
            <a:spLocks noChangeArrowheads="1"/>
          </p:cNvSpPr>
          <p:nvPr/>
        </p:nvSpPr>
        <p:spPr bwMode="auto">
          <a:xfrm>
            <a:off x="3453801" y="1665491"/>
            <a:ext cx="936155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EPS/GPRS core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78" name="Rectangle 53"/>
          <p:cNvSpPr>
            <a:spLocks noChangeArrowheads="1"/>
          </p:cNvSpPr>
          <p:nvPr/>
        </p:nvSpPr>
        <p:spPr bwMode="auto">
          <a:xfrm>
            <a:off x="1208600" y="1887928"/>
            <a:ext cx="364706" cy="444500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UE</a:t>
            </a:r>
            <a:endParaRPr lang="en-US" sz="1000" dirty="0"/>
          </a:p>
        </p:txBody>
      </p:sp>
      <p:sp>
        <p:nvSpPr>
          <p:cNvPr id="79" name="Rectangle 63"/>
          <p:cNvSpPr>
            <a:spLocks noChangeArrowheads="1"/>
          </p:cNvSpPr>
          <p:nvPr/>
        </p:nvSpPr>
        <p:spPr bwMode="auto">
          <a:xfrm>
            <a:off x="7001880" y="1594240"/>
            <a:ext cx="27090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PDN</a:t>
            </a:r>
          </a:p>
        </p:txBody>
      </p:sp>
      <p:sp>
        <p:nvSpPr>
          <p:cNvPr id="80" name="Rectangle 50"/>
          <p:cNvSpPr>
            <a:spLocks noChangeArrowheads="1"/>
          </p:cNvSpPr>
          <p:nvPr/>
        </p:nvSpPr>
        <p:spPr bwMode="auto">
          <a:xfrm>
            <a:off x="1932625" y="1548951"/>
            <a:ext cx="787074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3GPP Access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81" name="Freeform 5"/>
          <p:cNvSpPr>
            <a:spLocks/>
          </p:cNvSpPr>
          <p:nvPr/>
        </p:nvSpPr>
        <p:spPr bwMode="auto">
          <a:xfrm>
            <a:off x="1610329" y="2092595"/>
            <a:ext cx="1376362" cy="690282"/>
          </a:xfrm>
          <a:custGeom>
            <a:avLst/>
            <a:gdLst>
              <a:gd name="T0" fmla="*/ 118446523 w 867"/>
              <a:gd name="T1" fmla="*/ 493950333 h 563"/>
              <a:gd name="T2" fmla="*/ 42841847 w 867"/>
              <a:gd name="T3" fmla="*/ 549393715 h 563"/>
              <a:gd name="T4" fmla="*/ 5040311 w 867"/>
              <a:gd name="T5" fmla="*/ 630038635 h 563"/>
              <a:gd name="T6" fmla="*/ 5040311 w 867"/>
              <a:gd name="T7" fmla="*/ 705643248 h 563"/>
              <a:gd name="T8" fmla="*/ 27720920 w 867"/>
              <a:gd name="T9" fmla="*/ 766126938 h 563"/>
              <a:gd name="T10" fmla="*/ 105846544 w 867"/>
              <a:gd name="T11" fmla="*/ 831650935 h 563"/>
              <a:gd name="T12" fmla="*/ 57962787 w 867"/>
              <a:gd name="T13" fmla="*/ 912296053 h 563"/>
              <a:gd name="T14" fmla="*/ 52922478 w 867"/>
              <a:gd name="T15" fmla="*/ 1003021588 h 563"/>
              <a:gd name="T16" fmla="*/ 95765901 w 867"/>
              <a:gd name="T17" fmla="*/ 1091226176 h 563"/>
              <a:gd name="T18" fmla="*/ 181451183 w 867"/>
              <a:gd name="T19" fmla="*/ 1144148611 h 563"/>
              <a:gd name="T20" fmla="*/ 282257417 w 867"/>
              <a:gd name="T21" fmla="*/ 1159269533 h 563"/>
              <a:gd name="T22" fmla="*/ 337700819 w 867"/>
              <a:gd name="T23" fmla="*/ 1217233863 h 563"/>
              <a:gd name="T24" fmla="*/ 435986155 w 867"/>
              <a:gd name="T25" fmla="*/ 1287798168 h 563"/>
              <a:gd name="T26" fmla="*/ 554434216 w 867"/>
              <a:gd name="T27" fmla="*/ 1328120628 h 563"/>
              <a:gd name="T28" fmla="*/ 682961308 w 867"/>
              <a:gd name="T29" fmla="*/ 1333160935 h 563"/>
              <a:gd name="T30" fmla="*/ 808969039 w 867"/>
              <a:gd name="T31" fmla="*/ 1295359423 h 563"/>
              <a:gd name="T32" fmla="*/ 871973897 w 867"/>
              <a:gd name="T33" fmla="*/ 1328120628 h 563"/>
              <a:gd name="T34" fmla="*/ 955138206 w 867"/>
              <a:gd name="T35" fmla="*/ 1386084958 h 563"/>
              <a:gd name="T36" fmla="*/ 1053425030 w 867"/>
              <a:gd name="T37" fmla="*/ 1413805855 h 563"/>
              <a:gd name="T38" fmla="*/ 1171871504 w 867"/>
              <a:gd name="T39" fmla="*/ 1413805855 h 563"/>
              <a:gd name="T40" fmla="*/ 1297879235 w 867"/>
              <a:gd name="T41" fmla="*/ 1370964035 h 563"/>
              <a:gd name="T42" fmla="*/ 1393645111 w 867"/>
              <a:gd name="T43" fmla="*/ 1292838475 h 563"/>
              <a:gd name="T44" fmla="*/ 1444048203 w 867"/>
              <a:gd name="T45" fmla="*/ 1207153248 h 563"/>
              <a:gd name="T46" fmla="*/ 1534773770 w 867"/>
              <a:gd name="T47" fmla="*/ 1239914453 h 563"/>
              <a:gd name="T48" fmla="*/ 1658262140 w 867"/>
              <a:gd name="T49" fmla="*/ 1239914453 h 563"/>
              <a:gd name="T50" fmla="*/ 1784270268 w 867"/>
              <a:gd name="T51" fmla="*/ 1186992018 h 563"/>
              <a:gd name="T52" fmla="*/ 1864915216 w 867"/>
              <a:gd name="T53" fmla="*/ 1091226176 h 563"/>
              <a:gd name="T54" fmla="*/ 1887595814 w 867"/>
              <a:gd name="T55" fmla="*/ 987900666 h 563"/>
              <a:gd name="T56" fmla="*/ 2033764782 w 867"/>
              <a:gd name="T57" fmla="*/ 942537898 h 563"/>
              <a:gd name="T58" fmla="*/ 2137091916 w 867"/>
              <a:gd name="T59" fmla="*/ 844251108 h 563"/>
              <a:gd name="T60" fmla="*/ 2147483647 w 867"/>
              <a:gd name="T61" fmla="*/ 715723863 h 563"/>
              <a:gd name="T62" fmla="*/ 2147483647 w 867"/>
              <a:gd name="T63" fmla="*/ 589716175 h 563"/>
              <a:gd name="T64" fmla="*/ 2114409730 w 867"/>
              <a:gd name="T65" fmla="*/ 504030948 h 563"/>
              <a:gd name="T66" fmla="*/ 2132051606 w 867"/>
              <a:gd name="T67" fmla="*/ 390623136 h 563"/>
              <a:gd name="T68" fmla="*/ 2104329112 w 867"/>
              <a:gd name="T69" fmla="*/ 299897601 h 563"/>
              <a:gd name="T70" fmla="*/ 2033764782 w 867"/>
              <a:gd name="T71" fmla="*/ 226813936 h 563"/>
              <a:gd name="T72" fmla="*/ 1935479546 w 867"/>
              <a:gd name="T73" fmla="*/ 178930172 h 563"/>
              <a:gd name="T74" fmla="*/ 1905237690 w 867"/>
              <a:gd name="T75" fmla="*/ 105846507 h 563"/>
              <a:gd name="T76" fmla="*/ 1837192722 w 867"/>
              <a:gd name="T77" fmla="*/ 40322472 h 563"/>
              <a:gd name="T78" fmla="*/ 1736386537 w 867"/>
              <a:gd name="T79" fmla="*/ 5040309 h 563"/>
              <a:gd name="T80" fmla="*/ 1615418718 w 867"/>
              <a:gd name="T81" fmla="*/ 15120929 h 563"/>
              <a:gd name="T82" fmla="*/ 1507052863 w 867"/>
              <a:gd name="T83" fmla="*/ 78123997 h 563"/>
              <a:gd name="T84" fmla="*/ 1428927275 w 867"/>
              <a:gd name="T85" fmla="*/ 20161236 h 563"/>
              <a:gd name="T86" fmla="*/ 1318040472 w 867"/>
              <a:gd name="T87" fmla="*/ 0 h 563"/>
              <a:gd name="T88" fmla="*/ 1242435833 w 867"/>
              <a:gd name="T89" fmla="*/ 17640289 h 563"/>
              <a:gd name="T90" fmla="*/ 1149190906 w 867"/>
              <a:gd name="T91" fmla="*/ 85685252 h 563"/>
              <a:gd name="T92" fmla="*/ 1093747504 w 867"/>
              <a:gd name="T93" fmla="*/ 83164305 h 563"/>
              <a:gd name="T94" fmla="*/ 970259134 w 867"/>
              <a:gd name="T95" fmla="*/ 42841832 h 563"/>
              <a:gd name="T96" fmla="*/ 871973897 w 867"/>
              <a:gd name="T97" fmla="*/ 52922460 h 563"/>
              <a:gd name="T98" fmla="*/ 793848112 w 867"/>
              <a:gd name="T99" fmla="*/ 85685252 h 563"/>
              <a:gd name="T100" fmla="*/ 725804730 w 867"/>
              <a:gd name="T101" fmla="*/ 143648019 h 563"/>
              <a:gd name="T102" fmla="*/ 667840380 w 867"/>
              <a:gd name="T103" fmla="*/ 153728634 h 563"/>
              <a:gd name="T104" fmla="*/ 559474525 w 867"/>
              <a:gd name="T105" fmla="*/ 133567404 h 563"/>
              <a:gd name="T106" fmla="*/ 400703891 w 867"/>
              <a:gd name="T107" fmla="*/ 156249582 h 563"/>
              <a:gd name="T108" fmla="*/ 272176799 w 867"/>
              <a:gd name="T109" fmla="*/ 239413911 h 563"/>
              <a:gd name="T110" fmla="*/ 199091471 w 867"/>
              <a:gd name="T111" fmla="*/ 370461906 h 563"/>
              <a:gd name="T112" fmla="*/ 191531801 w 867"/>
              <a:gd name="T113" fmla="*/ 453627873 h 56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67"/>
              <a:gd name="T172" fmla="*/ 0 h 563"/>
              <a:gd name="T173" fmla="*/ 867 w 867"/>
              <a:gd name="T174" fmla="*/ 563 h 56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67" h="563">
                <a:moveTo>
                  <a:pt x="78" y="188"/>
                </a:moveTo>
                <a:lnTo>
                  <a:pt x="70" y="188"/>
                </a:lnTo>
                <a:lnTo>
                  <a:pt x="62" y="191"/>
                </a:lnTo>
                <a:lnTo>
                  <a:pt x="54" y="193"/>
                </a:lnTo>
                <a:lnTo>
                  <a:pt x="47" y="196"/>
                </a:lnTo>
                <a:lnTo>
                  <a:pt x="40" y="199"/>
                </a:lnTo>
                <a:lnTo>
                  <a:pt x="34" y="204"/>
                </a:lnTo>
                <a:lnTo>
                  <a:pt x="28" y="208"/>
                </a:lnTo>
                <a:lnTo>
                  <a:pt x="23" y="213"/>
                </a:lnTo>
                <a:lnTo>
                  <a:pt x="17" y="218"/>
                </a:lnTo>
                <a:lnTo>
                  <a:pt x="13" y="224"/>
                </a:lnTo>
                <a:lnTo>
                  <a:pt x="9" y="230"/>
                </a:lnTo>
                <a:lnTo>
                  <a:pt x="5" y="237"/>
                </a:lnTo>
                <a:lnTo>
                  <a:pt x="3" y="243"/>
                </a:lnTo>
                <a:lnTo>
                  <a:pt x="2" y="250"/>
                </a:lnTo>
                <a:lnTo>
                  <a:pt x="0" y="258"/>
                </a:lnTo>
                <a:lnTo>
                  <a:pt x="0" y="264"/>
                </a:lnTo>
                <a:lnTo>
                  <a:pt x="0" y="270"/>
                </a:lnTo>
                <a:lnTo>
                  <a:pt x="0" y="275"/>
                </a:lnTo>
                <a:lnTo>
                  <a:pt x="2" y="280"/>
                </a:lnTo>
                <a:lnTo>
                  <a:pt x="3" y="284"/>
                </a:lnTo>
                <a:lnTo>
                  <a:pt x="4" y="289"/>
                </a:lnTo>
                <a:lnTo>
                  <a:pt x="7" y="295"/>
                </a:lnTo>
                <a:lnTo>
                  <a:pt x="8" y="299"/>
                </a:lnTo>
                <a:lnTo>
                  <a:pt x="11" y="304"/>
                </a:lnTo>
                <a:lnTo>
                  <a:pt x="17" y="312"/>
                </a:lnTo>
                <a:lnTo>
                  <a:pt x="25" y="320"/>
                </a:lnTo>
                <a:lnTo>
                  <a:pt x="33" y="326"/>
                </a:lnTo>
                <a:lnTo>
                  <a:pt x="43" y="331"/>
                </a:lnTo>
                <a:lnTo>
                  <a:pt x="42" y="330"/>
                </a:lnTo>
                <a:lnTo>
                  <a:pt x="37" y="337"/>
                </a:lnTo>
                <a:lnTo>
                  <a:pt x="32" y="342"/>
                </a:lnTo>
                <a:lnTo>
                  <a:pt x="28" y="349"/>
                </a:lnTo>
                <a:lnTo>
                  <a:pt x="25" y="355"/>
                </a:lnTo>
                <a:lnTo>
                  <a:pt x="23" y="362"/>
                </a:lnTo>
                <a:lnTo>
                  <a:pt x="20" y="368"/>
                </a:lnTo>
                <a:lnTo>
                  <a:pt x="19" y="376"/>
                </a:lnTo>
                <a:lnTo>
                  <a:pt x="19" y="383"/>
                </a:lnTo>
                <a:lnTo>
                  <a:pt x="19" y="391"/>
                </a:lnTo>
                <a:lnTo>
                  <a:pt x="21" y="398"/>
                </a:lnTo>
                <a:lnTo>
                  <a:pt x="23" y="406"/>
                </a:lnTo>
                <a:lnTo>
                  <a:pt x="25" y="413"/>
                </a:lnTo>
                <a:lnTo>
                  <a:pt x="29" y="420"/>
                </a:lnTo>
                <a:lnTo>
                  <a:pt x="34" y="426"/>
                </a:lnTo>
                <a:lnTo>
                  <a:pt x="38" y="433"/>
                </a:lnTo>
                <a:lnTo>
                  <a:pt x="45" y="438"/>
                </a:lnTo>
                <a:lnTo>
                  <a:pt x="50" y="443"/>
                </a:lnTo>
                <a:lnTo>
                  <a:pt x="58" y="447"/>
                </a:lnTo>
                <a:lnTo>
                  <a:pt x="64" y="451"/>
                </a:lnTo>
                <a:lnTo>
                  <a:pt x="72" y="454"/>
                </a:lnTo>
                <a:lnTo>
                  <a:pt x="80" y="456"/>
                </a:lnTo>
                <a:lnTo>
                  <a:pt x="89" y="459"/>
                </a:lnTo>
                <a:lnTo>
                  <a:pt x="97" y="460"/>
                </a:lnTo>
                <a:lnTo>
                  <a:pt x="106" y="460"/>
                </a:lnTo>
                <a:lnTo>
                  <a:pt x="112" y="460"/>
                </a:lnTo>
                <a:lnTo>
                  <a:pt x="117" y="460"/>
                </a:lnTo>
                <a:lnTo>
                  <a:pt x="116" y="460"/>
                </a:lnTo>
                <a:lnTo>
                  <a:pt x="122" y="468"/>
                </a:lnTo>
                <a:lnTo>
                  <a:pt x="127" y="476"/>
                </a:lnTo>
                <a:lnTo>
                  <a:pt x="134" y="483"/>
                </a:lnTo>
                <a:lnTo>
                  <a:pt x="140" y="489"/>
                </a:lnTo>
                <a:lnTo>
                  <a:pt x="148" y="496"/>
                </a:lnTo>
                <a:lnTo>
                  <a:pt x="156" y="501"/>
                </a:lnTo>
                <a:lnTo>
                  <a:pt x="164" y="506"/>
                </a:lnTo>
                <a:lnTo>
                  <a:pt x="173" y="511"/>
                </a:lnTo>
                <a:lnTo>
                  <a:pt x="182" y="515"/>
                </a:lnTo>
                <a:lnTo>
                  <a:pt x="191" y="519"/>
                </a:lnTo>
                <a:lnTo>
                  <a:pt x="201" y="522"/>
                </a:lnTo>
                <a:lnTo>
                  <a:pt x="210" y="525"/>
                </a:lnTo>
                <a:lnTo>
                  <a:pt x="220" y="527"/>
                </a:lnTo>
                <a:lnTo>
                  <a:pt x="229" y="529"/>
                </a:lnTo>
                <a:lnTo>
                  <a:pt x="240" y="529"/>
                </a:lnTo>
                <a:lnTo>
                  <a:pt x="250" y="530"/>
                </a:lnTo>
                <a:lnTo>
                  <a:pt x="261" y="529"/>
                </a:lnTo>
                <a:lnTo>
                  <a:pt x="271" y="529"/>
                </a:lnTo>
                <a:lnTo>
                  <a:pt x="282" y="526"/>
                </a:lnTo>
                <a:lnTo>
                  <a:pt x="292" y="525"/>
                </a:lnTo>
                <a:lnTo>
                  <a:pt x="302" y="522"/>
                </a:lnTo>
                <a:lnTo>
                  <a:pt x="312" y="518"/>
                </a:lnTo>
                <a:lnTo>
                  <a:pt x="321" y="514"/>
                </a:lnTo>
                <a:lnTo>
                  <a:pt x="330" y="510"/>
                </a:lnTo>
                <a:lnTo>
                  <a:pt x="336" y="515"/>
                </a:lnTo>
                <a:lnTo>
                  <a:pt x="341" y="522"/>
                </a:lnTo>
                <a:lnTo>
                  <a:pt x="346" y="527"/>
                </a:lnTo>
                <a:lnTo>
                  <a:pt x="353" y="533"/>
                </a:lnTo>
                <a:lnTo>
                  <a:pt x="358" y="536"/>
                </a:lnTo>
                <a:lnTo>
                  <a:pt x="364" y="542"/>
                </a:lnTo>
                <a:lnTo>
                  <a:pt x="372" y="546"/>
                </a:lnTo>
                <a:lnTo>
                  <a:pt x="379" y="550"/>
                </a:lnTo>
                <a:lnTo>
                  <a:pt x="387" y="552"/>
                </a:lnTo>
                <a:lnTo>
                  <a:pt x="393" y="555"/>
                </a:lnTo>
                <a:lnTo>
                  <a:pt x="401" y="557"/>
                </a:lnTo>
                <a:lnTo>
                  <a:pt x="410" y="560"/>
                </a:lnTo>
                <a:lnTo>
                  <a:pt x="418" y="561"/>
                </a:lnTo>
                <a:lnTo>
                  <a:pt x="426" y="563"/>
                </a:lnTo>
                <a:lnTo>
                  <a:pt x="434" y="563"/>
                </a:lnTo>
                <a:lnTo>
                  <a:pt x="443" y="563"/>
                </a:lnTo>
                <a:lnTo>
                  <a:pt x="453" y="563"/>
                </a:lnTo>
                <a:lnTo>
                  <a:pt x="465" y="561"/>
                </a:lnTo>
                <a:lnTo>
                  <a:pt x="476" y="560"/>
                </a:lnTo>
                <a:lnTo>
                  <a:pt x="486" y="557"/>
                </a:lnTo>
                <a:lnTo>
                  <a:pt x="495" y="554"/>
                </a:lnTo>
                <a:lnTo>
                  <a:pt x="506" y="550"/>
                </a:lnTo>
                <a:lnTo>
                  <a:pt x="515" y="544"/>
                </a:lnTo>
                <a:lnTo>
                  <a:pt x="523" y="539"/>
                </a:lnTo>
                <a:lnTo>
                  <a:pt x="532" y="534"/>
                </a:lnTo>
                <a:lnTo>
                  <a:pt x="540" y="527"/>
                </a:lnTo>
                <a:lnTo>
                  <a:pt x="546" y="521"/>
                </a:lnTo>
                <a:lnTo>
                  <a:pt x="553" y="513"/>
                </a:lnTo>
                <a:lnTo>
                  <a:pt x="560" y="505"/>
                </a:lnTo>
                <a:lnTo>
                  <a:pt x="565" y="496"/>
                </a:lnTo>
                <a:lnTo>
                  <a:pt x="569" y="488"/>
                </a:lnTo>
                <a:lnTo>
                  <a:pt x="573" y="477"/>
                </a:lnTo>
                <a:lnTo>
                  <a:pt x="573" y="479"/>
                </a:lnTo>
                <a:lnTo>
                  <a:pt x="579" y="483"/>
                </a:lnTo>
                <a:lnTo>
                  <a:pt x="587" y="485"/>
                </a:lnTo>
                <a:lnTo>
                  <a:pt x="595" y="488"/>
                </a:lnTo>
                <a:lnTo>
                  <a:pt x="601" y="490"/>
                </a:lnTo>
                <a:lnTo>
                  <a:pt x="609" y="492"/>
                </a:lnTo>
                <a:lnTo>
                  <a:pt x="618" y="493"/>
                </a:lnTo>
                <a:lnTo>
                  <a:pt x="626" y="494"/>
                </a:lnTo>
                <a:lnTo>
                  <a:pt x="634" y="494"/>
                </a:lnTo>
                <a:lnTo>
                  <a:pt x="646" y="493"/>
                </a:lnTo>
                <a:lnTo>
                  <a:pt x="658" y="492"/>
                </a:lnTo>
                <a:lnTo>
                  <a:pt x="668" y="489"/>
                </a:lnTo>
                <a:lnTo>
                  <a:pt x="679" y="487"/>
                </a:lnTo>
                <a:lnTo>
                  <a:pt x="689" y="481"/>
                </a:lnTo>
                <a:lnTo>
                  <a:pt x="698" y="477"/>
                </a:lnTo>
                <a:lnTo>
                  <a:pt x="708" y="471"/>
                </a:lnTo>
                <a:lnTo>
                  <a:pt x="715" y="464"/>
                </a:lnTo>
                <a:lnTo>
                  <a:pt x="723" y="458"/>
                </a:lnTo>
                <a:lnTo>
                  <a:pt x="730" y="450"/>
                </a:lnTo>
                <a:lnTo>
                  <a:pt x="736" y="441"/>
                </a:lnTo>
                <a:lnTo>
                  <a:pt x="740" y="433"/>
                </a:lnTo>
                <a:lnTo>
                  <a:pt x="744" y="423"/>
                </a:lnTo>
                <a:lnTo>
                  <a:pt x="748" y="413"/>
                </a:lnTo>
                <a:lnTo>
                  <a:pt x="749" y="402"/>
                </a:lnTo>
                <a:lnTo>
                  <a:pt x="751" y="392"/>
                </a:lnTo>
                <a:lnTo>
                  <a:pt x="749" y="392"/>
                </a:lnTo>
                <a:lnTo>
                  <a:pt x="763" y="391"/>
                </a:lnTo>
                <a:lnTo>
                  <a:pt x="774" y="387"/>
                </a:lnTo>
                <a:lnTo>
                  <a:pt x="786" y="383"/>
                </a:lnTo>
                <a:lnTo>
                  <a:pt x="797" y="379"/>
                </a:lnTo>
                <a:lnTo>
                  <a:pt x="807" y="374"/>
                </a:lnTo>
                <a:lnTo>
                  <a:pt x="816" y="367"/>
                </a:lnTo>
                <a:lnTo>
                  <a:pt x="825" y="359"/>
                </a:lnTo>
                <a:lnTo>
                  <a:pt x="833" y="352"/>
                </a:lnTo>
                <a:lnTo>
                  <a:pt x="841" y="343"/>
                </a:lnTo>
                <a:lnTo>
                  <a:pt x="848" y="335"/>
                </a:lnTo>
                <a:lnTo>
                  <a:pt x="853" y="326"/>
                </a:lnTo>
                <a:lnTo>
                  <a:pt x="858" y="316"/>
                </a:lnTo>
                <a:lnTo>
                  <a:pt x="862" y="306"/>
                </a:lnTo>
                <a:lnTo>
                  <a:pt x="865" y="296"/>
                </a:lnTo>
                <a:lnTo>
                  <a:pt x="866" y="284"/>
                </a:lnTo>
                <a:lnTo>
                  <a:pt x="867" y="274"/>
                </a:lnTo>
                <a:lnTo>
                  <a:pt x="866" y="263"/>
                </a:lnTo>
                <a:lnTo>
                  <a:pt x="865" y="254"/>
                </a:lnTo>
                <a:lnTo>
                  <a:pt x="862" y="245"/>
                </a:lnTo>
                <a:lnTo>
                  <a:pt x="859" y="234"/>
                </a:lnTo>
                <a:lnTo>
                  <a:pt x="856" y="225"/>
                </a:lnTo>
                <a:lnTo>
                  <a:pt x="850" y="217"/>
                </a:lnTo>
                <a:lnTo>
                  <a:pt x="845" y="208"/>
                </a:lnTo>
                <a:lnTo>
                  <a:pt x="839" y="200"/>
                </a:lnTo>
                <a:lnTo>
                  <a:pt x="842" y="191"/>
                </a:lnTo>
                <a:lnTo>
                  <a:pt x="845" y="182"/>
                </a:lnTo>
                <a:lnTo>
                  <a:pt x="846" y="172"/>
                </a:lnTo>
                <a:lnTo>
                  <a:pt x="846" y="163"/>
                </a:lnTo>
                <a:lnTo>
                  <a:pt x="846" y="155"/>
                </a:lnTo>
                <a:lnTo>
                  <a:pt x="845" y="147"/>
                </a:lnTo>
                <a:lnTo>
                  <a:pt x="844" y="140"/>
                </a:lnTo>
                <a:lnTo>
                  <a:pt x="841" y="132"/>
                </a:lnTo>
                <a:lnTo>
                  <a:pt x="839" y="125"/>
                </a:lnTo>
                <a:lnTo>
                  <a:pt x="835" y="119"/>
                </a:lnTo>
                <a:lnTo>
                  <a:pt x="829" y="112"/>
                </a:lnTo>
                <a:lnTo>
                  <a:pt x="825" y="105"/>
                </a:lnTo>
                <a:lnTo>
                  <a:pt x="819" y="100"/>
                </a:lnTo>
                <a:lnTo>
                  <a:pt x="814" y="94"/>
                </a:lnTo>
                <a:lnTo>
                  <a:pt x="807" y="90"/>
                </a:lnTo>
                <a:lnTo>
                  <a:pt x="801" y="84"/>
                </a:lnTo>
                <a:lnTo>
                  <a:pt x="793" y="80"/>
                </a:lnTo>
                <a:lnTo>
                  <a:pt x="785" y="77"/>
                </a:lnTo>
                <a:lnTo>
                  <a:pt x="777" y="74"/>
                </a:lnTo>
                <a:lnTo>
                  <a:pt x="768" y="71"/>
                </a:lnTo>
                <a:lnTo>
                  <a:pt x="766" y="63"/>
                </a:lnTo>
                <a:lnTo>
                  <a:pt x="764" y="57"/>
                </a:lnTo>
                <a:lnTo>
                  <a:pt x="760" y="50"/>
                </a:lnTo>
                <a:lnTo>
                  <a:pt x="756" y="42"/>
                </a:lnTo>
                <a:lnTo>
                  <a:pt x="752" y="37"/>
                </a:lnTo>
                <a:lnTo>
                  <a:pt x="747" y="31"/>
                </a:lnTo>
                <a:lnTo>
                  <a:pt x="742" y="25"/>
                </a:lnTo>
                <a:lnTo>
                  <a:pt x="735" y="20"/>
                </a:lnTo>
                <a:lnTo>
                  <a:pt x="729" y="16"/>
                </a:lnTo>
                <a:lnTo>
                  <a:pt x="722" y="12"/>
                </a:lnTo>
                <a:lnTo>
                  <a:pt x="714" y="8"/>
                </a:lnTo>
                <a:lnTo>
                  <a:pt x="706" y="6"/>
                </a:lnTo>
                <a:lnTo>
                  <a:pt x="698" y="4"/>
                </a:lnTo>
                <a:lnTo>
                  <a:pt x="689" y="2"/>
                </a:lnTo>
                <a:lnTo>
                  <a:pt x="681" y="2"/>
                </a:lnTo>
                <a:lnTo>
                  <a:pt x="672" y="0"/>
                </a:lnTo>
                <a:lnTo>
                  <a:pt x="662" y="2"/>
                </a:lnTo>
                <a:lnTo>
                  <a:pt x="651" y="3"/>
                </a:lnTo>
                <a:lnTo>
                  <a:pt x="641" y="6"/>
                </a:lnTo>
                <a:lnTo>
                  <a:pt x="632" y="8"/>
                </a:lnTo>
                <a:lnTo>
                  <a:pt x="622" y="13"/>
                </a:lnTo>
                <a:lnTo>
                  <a:pt x="613" y="19"/>
                </a:lnTo>
                <a:lnTo>
                  <a:pt x="605" y="24"/>
                </a:lnTo>
                <a:lnTo>
                  <a:pt x="598" y="31"/>
                </a:lnTo>
                <a:lnTo>
                  <a:pt x="599" y="31"/>
                </a:lnTo>
                <a:lnTo>
                  <a:pt x="591" y="24"/>
                </a:lnTo>
                <a:lnTo>
                  <a:pt x="584" y="19"/>
                </a:lnTo>
                <a:lnTo>
                  <a:pt x="577" y="13"/>
                </a:lnTo>
                <a:lnTo>
                  <a:pt x="567" y="8"/>
                </a:lnTo>
                <a:lnTo>
                  <a:pt x="558" y="6"/>
                </a:lnTo>
                <a:lnTo>
                  <a:pt x="549" y="3"/>
                </a:lnTo>
                <a:lnTo>
                  <a:pt x="539" y="2"/>
                </a:lnTo>
                <a:lnTo>
                  <a:pt x="528" y="0"/>
                </a:lnTo>
                <a:lnTo>
                  <a:pt x="523" y="0"/>
                </a:lnTo>
                <a:lnTo>
                  <a:pt x="516" y="2"/>
                </a:lnTo>
                <a:lnTo>
                  <a:pt x="510" y="3"/>
                </a:lnTo>
                <a:lnTo>
                  <a:pt x="505" y="4"/>
                </a:lnTo>
                <a:lnTo>
                  <a:pt x="499" y="6"/>
                </a:lnTo>
                <a:lnTo>
                  <a:pt x="493" y="7"/>
                </a:lnTo>
                <a:lnTo>
                  <a:pt x="487" y="10"/>
                </a:lnTo>
                <a:lnTo>
                  <a:pt x="482" y="12"/>
                </a:lnTo>
                <a:lnTo>
                  <a:pt x="473" y="19"/>
                </a:lnTo>
                <a:lnTo>
                  <a:pt x="464" y="25"/>
                </a:lnTo>
                <a:lnTo>
                  <a:pt x="456" y="34"/>
                </a:lnTo>
                <a:lnTo>
                  <a:pt x="453" y="38"/>
                </a:lnTo>
                <a:lnTo>
                  <a:pt x="451" y="44"/>
                </a:lnTo>
                <a:lnTo>
                  <a:pt x="451" y="45"/>
                </a:lnTo>
                <a:lnTo>
                  <a:pt x="443" y="38"/>
                </a:lnTo>
                <a:lnTo>
                  <a:pt x="434" y="33"/>
                </a:lnTo>
                <a:lnTo>
                  <a:pt x="426" y="28"/>
                </a:lnTo>
                <a:lnTo>
                  <a:pt x="415" y="25"/>
                </a:lnTo>
                <a:lnTo>
                  <a:pt x="406" y="21"/>
                </a:lnTo>
                <a:lnTo>
                  <a:pt x="396" y="20"/>
                </a:lnTo>
                <a:lnTo>
                  <a:pt x="385" y="17"/>
                </a:lnTo>
                <a:lnTo>
                  <a:pt x="375" y="17"/>
                </a:lnTo>
                <a:lnTo>
                  <a:pt x="368" y="17"/>
                </a:lnTo>
                <a:lnTo>
                  <a:pt x="360" y="19"/>
                </a:lnTo>
                <a:lnTo>
                  <a:pt x="354" y="20"/>
                </a:lnTo>
                <a:lnTo>
                  <a:pt x="346" y="21"/>
                </a:lnTo>
                <a:lnTo>
                  <a:pt x="339" y="23"/>
                </a:lnTo>
                <a:lnTo>
                  <a:pt x="333" y="25"/>
                </a:lnTo>
                <a:lnTo>
                  <a:pt x="326" y="28"/>
                </a:lnTo>
                <a:lnTo>
                  <a:pt x="320" y="31"/>
                </a:lnTo>
                <a:lnTo>
                  <a:pt x="315" y="34"/>
                </a:lnTo>
                <a:lnTo>
                  <a:pt x="308" y="38"/>
                </a:lnTo>
                <a:lnTo>
                  <a:pt x="303" y="42"/>
                </a:lnTo>
                <a:lnTo>
                  <a:pt x="298" y="46"/>
                </a:lnTo>
                <a:lnTo>
                  <a:pt x="294" y="52"/>
                </a:lnTo>
                <a:lnTo>
                  <a:pt x="288" y="57"/>
                </a:lnTo>
                <a:lnTo>
                  <a:pt x="284" y="62"/>
                </a:lnTo>
                <a:lnTo>
                  <a:pt x="281" y="67"/>
                </a:lnTo>
                <a:lnTo>
                  <a:pt x="281" y="69"/>
                </a:lnTo>
                <a:lnTo>
                  <a:pt x="273" y="65"/>
                </a:lnTo>
                <a:lnTo>
                  <a:pt x="265" y="61"/>
                </a:lnTo>
                <a:lnTo>
                  <a:pt x="256" y="58"/>
                </a:lnTo>
                <a:lnTo>
                  <a:pt x="248" y="57"/>
                </a:lnTo>
                <a:lnTo>
                  <a:pt x="239" y="54"/>
                </a:lnTo>
                <a:lnTo>
                  <a:pt x="229" y="53"/>
                </a:lnTo>
                <a:lnTo>
                  <a:pt x="222" y="53"/>
                </a:lnTo>
                <a:lnTo>
                  <a:pt x="212" y="52"/>
                </a:lnTo>
                <a:lnTo>
                  <a:pt x="198" y="53"/>
                </a:lnTo>
                <a:lnTo>
                  <a:pt x="185" y="54"/>
                </a:lnTo>
                <a:lnTo>
                  <a:pt x="172" y="57"/>
                </a:lnTo>
                <a:lnTo>
                  <a:pt x="159" y="62"/>
                </a:lnTo>
                <a:lnTo>
                  <a:pt x="147" y="66"/>
                </a:lnTo>
                <a:lnTo>
                  <a:pt x="136" y="73"/>
                </a:lnTo>
                <a:lnTo>
                  <a:pt x="126" y="79"/>
                </a:lnTo>
                <a:lnTo>
                  <a:pt x="117" y="87"/>
                </a:lnTo>
                <a:lnTo>
                  <a:pt x="108" y="95"/>
                </a:lnTo>
                <a:lnTo>
                  <a:pt x="100" y="105"/>
                </a:lnTo>
                <a:lnTo>
                  <a:pt x="93" y="115"/>
                </a:lnTo>
                <a:lnTo>
                  <a:pt x="87" y="125"/>
                </a:lnTo>
                <a:lnTo>
                  <a:pt x="83" y="136"/>
                </a:lnTo>
                <a:lnTo>
                  <a:pt x="79" y="147"/>
                </a:lnTo>
                <a:lnTo>
                  <a:pt x="78" y="154"/>
                </a:lnTo>
                <a:lnTo>
                  <a:pt x="78" y="159"/>
                </a:lnTo>
                <a:lnTo>
                  <a:pt x="76" y="166"/>
                </a:lnTo>
                <a:lnTo>
                  <a:pt x="76" y="171"/>
                </a:lnTo>
                <a:lnTo>
                  <a:pt x="76" y="180"/>
                </a:lnTo>
                <a:lnTo>
                  <a:pt x="78" y="188"/>
                </a:lnTo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" name="Rectangle 50"/>
          <p:cNvSpPr>
            <a:spLocks noChangeArrowheads="1"/>
          </p:cNvSpPr>
          <p:nvPr/>
        </p:nvSpPr>
        <p:spPr bwMode="auto">
          <a:xfrm>
            <a:off x="1713282" y="2341047"/>
            <a:ext cx="1064394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Non-3GPP Access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83" name="Rectangle 53"/>
          <p:cNvSpPr>
            <a:spLocks noChangeArrowheads="1"/>
          </p:cNvSpPr>
          <p:nvPr/>
        </p:nvSpPr>
        <p:spPr bwMode="auto">
          <a:xfrm>
            <a:off x="4489677" y="1628589"/>
            <a:ext cx="624684" cy="657408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GGSN/PGW/</a:t>
            </a:r>
          </a:p>
          <a:p>
            <a:r>
              <a:rPr lang="en-US" sz="1000" dirty="0" smtClean="0"/>
              <a:t>NAT64</a:t>
            </a:r>
            <a:endParaRPr lang="en-US" sz="1000" dirty="0"/>
          </a:p>
        </p:txBody>
      </p:sp>
      <p:sp>
        <p:nvSpPr>
          <p:cNvPr id="84" name="Rectangle 62"/>
          <p:cNvSpPr>
            <a:spLocks noChangeArrowheads="1"/>
          </p:cNvSpPr>
          <p:nvPr/>
        </p:nvSpPr>
        <p:spPr bwMode="auto">
          <a:xfrm>
            <a:off x="1319446" y="2163498"/>
            <a:ext cx="134652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v6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85" name="Straight Connector 84"/>
          <p:cNvCxnSpPr/>
          <p:nvPr/>
        </p:nvCxnSpPr>
        <p:spPr bwMode="auto">
          <a:xfrm rot="16200000" flipH="1">
            <a:off x="5182888" y="1979260"/>
            <a:ext cx="806823" cy="8964"/>
          </a:xfrm>
          <a:prstGeom prst="line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88" name="Rectangle 63"/>
          <p:cNvSpPr>
            <a:spLocks noChangeArrowheads="1"/>
          </p:cNvSpPr>
          <p:nvPr/>
        </p:nvSpPr>
        <p:spPr bwMode="auto">
          <a:xfrm>
            <a:off x="5199416" y="1395736"/>
            <a:ext cx="83035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(S)</a:t>
            </a:r>
            <a:r>
              <a:rPr lang="en-US" sz="1000" dirty="0" err="1" smtClean="0">
                <a:solidFill>
                  <a:srgbClr val="000000"/>
                </a:solidFill>
                <a:cs typeface="Arial" charset="0"/>
              </a:rPr>
              <a:t>Gi</a:t>
            </a:r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 Interface</a:t>
            </a:r>
          </a:p>
        </p:txBody>
      </p:sp>
      <p:cxnSp>
        <p:nvCxnSpPr>
          <p:cNvPr id="90" name="Straight Connector 89"/>
          <p:cNvCxnSpPr>
            <a:stCxn id="83" idx="3"/>
          </p:cNvCxnSpPr>
          <p:nvPr/>
        </p:nvCxnSpPr>
        <p:spPr bwMode="auto">
          <a:xfrm>
            <a:off x="5114361" y="1957293"/>
            <a:ext cx="1003410" cy="2136"/>
          </a:xfrm>
          <a:prstGeom prst="line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3" name="Rectangle 53"/>
          <p:cNvSpPr>
            <a:spLocks noChangeArrowheads="1"/>
          </p:cNvSpPr>
          <p:nvPr/>
        </p:nvSpPr>
        <p:spPr bwMode="auto">
          <a:xfrm>
            <a:off x="7860412" y="1663810"/>
            <a:ext cx="597788" cy="444500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Server</a:t>
            </a:r>
            <a:endParaRPr lang="en-US" sz="1000" dirty="0"/>
          </a:p>
        </p:txBody>
      </p:sp>
      <p:sp>
        <p:nvSpPr>
          <p:cNvPr id="94" name="Rectangle 62"/>
          <p:cNvSpPr>
            <a:spLocks noChangeArrowheads="1"/>
          </p:cNvSpPr>
          <p:nvPr/>
        </p:nvSpPr>
        <p:spPr bwMode="auto">
          <a:xfrm>
            <a:off x="7976241" y="1939380"/>
            <a:ext cx="33983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33399"/>
                </a:solidFill>
                <a:cs typeface="Arial" charset="0"/>
              </a:rPr>
              <a:t> </a:t>
            </a:r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v4/v6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95" name="Rectangle 53"/>
          <p:cNvSpPr>
            <a:spLocks noChangeArrowheads="1"/>
          </p:cNvSpPr>
          <p:nvPr/>
        </p:nvSpPr>
        <p:spPr bwMode="auto">
          <a:xfrm>
            <a:off x="7349424" y="1116963"/>
            <a:ext cx="597788" cy="444500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Server</a:t>
            </a:r>
            <a:endParaRPr lang="en-US" sz="1000" dirty="0"/>
          </a:p>
        </p:txBody>
      </p:sp>
      <p:sp>
        <p:nvSpPr>
          <p:cNvPr id="96" name="Rectangle 62"/>
          <p:cNvSpPr>
            <a:spLocks noChangeArrowheads="1"/>
          </p:cNvSpPr>
          <p:nvPr/>
        </p:nvSpPr>
        <p:spPr bwMode="auto">
          <a:xfrm>
            <a:off x="7550212" y="1392533"/>
            <a:ext cx="16991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33399"/>
                </a:solidFill>
                <a:cs typeface="Arial" charset="0"/>
              </a:rPr>
              <a:t> </a:t>
            </a:r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v4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97" name="Rectangle 53"/>
          <p:cNvSpPr>
            <a:spLocks noChangeArrowheads="1"/>
          </p:cNvSpPr>
          <p:nvPr/>
        </p:nvSpPr>
        <p:spPr bwMode="auto">
          <a:xfrm>
            <a:off x="7367353" y="2210658"/>
            <a:ext cx="597788" cy="444500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Server</a:t>
            </a:r>
            <a:endParaRPr lang="en-US" sz="1000" dirty="0"/>
          </a:p>
        </p:txBody>
      </p:sp>
      <p:sp>
        <p:nvSpPr>
          <p:cNvPr id="99" name="Rectangle 62"/>
          <p:cNvSpPr>
            <a:spLocks noChangeArrowheads="1"/>
          </p:cNvSpPr>
          <p:nvPr/>
        </p:nvSpPr>
        <p:spPr bwMode="auto">
          <a:xfrm>
            <a:off x="7585774" y="2442684"/>
            <a:ext cx="134652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v6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00" name="Rectangle 62"/>
          <p:cNvSpPr>
            <a:spLocks noChangeArrowheads="1"/>
          </p:cNvSpPr>
          <p:nvPr/>
        </p:nvSpPr>
        <p:spPr bwMode="auto">
          <a:xfrm>
            <a:off x="4632577" y="2137887"/>
            <a:ext cx="32541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V4/v6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01" name="Right Brace 100"/>
          <p:cNvSpPr/>
          <p:nvPr/>
        </p:nvSpPr>
        <p:spPr bwMode="auto">
          <a:xfrm rot="5400000">
            <a:off x="3456219" y="277583"/>
            <a:ext cx="402763" cy="5116288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2" name="Right Brace 101"/>
          <p:cNvSpPr/>
          <p:nvPr/>
        </p:nvSpPr>
        <p:spPr bwMode="auto">
          <a:xfrm rot="5400000" flipV="1">
            <a:off x="7342421" y="1594751"/>
            <a:ext cx="402762" cy="2481946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6" name="Rectangle 50"/>
          <p:cNvSpPr>
            <a:spLocks noChangeArrowheads="1"/>
          </p:cNvSpPr>
          <p:nvPr/>
        </p:nvSpPr>
        <p:spPr bwMode="auto">
          <a:xfrm>
            <a:off x="3152410" y="3083839"/>
            <a:ext cx="111248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chemeClr val="tx1"/>
                </a:solidFill>
                <a:cs typeface="Arial" charset="0"/>
              </a:rPr>
              <a:t>IPv6 addressing</a:t>
            </a:r>
          </a:p>
          <a:p>
            <a:pPr algn="ctr"/>
            <a:r>
              <a:rPr lang="en-US" sz="1000" dirty="0" smtClean="0"/>
              <a:t>No IPv4 addressing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12" name="Rectangle 50"/>
          <p:cNvSpPr>
            <a:spLocks noChangeArrowheads="1"/>
          </p:cNvSpPr>
          <p:nvPr/>
        </p:nvSpPr>
        <p:spPr bwMode="auto">
          <a:xfrm>
            <a:off x="6225373" y="3062062"/>
            <a:ext cx="256480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chemeClr val="tx1"/>
                </a:solidFill>
                <a:cs typeface="Arial" charset="0"/>
              </a:rPr>
              <a:t>IPv6 addressing</a:t>
            </a:r>
          </a:p>
          <a:p>
            <a:pPr algn="ctr"/>
            <a:r>
              <a:rPr lang="en-US" sz="1000" dirty="0" smtClean="0"/>
              <a:t>Unique Public and/or Private IPv4 addressing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51" name="Freeform 5"/>
          <p:cNvSpPr>
            <a:spLocks/>
          </p:cNvSpPr>
          <p:nvPr/>
        </p:nvSpPr>
        <p:spPr bwMode="auto">
          <a:xfrm>
            <a:off x="1527085" y="4003303"/>
            <a:ext cx="1376362" cy="612858"/>
          </a:xfrm>
          <a:custGeom>
            <a:avLst/>
            <a:gdLst>
              <a:gd name="T0" fmla="*/ 118446523 w 867"/>
              <a:gd name="T1" fmla="*/ 493950333 h 563"/>
              <a:gd name="T2" fmla="*/ 42841847 w 867"/>
              <a:gd name="T3" fmla="*/ 549393715 h 563"/>
              <a:gd name="T4" fmla="*/ 5040311 w 867"/>
              <a:gd name="T5" fmla="*/ 630038635 h 563"/>
              <a:gd name="T6" fmla="*/ 5040311 w 867"/>
              <a:gd name="T7" fmla="*/ 705643248 h 563"/>
              <a:gd name="T8" fmla="*/ 27720920 w 867"/>
              <a:gd name="T9" fmla="*/ 766126938 h 563"/>
              <a:gd name="T10" fmla="*/ 105846544 w 867"/>
              <a:gd name="T11" fmla="*/ 831650935 h 563"/>
              <a:gd name="T12" fmla="*/ 57962787 w 867"/>
              <a:gd name="T13" fmla="*/ 912296053 h 563"/>
              <a:gd name="T14" fmla="*/ 52922478 w 867"/>
              <a:gd name="T15" fmla="*/ 1003021588 h 563"/>
              <a:gd name="T16" fmla="*/ 95765901 w 867"/>
              <a:gd name="T17" fmla="*/ 1091226176 h 563"/>
              <a:gd name="T18" fmla="*/ 181451183 w 867"/>
              <a:gd name="T19" fmla="*/ 1144148611 h 563"/>
              <a:gd name="T20" fmla="*/ 282257417 w 867"/>
              <a:gd name="T21" fmla="*/ 1159269533 h 563"/>
              <a:gd name="T22" fmla="*/ 337700819 w 867"/>
              <a:gd name="T23" fmla="*/ 1217233863 h 563"/>
              <a:gd name="T24" fmla="*/ 435986155 w 867"/>
              <a:gd name="T25" fmla="*/ 1287798168 h 563"/>
              <a:gd name="T26" fmla="*/ 554434216 w 867"/>
              <a:gd name="T27" fmla="*/ 1328120628 h 563"/>
              <a:gd name="T28" fmla="*/ 682961308 w 867"/>
              <a:gd name="T29" fmla="*/ 1333160935 h 563"/>
              <a:gd name="T30" fmla="*/ 808969039 w 867"/>
              <a:gd name="T31" fmla="*/ 1295359423 h 563"/>
              <a:gd name="T32" fmla="*/ 871973897 w 867"/>
              <a:gd name="T33" fmla="*/ 1328120628 h 563"/>
              <a:gd name="T34" fmla="*/ 955138206 w 867"/>
              <a:gd name="T35" fmla="*/ 1386084958 h 563"/>
              <a:gd name="T36" fmla="*/ 1053425030 w 867"/>
              <a:gd name="T37" fmla="*/ 1413805855 h 563"/>
              <a:gd name="T38" fmla="*/ 1171871504 w 867"/>
              <a:gd name="T39" fmla="*/ 1413805855 h 563"/>
              <a:gd name="T40" fmla="*/ 1297879235 w 867"/>
              <a:gd name="T41" fmla="*/ 1370964035 h 563"/>
              <a:gd name="T42" fmla="*/ 1393645111 w 867"/>
              <a:gd name="T43" fmla="*/ 1292838475 h 563"/>
              <a:gd name="T44" fmla="*/ 1444048203 w 867"/>
              <a:gd name="T45" fmla="*/ 1207153248 h 563"/>
              <a:gd name="T46" fmla="*/ 1534773770 w 867"/>
              <a:gd name="T47" fmla="*/ 1239914453 h 563"/>
              <a:gd name="T48" fmla="*/ 1658262140 w 867"/>
              <a:gd name="T49" fmla="*/ 1239914453 h 563"/>
              <a:gd name="T50" fmla="*/ 1784270268 w 867"/>
              <a:gd name="T51" fmla="*/ 1186992018 h 563"/>
              <a:gd name="T52" fmla="*/ 1864915216 w 867"/>
              <a:gd name="T53" fmla="*/ 1091226176 h 563"/>
              <a:gd name="T54" fmla="*/ 1887595814 w 867"/>
              <a:gd name="T55" fmla="*/ 987900666 h 563"/>
              <a:gd name="T56" fmla="*/ 2033764782 w 867"/>
              <a:gd name="T57" fmla="*/ 942537898 h 563"/>
              <a:gd name="T58" fmla="*/ 2137091916 w 867"/>
              <a:gd name="T59" fmla="*/ 844251108 h 563"/>
              <a:gd name="T60" fmla="*/ 2147483647 w 867"/>
              <a:gd name="T61" fmla="*/ 715723863 h 563"/>
              <a:gd name="T62" fmla="*/ 2147483647 w 867"/>
              <a:gd name="T63" fmla="*/ 589716175 h 563"/>
              <a:gd name="T64" fmla="*/ 2114409730 w 867"/>
              <a:gd name="T65" fmla="*/ 504030948 h 563"/>
              <a:gd name="T66" fmla="*/ 2132051606 w 867"/>
              <a:gd name="T67" fmla="*/ 390623136 h 563"/>
              <a:gd name="T68" fmla="*/ 2104329112 w 867"/>
              <a:gd name="T69" fmla="*/ 299897601 h 563"/>
              <a:gd name="T70" fmla="*/ 2033764782 w 867"/>
              <a:gd name="T71" fmla="*/ 226813936 h 563"/>
              <a:gd name="T72" fmla="*/ 1935479546 w 867"/>
              <a:gd name="T73" fmla="*/ 178930172 h 563"/>
              <a:gd name="T74" fmla="*/ 1905237690 w 867"/>
              <a:gd name="T75" fmla="*/ 105846507 h 563"/>
              <a:gd name="T76" fmla="*/ 1837192722 w 867"/>
              <a:gd name="T77" fmla="*/ 40322472 h 563"/>
              <a:gd name="T78" fmla="*/ 1736386537 w 867"/>
              <a:gd name="T79" fmla="*/ 5040309 h 563"/>
              <a:gd name="T80" fmla="*/ 1615418718 w 867"/>
              <a:gd name="T81" fmla="*/ 15120929 h 563"/>
              <a:gd name="T82" fmla="*/ 1507052863 w 867"/>
              <a:gd name="T83" fmla="*/ 78123997 h 563"/>
              <a:gd name="T84" fmla="*/ 1428927275 w 867"/>
              <a:gd name="T85" fmla="*/ 20161236 h 563"/>
              <a:gd name="T86" fmla="*/ 1318040472 w 867"/>
              <a:gd name="T87" fmla="*/ 0 h 563"/>
              <a:gd name="T88" fmla="*/ 1242435833 w 867"/>
              <a:gd name="T89" fmla="*/ 17640289 h 563"/>
              <a:gd name="T90" fmla="*/ 1149190906 w 867"/>
              <a:gd name="T91" fmla="*/ 85685252 h 563"/>
              <a:gd name="T92" fmla="*/ 1093747504 w 867"/>
              <a:gd name="T93" fmla="*/ 83164305 h 563"/>
              <a:gd name="T94" fmla="*/ 970259134 w 867"/>
              <a:gd name="T95" fmla="*/ 42841832 h 563"/>
              <a:gd name="T96" fmla="*/ 871973897 w 867"/>
              <a:gd name="T97" fmla="*/ 52922460 h 563"/>
              <a:gd name="T98" fmla="*/ 793848112 w 867"/>
              <a:gd name="T99" fmla="*/ 85685252 h 563"/>
              <a:gd name="T100" fmla="*/ 725804730 w 867"/>
              <a:gd name="T101" fmla="*/ 143648019 h 563"/>
              <a:gd name="T102" fmla="*/ 667840380 w 867"/>
              <a:gd name="T103" fmla="*/ 153728634 h 563"/>
              <a:gd name="T104" fmla="*/ 559474525 w 867"/>
              <a:gd name="T105" fmla="*/ 133567404 h 563"/>
              <a:gd name="T106" fmla="*/ 400703891 w 867"/>
              <a:gd name="T107" fmla="*/ 156249582 h 563"/>
              <a:gd name="T108" fmla="*/ 272176799 w 867"/>
              <a:gd name="T109" fmla="*/ 239413911 h 563"/>
              <a:gd name="T110" fmla="*/ 199091471 w 867"/>
              <a:gd name="T111" fmla="*/ 370461906 h 563"/>
              <a:gd name="T112" fmla="*/ 191531801 w 867"/>
              <a:gd name="T113" fmla="*/ 453627873 h 56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67"/>
              <a:gd name="T172" fmla="*/ 0 h 563"/>
              <a:gd name="T173" fmla="*/ 867 w 867"/>
              <a:gd name="T174" fmla="*/ 563 h 56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67" h="563">
                <a:moveTo>
                  <a:pt x="78" y="188"/>
                </a:moveTo>
                <a:lnTo>
                  <a:pt x="70" y="188"/>
                </a:lnTo>
                <a:lnTo>
                  <a:pt x="62" y="191"/>
                </a:lnTo>
                <a:lnTo>
                  <a:pt x="54" y="193"/>
                </a:lnTo>
                <a:lnTo>
                  <a:pt x="47" y="196"/>
                </a:lnTo>
                <a:lnTo>
                  <a:pt x="40" y="199"/>
                </a:lnTo>
                <a:lnTo>
                  <a:pt x="34" y="204"/>
                </a:lnTo>
                <a:lnTo>
                  <a:pt x="28" y="208"/>
                </a:lnTo>
                <a:lnTo>
                  <a:pt x="23" y="213"/>
                </a:lnTo>
                <a:lnTo>
                  <a:pt x="17" y="218"/>
                </a:lnTo>
                <a:lnTo>
                  <a:pt x="13" y="224"/>
                </a:lnTo>
                <a:lnTo>
                  <a:pt x="9" y="230"/>
                </a:lnTo>
                <a:lnTo>
                  <a:pt x="5" y="237"/>
                </a:lnTo>
                <a:lnTo>
                  <a:pt x="3" y="243"/>
                </a:lnTo>
                <a:lnTo>
                  <a:pt x="2" y="250"/>
                </a:lnTo>
                <a:lnTo>
                  <a:pt x="0" y="258"/>
                </a:lnTo>
                <a:lnTo>
                  <a:pt x="0" y="264"/>
                </a:lnTo>
                <a:lnTo>
                  <a:pt x="0" y="270"/>
                </a:lnTo>
                <a:lnTo>
                  <a:pt x="0" y="275"/>
                </a:lnTo>
                <a:lnTo>
                  <a:pt x="2" y="280"/>
                </a:lnTo>
                <a:lnTo>
                  <a:pt x="3" y="284"/>
                </a:lnTo>
                <a:lnTo>
                  <a:pt x="4" y="289"/>
                </a:lnTo>
                <a:lnTo>
                  <a:pt x="7" y="295"/>
                </a:lnTo>
                <a:lnTo>
                  <a:pt x="8" y="299"/>
                </a:lnTo>
                <a:lnTo>
                  <a:pt x="11" y="304"/>
                </a:lnTo>
                <a:lnTo>
                  <a:pt x="17" y="312"/>
                </a:lnTo>
                <a:lnTo>
                  <a:pt x="25" y="320"/>
                </a:lnTo>
                <a:lnTo>
                  <a:pt x="33" y="326"/>
                </a:lnTo>
                <a:lnTo>
                  <a:pt x="43" y="331"/>
                </a:lnTo>
                <a:lnTo>
                  <a:pt x="42" y="330"/>
                </a:lnTo>
                <a:lnTo>
                  <a:pt x="37" y="337"/>
                </a:lnTo>
                <a:lnTo>
                  <a:pt x="32" y="342"/>
                </a:lnTo>
                <a:lnTo>
                  <a:pt x="28" y="349"/>
                </a:lnTo>
                <a:lnTo>
                  <a:pt x="25" y="355"/>
                </a:lnTo>
                <a:lnTo>
                  <a:pt x="23" y="362"/>
                </a:lnTo>
                <a:lnTo>
                  <a:pt x="20" y="368"/>
                </a:lnTo>
                <a:lnTo>
                  <a:pt x="19" y="376"/>
                </a:lnTo>
                <a:lnTo>
                  <a:pt x="19" y="383"/>
                </a:lnTo>
                <a:lnTo>
                  <a:pt x="19" y="391"/>
                </a:lnTo>
                <a:lnTo>
                  <a:pt x="21" y="398"/>
                </a:lnTo>
                <a:lnTo>
                  <a:pt x="23" y="406"/>
                </a:lnTo>
                <a:lnTo>
                  <a:pt x="25" y="413"/>
                </a:lnTo>
                <a:lnTo>
                  <a:pt x="29" y="420"/>
                </a:lnTo>
                <a:lnTo>
                  <a:pt x="34" y="426"/>
                </a:lnTo>
                <a:lnTo>
                  <a:pt x="38" y="433"/>
                </a:lnTo>
                <a:lnTo>
                  <a:pt x="45" y="438"/>
                </a:lnTo>
                <a:lnTo>
                  <a:pt x="50" y="443"/>
                </a:lnTo>
                <a:lnTo>
                  <a:pt x="58" y="447"/>
                </a:lnTo>
                <a:lnTo>
                  <a:pt x="64" y="451"/>
                </a:lnTo>
                <a:lnTo>
                  <a:pt x="72" y="454"/>
                </a:lnTo>
                <a:lnTo>
                  <a:pt x="80" y="456"/>
                </a:lnTo>
                <a:lnTo>
                  <a:pt x="89" y="459"/>
                </a:lnTo>
                <a:lnTo>
                  <a:pt x="97" y="460"/>
                </a:lnTo>
                <a:lnTo>
                  <a:pt x="106" y="460"/>
                </a:lnTo>
                <a:lnTo>
                  <a:pt x="112" y="460"/>
                </a:lnTo>
                <a:lnTo>
                  <a:pt x="117" y="460"/>
                </a:lnTo>
                <a:lnTo>
                  <a:pt x="116" y="460"/>
                </a:lnTo>
                <a:lnTo>
                  <a:pt x="122" y="468"/>
                </a:lnTo>
                <a:lnTo>
                  <a:pt x="127" y="476"/>
                </a:lnTo>
                <a:lnTo>
                  <a:pt x="134" y="483"/>
                </a:lnTo>
                <a:lnTo>
                  <a:pt x="140" y="489"/>
                </a:lnTo>
                <a:lnTo>
                  <a:pt x="148" y="496"/>
                </a:lnTo>
                <a:lnTo>
                  <a:pt x="156" y="501"/>
                </a:lnTo>
                <a:lnTo>
                  <a:pt x="164" y="506"/>
                </a:lnTo>
                <a:lnTo>
                  <a:pt x="173" y="511"/>
                </a:lnTo>
                <a:lnTo>
                  <a:pt x="182" y="515"/>
                </a:lnTo>
                <a:lnTo>
                  <a:pt x="191" y="519"/>
                </a:lnTo>
                <a:lnTo>
                  <a:pt x="201" y="522"/>
                </a:lnTo>
                <a:lnTo>
                  <a:pt x="210" y="525"/>
                </a:lnTo>
                <a:lnTo>
                  <a:pt x="220" y="527"/>
                </a:lnTo>
                <a:lnTo>
                  <a:pt x="229" y="529"/>
                </a:lnTo>
                <a:lnTo>
                  <a:pt x="240" y="529"/>
                </a:lnTo>
                <a:lnTo>
                  <a:pt x="250" y="530"/>
                </a:lnTo>
                <a:lnTo>
                  <a:pt x="261" y="529"/>
                </a:lnTo>
                <a:lnTo>
                  <a:pt x="271" y="529"/>
                </a:lnTo>
                <a:lnTo>
                  <a:pt x="282" y="526"/>
                </a:lnTo>
                <a:lnTo>
                  <a:pt x="292" y="525"/>
                </a:lnTo>
                <a:lnTo>
                  <a:pt x="302" y="522"/>
                </a:lnTo>
                <a:lnTo>
                  <a:pt x="312" y="518"/>
                </a:lnTo>
                <a:lnTo>
                  <a:pt x="321" y="514"/>
                </a:lnTo>
                <a:lnTo>
                  <a:pt x="330" y="510"/>
                </a:lnTo>
                <a:lnTo>
                  <a:pt x="336" y="515"/>
                </a:lnTo>
                <a:lnTo>
                  <a:pt x="341" y="522"/>
                </a:lnTo>
                <a:lnTo>
                  <a:pt x="346" y="527"/>
                </a:lnTo>
                <a:lnTo>
                  <a:pt x="353" y="533"/>
                </a:lnTo>
                <a:lnTo>
                  <a:pt x="358" y="536"/>
                </a:lnTo>
                <a:lnTo>
                  <a:pt x="364" y="542"/>
                </a:lnTo>
                <a:lnTo>
                  <a:pt x="372" y="546"/>
                </a:lnTo>
                <a:lnTo>
                  <a:pt x="379" y="550"/>
                </a:lnTo>
                <a:lnTo>
                  <a:pt x="387" y="552"/>
                </a:lnTo>
                <a:lnTo>
                  <a:pt x="393" y="555"/>
                </a:lnTo>
                <a:lnTo>
                  <a:pt x="401" y="557"/>
                </a:lnTo>
                <a:lnTo>
                  <a:pt x="410" y="560"/>
                </a:lnTo>
                <a:lnTo>
                  <a:pt x="418" y="561"/>
                </a:lnTo>
                <a:lnTo>
                  <a:pt x="426" y="563"/>
                </a:lnTo>
                <a:lnTo>
                  <a:pt x="434" y="563"/>
                </a:lnTo>
                <a:lnTo>
                  <a:pt x="443" y="563"/>
                </a:lnTo>
                <a:lnTo>
                  <a:pt x="453" y="563"/>
                </a:lnTo>
                <a:lnTo>
                  <a:pt x="465" y="561"/>
                </a:lnTo>
                <a:lnTo>
                  <a:pt x="476" y="560"/>
                </a:lnTo>
                <a:lnTo>
                  <a:pt x="486" y="557"/>
                </a:lnTo>
                <a:lnTo>
                  <a:pt x="495" y="554"/>
                </a:lnTo>
                <a:lnTo>
                  <a:pt x="506" y="550"/>
                </a:lnTo>
                <a:lnTo>
                  <a:pt x="515" y="544"/>
                </a:lnTo>
                <a:lnTo>
                  <a:pt x="523" y="539"/>
                </a:lnTo>
                <a:lnTo>
                  <a:pt x="532" y="534"/>
                </a:lnTo>
                <a:lnTo>
                  <a:pt x="540" y="527"/>
                </a:lnTo>
                <a:lnTo>
                  <a:pt x="546" y="521"/>
                </a:lnTo>
                <a:lnTo>
                  <a:pt x="553" y="513"/>
                </a:lnTo>
                <a:lnTo>
                  <a:pt x="560" y="505"/>
                </a:lnTo>
                <a:lnTo>
                  <a:pt x="565" y="496"/>
                </a:lnTo>
                <a:lnTo>
                  <a:pt x="569" y="488"/>
                </a:lnTo>
                <a:lnTo>
                  <a:pt x="573" y="477"/>
                </a:lnTo>
                <a:lnTo>
                  <a:pt x="573" y="479"/>
                </a:lnTo>
                <a:lnTo>
                  <a:pt x="579" y="483"/>
                </a:lnTo>
                <a:lnTo>
                  <a:pt x="587" y="485"/>
                </a:lnTo>
                <a:lnTo>
                  <a:pt x="595" y="488"/>
                </a:lnTo>
                <a:lnTo>
                  <a:pt x="601" y="490"/>
                </a:lnTo>
                <a:lnTo>
                  <a:pt x="609" y="492"/>
                </a:lnTo>
                <a:lnTo>
                  <a:pt x="618" y="493"/>
                </a:lnTo>
                <a:lnTo>
                  <a:pt x="626" y="494"/>
                </a:lnTo>
                <a:lnTo>
                  <a:pt x="634" y="494"/>
                </a:lnTo>
                <a:lnTo>
                  <a:pt x="646" y="493"/>
                </a:lnTo>
                <a:lnTo>
                  <a:pt x="658" y="492"/>
                </a:lnTo>
                <a:lnTo>
                  <a:pt x="668" y="489"/>
                </a:lnTo>
                <a:lnTo>
                  <a:pt x="679" y="487"/>
                </a:lnTo>
                <a:lnTo>
                  <a:pt x="689" y="481"/>
                </a:lnTo>
                <a:lnTo>
                  <a:pt x="698" y="477"/>
                </a:lnTo>
                <a:lnTo>
                  <a:pt x="708" y="471"/>
                </a:lnTo>
                <a:lnTo>
                  <a:pt x="715" y="464"/>
                </a:lnTo>
                <a:lnTo>
                  <a:pt x="723" y="458"/>
                </a:lnTo>
                <a:lnTo>
                  <a:pt x="730" y="450"/>
                </a:lnTo>
                <a:lnTo>
                  <a:pt x="736" y="441"/>
                </a:lnTo>
                <a:lnTo>
                  <a:pt x="740" y="433"/>
                </a:lnTo>
                <a:lnTo>
                  <a:pt x="744" y="423"/>
                </a:lnTo>
                <a:lnTo>
                  <a:pt x="748" y="413"/>
                </a:lnTo>
                <a:lnTo>
                  <a:pt x="749" y="402"/>
                </a:lnTo>
                <a:lnTo>
                  <a:pt x="751" y="392"/>
                </a:lnTo>
                <a:lnTo>
                  <a:pt x="749" y="392"/>
                </a:lnTo>
                <a:lnTo>
                  <a:pt x="763" y="391"/>
                </a:lnTo>
                <a:lnTo>
                  <a:pt x="774" y="387"/>
                </a:lnTo>
                <a:lnTo>
                  <a:pt x="786" y="383"/>
                </a:lnTo>
                <a:lnTo>
                  <a:pt x="797" y="379"/>
                </a:lnTo>
                <a:lnTo>
                  <a:pt x="807" y="374"/>
                </a:lnTo>
                <a:lnTo>
                  <a:pt x="816" y="367"/>
                </a:lnTo>
                <a:lnTo>
                  <a:pt x="825" y="359"/>
                </a:lnTo>
                <a:lnTo>
                  <a:pt x="833" y="352"/>
                </a:lnTo>
                <a:lnTo>
                  <a:pt x="841" y="343"/>
                </a:lnTo>
                <a:lnTo>
                  <a:pt x="848" y="335"/>
                </a:lnTo>
                <a:lnTo>
                  <a:pt x="853" y="326"/>
                </a:lnTo>
                <a:lnTo>
                  <a:pt x="858" y="316"/>
                </a:lnTo>
                <a:lnTo>
                  <a:pt x="862" y="306"/>
                </a:lnTo>
                <a:lnTo>
                  <a:pt x="865" y="296"/>
                </a:lnTo>
                <a:lnTo>
                  <a:pt x="866" y="284"/>
                </a:lnTo>
                <a:lnTo>
                  <a:pt x="867" y="274"/>
                </a:lnTo>
                <a:lnTo>
                  <a:pt x="866" y="263"/>
                </a:lnTo>
                <a:lnTo>
                  <a:pt x="865" y="254"/>
                </a:lnTo>
                <a:lnTo>
                  <a:pt x="862" y="245"/>
                </a:lnTo>
                <a:lnTo>
                  <a:pt x="859" y="234"/>
                </a:lnTo>
                <a:lnTo>
                  <a:pt x="856" y="225"/>
                </a:lnTo>
                <a:lnTo>
                  <a:pt x="850" y="217"/>
                </a:lnTo>
                <a:lnTo>
                  <a:pt x="845" y="208"/>
                </a:lnTo>
                <a:lnTo>
                  <a:pt x="839" y="200"/>
                </a:lnTo>
                <a:lnTo>
                  <a:pt x="842" y="191"/>
                </a:lnTo>
                <a:lnTo>
                  <a:pt x="845" y="182"/>
                </a:lnTo>
                <a:lnTo>
                  <a:pt x="846" y="172"/>
                </a:lnTo>
                <a:lnTo>
                  <a:pt x="846" y="163"/>
                </a:lnTo>
                <a:lnTo>
                  <a:pt x="846" y="155"/>
                </a:lnTo>
                <a:lnTo>
                  <a:pt x="845" y="147"/>
                </a:lnTo>
                <a:lnTo>
                  <a:pt x="844" y="140"/>
                </a:lnTo>
                <a:lnTo>
                  <a:pt x="841" y="132"/>
                </a:lnTo>
                <a:lnTo>
                  <a:pt x="839" y="125"/>
                </a:lnTo>
                <a:lnTo>
                  <a:pt x="835" y="119"/>
                </a:lnTo>
                <a:lnTo>
                  <a:pt x="829" y="112"/>
                </a:lnTo>
                <a:lnTo>
                  <a:pt x="825" y="105"/>
                </a:lnTo>
                <a:lnTo>
                  <a:pt x="819" y="100"/>
                </a:lnTo>
                <a:lnTo>
                  <a:pt x="814" y="94"/>
                </a:lnTo>
                <a:lnTo>
                  <a:pt x="807" y="90"/>
                </a:lnTo>
                <a:lnTo>
                  <a:pt x="801" y="84"/>
                </a:lnTo>
                <a:lnTo>
                  <a:pt x="793" y="80"/>
                </a:lnTo>
                <a:lnTo>
                  <a:pt x="785" y="77"/>
                </a:lnTo>
                <a:lnTo>
                  <a:pt x="777" y="74"/>
                </a:lnTo>
                <a:lnTo>
                  <a:pt x="768" y="71"/>
                </a:lnTo>
                <a:lnTo>
                  <a:pt x="766" y="63"/>
                </a:lnTo>
                <a:lnTo>
                  <a:pt x="764" y="57"/>
                </a:lnTo>
                <a:lnTo>
                  <a:pt x="760" y="50"/>
                </a:lnTo>
                <a:lnTo>
                  <a:pt x="756" y="42"/>
                </a:lnTo>
                <a:lnTo>
                  <a:pt x="752" y="37"/>
                </a:lnTo>
                <a:lnTo>
                  <a:pt x="747" y="31"/>
                </a:lnTo>
                <a:lnTo>
                  <a:pt x="742" y="25"/>
                </a:lnTo>
                <a:lnTo>
                  <a:pt x="735" y="20"/>
                </a:lnTo>
                <a:lnTo>
                  <a:pt x="729" y="16"/>
                </a:lnTo>
                <a:lnTo>
                  <a:pt x="722" y="12"/>
                </a:lnTo>
                <a:lnTo>
                  <a:pt x="714" y="8"/>
                </a:lnTo>
                <a:lnTo>
                  <a:pt x="706" y="6"/>
                </a:lnTo>
                <a:lnTo>
                  <a:pt x="698" y="4"/>
                </a:lnTo>
                <a:lnTo>
                  <a:pt x="689" y="2"/>
                </a:lnTo>
                <a:lnTo>
                  <a:pt x="681" y="2"/>
                </a:lnTo>
                <a:lnTo>
                  <a:pt x="672" y="0"/>
                </a:lnTo>
                <a:lnTo>
                  <a:pt x="662" y="2"/>
                </a:lnTo>
                <a:lnTo>
                  <a:pt x="651" y="3"/>
                </a:lnTo>
                <a:lnTo>
                  <a:pt x="641" y="6"/>
                </a:lnTo>
                <a:lnTo>
                  <a:pt x="632" y="8"/>
                </a:lnTo>
                <a:lnTo>
                  <a:pt x="622" y="13"/>
                </a:lnTo>
                <a:lnTo>
                  <a:pt x="613" y="19"/>
                </a:lnTo>
                <a:lnTo>
                  <a:pt x="605" y="24"/>
                </a:lnTo>
                <a:lnTo>
                  <a:pt x="598" y="31"/>
                </a:lnTo>
                <a:lnTo>
                  <a:pt x="599" y="31"/>
                </a:lnTo>
                <a:lnTo>
                  <a:pt x="591" y="24"/>
                </a:lnTo>
                <a:lnTo>
                  <a:pt x="584" y="19"/>
                </a:lnTo>
                <a:lnTo>
                  <a:pt x="577" y="13"/>
                </a:lnTo>
                <a:lnTo>
                  <a:pt x="567" y="8"/>
                </a:lnTo>
                <a:lnTo>
                  <a:pt x="558" y="6"/>
                </a:lnTo>
                <a:lnTo>
                  <a:pt x="549" y="3"/>
                </a:lnTo>
                <a:lnTo>
                  <a:pt x="539" y="2"/>
                </a:lnTo>
                <a:lnTo>
                  <a:pt x="528" y="0"/>
                </a:lnTo>
                <a:lnTo>
                  <a:pt x="523" y="0"/>
                </a:lnTo>
                <a:lnTo>
                  <a:pt x="516" y="2"/>
                </a:lnTo>
                <a:lnTo>
                  <a:pt x="510" y="3"/>
                </a:lnTo>
                <a:lnTo>
                  <a:pt x="505" y="4"/>
                </a:lnTo>
                <a:lnTo>
                  <a:pt x="499" y="6"/>
                </a:lnTo>
                <a:lnTo>
                  <a:pt x="493" y="7"/>
                </a:lnTo>
                <a:lnTo>
                  <a:pt x="487" y="10"/>
                </a:lnTo>
                <a:lnTo>
                  <a:pt x="482" y="12"/>
                </a:lnTo>
                <a:lnTo>
                  <a:pt x="473" y="19"/>
                </a:lnTo>
                <a:lnTo>
                  <a:pt x="464" y="25"/>
                </a:lnTo>
                <a:lnTo>
                  <a:pt x="456" y="34"/>
                </a:lnTo>
                <a:lnTo>
                  <a:pt x="453" y="38"/>
                </a:lnTo>
                <a:lnTo>
                  <a:pt x="451" y="44"/>
                </a:lnTo>
                <a:lnTo>
                  <a:pt x="451" y="45"/>
                </a:lnTo>
                <a:lnTo>
                  <a:pt x="443" y="38"/>
                </a:lnTo>
                <a:lnTo>
                  <a:pt x="434" y="33"/>
                </a:lnTo>
                <a:lnTo>
                  <a:pt x="426" y="28"/>
                </a:lnTo>
                <a:lnTo>
                  <a:pt x="415" y="25"/>
                </a:lnTo>
                <a:lnTo>
                  <a:pt x="406" y="21"/>
                </a:lnTo>
                <a:lnTo>
                  <a:pt x="396" y="20"/>
                </a:lnTo>
                <a:lnTo>
                  <a:pt x="385" y="17"/>
                </a:lnTo>
                <a:lnTo>
                  <a:pt x="375" y="17"/>
                </a:lnTo>
                <a:lnTo>
                  <a:pt x="368" y="17"/>
                </a:lnTo>
                <a:lnTo>
                  <a:pt x="360" y="19"/>
                </a:lnTo>
                <a:lnTo>
                  <a:pt x="354" y="20"/>
                </a:lnTo>
                <a:lnTo>
                  <a:pt x="346" y="21"/>
                </a:lnTo>
                <a:lnTo>
                  <a:pt x="339" y="23"/>
                </a:lnTo>
                <a:lnTo>
                  <a:pt x="333" y="25"/>
                </a:lnTo>
                <a:lnTo>
                  <a:pt x="326" y="28"/>
                </a:lnTo>
                <a:lnTo>
                  <a:pt x="320" y="31"/>
                </a:lnTo>
                <a:lnTo>
                  <a:pt x="315" y="34"/>
                </a:lnTo>
                <a:lnTo>
                  <a:pt x="308" y="38"/>
                </a:lnTo>
                <a:lnTo>
                  <a:pt x="303" y="42"/>
                </a:lnTo>
                <a:lnTo>
                  <a:pt x="298" y="46"/>
                </a:lnTo>
                <a:lnTo>
                  <a:pt x="294" y="52"/>
                </a:lnTo>
                <a:lnTo>
                  <a:pt x="288" y="57"/>
                </a:lnTo>
                <a:lnTo>
                  <a:pt x="284" y="62"/>
                </a:lnTo>
                <a:lnTo>
                  <a:pt x="281" y="67"/>
                </a:lnTo>
                <a:lnTo>
                  <a:pt x="281" y="69"/>
                </a:lnTo>
                <a:lnTo>
                  <a:pt x="273" y="65"/>
                </a:lnTo>
                <a:lnTo>
                  <a:pt x="265" y="61"/>
                </a:lnTo>
                <a:lnTo>
                  <a:pt x="256" y="58"/>
                </a:lnTo>
                <a:lnTo>
                  <a:pt x="248" y="57"/>
                </a:lnTo>
                <a:lnTo>
                  <a:pt x="239" y="54"/>
                </a:lnTo>
                <a:lnTo>
                  <a:pt x="229" y="53"/>
                </a:lnTo>
                <a:lnTo>
                  <a:pt x="222" y="53"/>
                </a:lnTo>
                <a:lnTo>
                  <a:pt x="212" y="52"/>
                </a:lnTo>
                <a:lnTo>
                  <a:pt x="198" y="53"/>
                </a:lnTo>
                <a:lnTo>
                  <a:pt x="185" y="54"/>
                </a:lnTo>
                <a:lnTo>
                  <a:pt x="172" y="57"/>
                </a:lnTo>
                <a:lnTo>
                  <a:pt x="159" y="62"/>
                </a:lnTo>
                <a:lnTo>
                  <a:pt x="147" y="66"/>
                </a:lnTo>
                <a:lnTo>
                  <a:pt x="136" y="73"/>
                </a:lnTo>
                <a:lnTo>
                  <a:pt x="126" y="79"/>
                </a:lnTo>
                <a:lnTo>
                  <a:pt x="117" y="87"/>
                </a:lnTo>
                <a:lnTo>
                  <a:pt x="108" y="95"/>
                </a:lnTo>
                <a:lnTo>
                  <a:pt x="100" y="105"/>
                </a:lnTo>
                <a:lnTo>
                  <a:pt x="93" y="115"/>
                </a:lnTo>
                <a:lnTo>
                  <a:pt x="87" y="125"/>
                </a:lnTo>
                <a:lnTo>
                  <a:pt x="83" y="136"/>
                </a:lnTo>
                <a:lnTo>
                  <a:pt x="79" y="147"/>
                </a:lnTo>
                <a:lnTo>
                  <a:pt x="78" y="154"/>
                </a:lnTo>
                <a:lnTo>
                  <a:pt x="78" y="159"/>
                </a:lnTo>
                <a:lnTo>
                  <a:pt x="76" y="166"/>
                </a:lnTo>
                <a:lnTo>
                  <a:pt x="76" y="171"/>
                </a:lnTo>
                <a:lnTo>
                  <a:pt x="76" y="180"/>
                </a:lnTo>
                <a:lnTo>
                  <a:pt x="78" y="188"/>
                </a:lnTo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2" name="Freeform 18"/>
          <p:cNvSpPr>
            <a:spLocks/>
          </p:cNvSpPr>
          <p:nvPr/>
        </p:nvSpPr>
        <p:spPr bwMode="auto">
          <a:xfrm>
            <a:off x="4384301" y="4442215"/>
            <a:ext cx="153988" cy="100013"/>
          </a:xfrm>
          <a:custGeom>
            <a:avLst/>
            <a:gdLst>
              <a:gd name="T0" fmla="*/ 123488862 w 97"/>
              <a:gd name="T1" fmla="*/ 0 h 63"/>
              <a:gd name="T2" fmla="*/ 95766243 w 97"/>
              <a:gd name="T3" fmla="*/ 5040338 h 63"/>
              <a:gd name="T4" fmla="*/ 75604934 w 97"/>
              <a:gd name="T5" fmla="*/ 7561302 h 63"/>
              <a:gd name="T6" fmla="*/ 52924255 w 97"/>
              <a:gd name="T7" fmla="*/ 15121016 h 63"/>
              <a:gd name="T8" fmla="*/ 37803261 w 97"/>
              <a:gd name="T9" fmla="*/ 22682314 h 63"/>
              <a:gd name="T10" fmla="*/ 27722606 w 97"/>
              <a:gd name="T11" fmla="*/ 30242031 h 63"/>
              <a:gd name="T12" fmla="*/ 20161315 w 97"/>
              <a:gd name="T13" fmla="*/ 37803330 h 63"/>
              <a:gd name="T14" fmla="*/ 12601615 w 97"/>
              <a:gd name="T15" fmla="*/ 42843666 h 63"/>
              <a:gd name="T16" fmla="*/ 10080658 w 97"/>
              <a:gd name="T17" fmla="*/ 50403377 h 63"/>
              <a:gd name="T18" fmla="*/ 7561288 w 97"/>
              <a:gd name="T19" fmla="*/ 57964688 h 63"/>
              <a:gd name="T20" fmla="*/ 5040329 w 97"/>
              <a:gd name="T21" fmla="*/ 63005025 h 63"/>
              <a:gd name="T22" fmla="*/ 0 w 97"/>
              <a:gd name="T23" fmla="*/ 70564735 h 63"/>
              <a:gd name="T24" fmla="*/ 0 w 97"/>
              <a:gd name="T25" fmla="*/ 80645408 h 63"/>
              <a:gd name="T26" fmla="*/ 0 w 97"/>
              <a:gd name="T27" fmla="*/ 85685745 h 63"/>
              <a:gd name="T28" fmla="*/ 5040329 w 97"/>
              <a:gd name="T29" fmla="*/ 95766418 h 63"/>
              <a:gd name="T30" fmla="*/ 7561288 w 97"/>
              <a:gd name="T31" fmla="*/ 103327716 h 63"/>
              <a:gd name="T32" fmla="*/ 10080658 w 97"/>
              <a:gd name="T33" fmla="*/ 110887452 h 63"/>
              <a:gd name="T34" fmla="*/ 12601615 w 97"/>
              <a:gd name="T35" fmla="*/ 115927789 h 63"/>
              <a:gd name="T36" fmla="*/ 20161315 w 97"/>
              <a:gd name="T37" fmla="*/ 123489087 h 63"/>
              <a:gd name="T38" fmla="*/ 27722606 w 97"/>
              <a:gd name="T39" fmla="*/ 131048798 h 63"/>
              <a:gd name="T40" fmla="*/ 37803261 w 97"/>
              <a:gd name="T41" fmla="*/ 136089135 h 63"/>
              <a:gd name="T42" fmla="*/ 52924255 w 97"/>
              <a:gd name="T43" fmla="*/ 146169807 h 63"/>
              <a:gd name="T44" fmla="*/ 75604934 w 97"/>
              <a:gd name="T45" fmla="*/ 153731106 h 63"/>
              <a:gd name="T46" fmla="*/ 95766243 w 97"/>
              <a:gd name="T47" fmla="*/ 156250480 h 63"/>
              <a:gd name="T48" fmla="*/ 123488862 w 97"/>
              <a:gd name="T49" fmla="*/ 158771442 h 63"/>
              <a:gd name="T50" fmla="*/ 146169541 w 97"/>
              <a:gd name="T51" fmla="*/ 156250480 h 63"/>
              <a:gd name="T52" fmla="*/ 168851807 w 97"/>
              <a:gd name="T53" fmla="*/ 153731106 h 63"/>
              <a:gd name="T54" fmla="*/ 189013116 w 97"/>
              <a:gd name="T55" fmla="*/ 146169807 h 63"/>
              <a:gd name="T56" fmla="*/ 209174475 w 97"/>
              <a:gd name="T57" fmla="*/ 136089135 h 63"/>
              <a:gd name="T58" fmla="*/ 214214802 w 97"/>
              <a:gd name="T59" fmla="*/ 131048798 h 63"/>
              <a:gd name="T60" fmla="*/ 221774500 w 97"/>
              <a:gd name="T61" fmla="*/ 123489087 h 63"/>
              <a:gd name="T62" fmla="*/ 229335784 w 97"/>
              <a:gd name="T63" fmla="*/ 115927789 h 63"/>
              <a:gd name="T64" fmla="*/ 234376112 w 97"/>
              <a:gd name="T65" fmla="*/ 110887452 h 63"/>
              <a:gd name="T66" fmla="*/ 239416439 w 97"/>
              <a:gd name="T67" fmla="*/ 103327716 h 63"/>
              <a:gd name="T68" fmla="*/ 241935809 w 97"/>
              <a:gd name="T69" fmla="*/ 95766418 h 63"/>
              <a:gd name="T70" fmla="*/ 241935809 w 97"/>
              <a:gd name="T71" fmla="*/ 85685745 h 63"/>
              <a:gd name="T72" fmla="*/ 244456766 w 97"/>
              <a:gd name="T73" fmla="*/ 80645408 h 63"/>
              <a:gd name="T74" fmla="*/ 241935809 w 97"/>
              <a:gd name="T75" fmla="*/ 70564735 h 63"/>
              <a:gd name="T76" fmla="*/ 241935809 w 97"/>
              <a:gd name="T77" fmla="*/ 63005025 h 63"/>
              <a:gd name="T78" fmla="*/ 239416439 w 97"/>
              <a:gd name="T79" fmla="*/ 57964688 h 63"/>
              <a:gd name="T80" fmla="*/ 234376112 w 97"/>
              <a:gd name="T81" fmla="*/ 50403377 h 63"/>
              <a:gd name="T82" fmla="*/ 229335784 w 97"/>
              <a:gd name="T83" fmla="*/ 42843666 h 63"/>
              <a:gd name="T84" fmla="*/ 221774500 w 97"/>
              <a:gd name="T85" fmla="*/ 37803330 h 63"/>
              <a:gd name="T86" fmla="*/ 214214802 w 97"/>
              <a:gd name="T87" fmla="*/ 30242031 h 63"/>
              <a:gd name="T88" fmla="*/ 209174475 w 97"/>
              <a:gd name="T89" fmla="*/ 22682314 h 63"/>
              <a:gd name="T90" fmla="*/ 189013116 w 97"/>
              <a:gd name="T91" fmla="*/ 15121016 h 63"/>
              <a:gd name="T92" fmla="*/ 168851807 w 97"/>
              <a:gd name="T93" fmla="*/ 7561302 h 63"/>
              <a:gd name="T94" fmla="*/ 146169541 w 97"/>
              <a:gd name="T95" fmla="*/ 5040338 h 63"/>
              <a:gd name="T96" fmla="*/ 123488862 w 97"/>
              <a:gd name="T97" fmla="*/ 0 h 6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97"/>
              <a:gd name="T148" fmla="*/ 0 h 63"/>
              <a:gd name="T149" fmla="*/ 97 w 97"/>
              <a:gd name="T150" fmla="*/ 63 h 6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97" h="63">
                <a:moveTo>
                  <a:pt x="49" y="0"/>
                </a:moveTo>
                <a:lnTo>
                  <a:pt x="38" y="2"/>
                </a:lnTo>
                <a:lnTo>
                  <a:pt x="30" y="3"/>
                </a:lnTo>
                <a:lnTo>
                  <a:pt x="21" y="6"/>
                </a:lnTo>
                <a:lnTo>
                  <a:pt x="15" y="9"/>
                </a:lnTo>
                <a:lnTo>
                  <a:pt x="11" y="12"/>
                </a:lnTo>
                <a:lnTo>
                  <a:pt x="8" y="15"/>
                </a:lnTo>
                <a:lnTo>
                  <a:pt x="5" y="17"/>
                </a:lnTo>
                <a:lnTo>
                  <a:pt x="4" y="20"/>
                </a:lnTo>
                <a:lnTo>
                  <a:pt x="3" y="23"/>
                </a:lnTo>
                <a:lnTo>
                  <a:pt x="2" y="25"/>
                </a:lnTo>
                <a:lnTo>
                  <a:pt x="0" y="28"/>
                </a:lnTo>
                <a:lnTo>
                  <a:pt x="0" y="32"/>
                </a:lnTo>
                <a:lnTo>
                  <a:pt x="0" y="34"/>
                </a:lnTo>
                <a:lnTo>
                  <a:pt x="2" y="38"/>
                </a:lnTo>
                <a:lnTo>
                  <a:pt x="3" y="41"/>
                </a:lnTo>
                <a:lnTo>
                  <a:pt x="4" y="44"/>
                </a:lnTo>
                <a:lnTo>
                  <a:pt x="5" y="46"/>
                </a:lnTo>
                <a:lnTo>
                  <a:pt x="8" y="49"/>
                </a:lnTo>
                <a:lnTo>
                  <a:pt x="11" y="52"/>
                </a:lnTo>
                <a:lnTo>
                  <a:pt x="15" y="54"/>
                </a:lnTo>
                <a:lnTo>
                  <a:pt x="21" y="58"/>
                </a:lnTo>
                <a:lnTo>
                  <a:pt x="30" y="61"/>
                </a:lnTo>
                <a:lnTo>
                  <a:pt x="38" y="62"/>
                </a:lnTo>
                <a:lnTo>
                  <a:pt x="49" y="63"/>
                </a:lnTo>
                <a:lnTo>
                  <a:pt x="58" y="62"/>
                </a:lnTo>
                <a:lnTo>
                  <a:pt x="67" y="61"/>
                </a:lnTo>
                <a:lnTo>
                  <a:pt x="75" y="58"/>
                </a:lnTo>
                <a:lnTo>
                  <a:pt x="83" y="54"/>
                </a:lnTo>
                <a:lnTo>
                  <a:pt x="85" y="52"/>
                </a:lnTo>
                <a:lnTo>
                  <a:pt x="88" y="49"/>
                </a:lnTo>
                <a:lnTo>
                  <a:pt x="91" y="46"/>
                </a:lnTo>
                <a:lnTo>
                  <a:pt x="93" y="44"/>
                </a:lnTo>
                <a:lnTo>
                  <a:pt x="95" y="41"/>
                </a:lnTo>
                <a:lnTo>
                  <a:pt x="96" y="38"/>
                </a:lnTo>
                <a:lnTo>
                  <a:pt x="96" y="34"/>
                </a:lnTo>
                <a:lnTo>
                  <a:pt x="97" y="32"/>
                </a:lnTo>
                <a:lnTo>
                  <a:pt x="96" y="28"/>
                </a:lnTo>
                <a:lnTo>
                  <a:pt x="96" y="25"/>
                </a:lnTo>
                <a:lnTo>
                  <a:pt x="95" y="23"/>
                </a:lnTo>
                <a:lnTo>
                  <a:pt x="93" y="20"/>
                </a:lnTo>
                <a:lnTo>
                  <a:pt x="91" y="17"/>
                </a:lnTo>
                <a:lnTo>
                  <a:pt x="88" y="15"/>
                </a:lnTo>
                <a:lnTo>
                  <a:pt x="85" y="12"/>
                </a:lnTo>
                <a:lnTo>
                  <a:pt x="83" y="9"/>
                </a:lnTo>
                <a:lnTo>
                  <a:pt x="75" y="6"/>
                </a:lnTo>
                <a:lnTo>
                  <a:pt x="67" y="3"/>
                </a:lnTo>
                <a:lnTo>
                  <a:pt x="58" y="2"/>
                </a:lnTo>
                <a:lnTo>
                  <a:pt x="49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" name="Freeform 19"/>
          <p:cNvSpPr>
            <a:spLocks/>
          </p:cNvSpPr>
          <p:nvPr/>
        </p:nvSpPr>
        <p:spPr bwMode="auto">
          <a:xfrm>
            <a:off x="4408114" y="4478728"/>
            <a:ext cx="76200" cy="47625"/>
          </a:xfrm>
          <a:custGeom>
            <a:avLst/>
            <a:gdLst>
              <a:gd name="T0" fmla="*/ 57964394 w 48"/>
              <a:gd name="T1" fmla="*/ 0 h 30"/>
              <a:gd name="T2" fmla="*/ 47883760 w 48"/>
              <a:gd name="T3" fmla="*/ 0 h 30"/>
              <a:gd name="T4" fmla="*/ 35282189 w 48"/>
              <a:gd name="T5" fmla="*/ 2520950 h 30"/>
              <a:gd name="T6" fmla="*/ 25201561 w 48"/>
              <a:gd name="T7" fmla="*/ 5040313 h 30"/>
              <a:gd name="T8" fmla="*/ 15120939 w 48"/>
              <a:gd name="T9" fmla="*/ 10080626 h 30"/>
              <a:gd name="T10" fmla="*/ 10080625 w 48"/>
              <a:gd name="T11" fmla="*/ 15120940 h 30"/>
              <a:gd name="T12" fmla="*/ 5040312 w 48"/>
              <a:gd name="T13" fmla="*/ 22682200 h 30"/>
              <a:gd name="T14" fmla="*/ 0 w 48"/>
              <a:gd name="T15" fmla="*/ 27722518 h 30"/>
              <a:gd name="T16" fmla="*/ 0 w 48"/>
              <a:gd name="T17" fmla="*/ 37803140 h 30"/>
              <a:gd name="T18" fmla="*/ 0 w 48"/>
              <a:gd name="T19" fmla="*/ 45362813 h 30"/>
              <a:gd name="T20" fmla="*/ 5040312 w 48"/>
              <a:gd name="T21" fmla="*/ 52924086 h 30"/>
              <a:gd name="T22" fmla="*/ 10080625 w 48"/>
              <a:gd name="T23" fmla="*/ 57964398 h 30"/>
              <a:gd name="T24" fmla="*/ 15120939 w 48"/>
              <a:gd name="T25" fmla="*/ 65524071 h 30"/>
              <a:gd name="T26" fmla="*/ 25201561 w 48"/>
              <a:gd name="T27" fmla="*/ 68045020 h 30"/>
              <a:gd name="T28" fmla="*/ 35282189 w 48"/>
              <a:gd name="T29" fmla="*/ 73085331 h 30"/>
              <a:gd name="T30" fmla="*/ 47883760 w 48"/>
              <a:gd name="T31" fmla="*/ 75604693 h 30"/>
              <a:gd name="T32" fmla="*/ 57964394 w 48"/>
              <a:gd name="T33" fmla="*/ 75604693 h 30"/>
              <a:gd name="T34" fmla="*/ 70564377 w 48"/>
              <a:gd name="T35" fmla="*/ 75604693 h 30"/>
              <a:gd name="T36" fmla="*/ 85685310 w 48"/>
              <a:gd name="T37" fmla="*/ 73085331 h 30"/>
              <a:gd name="T38" fmla="*/ 95765932 w 48"/>
              <a:gd name="T39" fmla="*/ 68045020 h 30"/>
              <a:gd name="T40" fmla="*/ 100806243 w 48"/>
              <a:gd name="T41" fmla="*/ 65524071 h 30"/>
              <a:gd name="T42" fmla="*/ 110886889 w 48"/>
              <a:gd name="T43" fmla="*/ 57964398 h 30"/>
              <a:gd name="T44" fmla="*/ 113407839 w 48"/>
              <a:gd name="T45" fmla="*/ 52924086 h 30"/>
              <a:gd name="T46" fmla="*/ 118448149 w 48"/>
              <a:gd name="T47" fmla="*/ 45362813 h 30"/>
              <a:gd name="T48" fmla="*/ 120967511 w 48"/>
              <a:gd name="T49" fmla="*/ 37803140 h 30"/>
              <a:gd name="T50" fmla="*/ 118448149 w 48"/>
              <a:gd name="T51" fmla="*/ 27722518 h 30"/>
              <a:gd name="T52" fmla="*/ 113407839 w 48"/>
              <a:gd name="T53" fmla="*/ 22682200 h 30"/>
              <a:gd name="T54" fmla="*/ 110886889 w 48"/>
              <a:gd name="T55" fmla="*/ 15120940 h 30"/>
              <a:gd name="T56" fmla="*/ 100806243 w 48"/>
              <a:gd name="T57" fmla="*/ 10080626 h 30"/>
              <a:gd name="T58" fmla="*/ 95765932 w 48"/>
              <a:gd name="T59" fmla="*/ 5040313 h 30"/>
              <a:gd name="T60" fmla="*/ 85685310 w 48"/>
              <a:gd name="T61" fmla="*/ 2520950 h 30"/>
              <a:gd name="T62" fmla="*/ 70564377 w 48"/>
              <a:gd name="T63" fmla="*/ 0 h 30"/>
              <a:gd name="T64" fmla="*/ 57964394 w 48"/>
              <a:gd name="T65" fmla="*/ 0 h 3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8"/>
              <a:gd name="T100" fmla="*/ 0 h 30"/>
              <a:gd name="T101" fmla="*/ 48 w 48"/>
              <a:gd name="T102" fmla="*/ 30 h 3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8" h="30">
                <a:moveTo>
                  <a:pt x="23" y="0"/>
                </a:moveTo>
                <a:lnTo>
                  <a:pt x="19" y="0"/>
                </a:lnTo>
                <a:lnTo>
                  <a:pt x="14" y="1"/>
                </a:lnTo>
                <a:lnTo>
                  <a:pt x="10" y="2"/>
                </a:lnTo>
                <a:lnTo>
                  <a:pt x="6" y="4"/>
                </a:lnTo>
                <a:lnTo>
                  <a:pt x="4" y="6"/>
                </a:lnTo>
                <a:lnTo>
                  <a:pt x="2" y="9"/>
                </a:lnTo>
                <a:lnTo>
                  <a:pt x="0" y="11"/>
                </a:lnTo>
                <a:lnTo>
                  <a:pt x="0" y="15"/>
                </a:lnTo>
                <a:lnTo>
                  <a:pt x="0" y="18"/>
                </a:lnTo>
                <a:lnTo>
                  <a:pt x="2" y="21"/>
                </a:lnTo>
                <a:lnTo>
                  <a:pt x="4" y="23"/>
                </a:lnTo>
                <a:lnTo>
                  <a:pt x="6" y="26"/>
                </a:lnTo>
                <a:lnTo>
                  <a:pt x="10" y="27"/>
                </a:lnTo>
                <a:lnTo>
                  <a:pt x="14" y="29"/>
                </a:lnTo>
                <a:lnTo>
                  <a:pt x="19" y="30"/>
                </a:lnTo>
                <a:lnTo>
                  <a:pt x="23" y="30"/>
                </a:lnTo>
                <a:lnTo>
                  <a:pt x="28" y="30"/>
                </a:lnTo>
                <a:lnTo>
                  <a:pt x="34" y="29"/>
                </a:lnTo>
                <a:lnTo>
                  <a:pt x="38" y="27"/>
                </a:lnTo>
                <a:lnTo>
                  <a:pt x="40" y="26"/>
                </a:lnTo>
                <a:lnTo>
                  <a:pt x="44" y="23"/>
                </a:lnTo>
                <a:lnTo>
                  <a:pt x="45" y="21"/>
                </a:lnTo>
                <a:lnTo>
                  <a:pt x="47" y="18"/>
                </a:lnTo>
                <a:lnTo>
                  <a:pt x="48" y="15"/>
                </a:lnTo>
                <a:lnTo>
                  <a:pt x="47" y="11"/>
                </a:lnTo>
                <a:lnTo>
                  <a:pt x="45" y="9"/>
                </a:lnTo>
                <a:lnTo>
                  <a:pt x="44" y="6"/>
                </a:lnTo>
                <a:lnTo>
                  <a:pt x="40" y="4"/>
                </a:lnTo>
                <a:lnTo>
                  <a:pt x="38" y="2"/>
                </a:lnTo>
                <a:lnTo>
                  <a:pt x="34" y="1"/>
                </a:lnTo>
                <a:lnTo>
                  <a:pt x="28" y="0"/>
                </a:lnTo>
                <a:lnTo>
                  <a:pt x="23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" name="Freeform 20"/>
          <p:cNvSpPr>
            <a:spLocks/>
          </p:cNvSpPr>
          <p:nvPr/>
        </p:nvSpPr>
        <p:spPr bwMode="auto">
          <a:xfrm>
            <a:off x="5671457" y="4005185"/>
            <a:ext cx="2255291" cy="892175"/>
          </a:xfrm>
          <a:custGeom>
            <a:avLst/>
            <a:gdLst>
              <a:gd name="T0" fmla="*/ 118446523 w 867"/>
              <a:gd name="T1" fmla="*/ 493950609 h 562"/>
              <a:gd name="T2" fmla="*/ 42841847 w 867"/>
              <a:gd name="T3" fmla="*/ 549394022 h 562"/>
              <a:gd name="T4" fmla="*/ 2519362 w 867"/>
              <a:gd name="T5" fmla="*/ 630038987 h 562"/>
              <a:gd name="T6" fmla="*/ 2519362 w 867"/>
              <a:gd name="T7" fmla="*/ 705643642 h 562"/>
              <a:gd name="T8" fmla="*/ 30241868 w 867"/>
              <a:gd name="T9" fmla="*/ 766127366 h 562"/>
              <a:gd name="T10" fmla="*/ 108365905 w 867"/>
              <a:gd name="T11" fmla="*/ 831651400 h 562"/>
              <a:gd name="T12" fmla="*/ 55443427 w 867"/>
              <a:gd name="T13" fmla="*/ 909775614 h 562"/>
              <a:gd name="T14" fmla="*/ 52922478 w 867"/>
              <a:gd name="T15" fmla="*/ 1003022149 h 562"/>
              <a:gd name="T16" fmla="*/ 98285261 w 867"/>
              <a:gd name="T17" fmla="*/ 1088707424 h 562"/>
              <a:gd name="T18" fmla="*/ 181451183 w 867"/>
              <a:gd name="T19" fmla="*/ 1146670199 h 562"/>
              <a:gd name="T20" fmla="*/ 292338036 w 867"/>
              <a:gd name="T21" fmla="*/ 1159271768 h 562"/>
              <a:gd name="T22" fmla="*/ 355341108 w 867"/>
              <a:gd name="T23" fmla="*/ 1232355474 h 562"/>
              <a:gd name="T24" fmla="*/ 458668340 w 867"/>
              <a:gd name="T25" fmla="*/ 1297881096 h 562"/>
              <a:gd name="T26" fmla="*/ 579635762 w 867"/>
              <a:gd name="T27" fmla="*/ 1330642319 h 562"/>
              <a:gd name="T28" fmla="*/ 708162854 w 867"/>
              <a:gd name="T29" fmla="*/ 1328122957 h 562"/>
              <a:gd name="T30" fmla="*/ 831651225 w 867"/>
              <a:gd name="T31" fmla="*/ 1285279526 h 562"/>
              <a:gd name="T32" fmla="*/ 887094825 w 867"/>
              <a:gd name="T33" fmla="*/ 1340722939 h 562"/>
              <a:gd name="T34" fmla="*/ 972780082 w 867"/>
              <a:gd name="T35" fmla="*/ 1391126043 h 562"/>
              <a:gd name="T36" fmla="*/ 1071065319 w 867"/>
              <a:gd name="T37" fmla="*/ 1416327594 h 562"/>
              <a:gd name="T38" fmla="*/ 1197073050 w 867"/>
              <a:gd name="T39" fmla="*/ 1411287284 h 562"/>
              <a:gd name="T40" fmla="*/ 1320561420 w 867"/>
              <a:gd name="T41" fmla="*/ 1358364819 h 562"/>
              <a:gd name="T42" fmla="*/ 1408766038 w 867"/>
              <a:gd name="T43" fmla="*/ 1272677957 h 562"/>
              <a:gd name="T44" fmla="*/ 1461690079 w 867"/>
              <a:gd name="T45" fmla="*/ 1214715182 h 562"/>
              <a:gd name="T46" fmla="*/ 1557455955 w 867"/>
              <a:gd name="T47" fmla="*/ 1242436095 h 562"/>
              <a:gd name="T48" fmla="*/ 1683464083 w 867"/>
              <a:gd name="T49" fmla="*/ 1232355474 h 562"/>
              <a:gd name="T50" fmla="*/ 1804431505 w 867"/>
              <a:gd name="T51" fmla="*/ 1169352389 h 562"/>
              <a:gd name="T52" fmla="*/ 1877515195 w 867"/>
              <a:gd name="T53" fmla="*/ 1066025234 h 562"/>
              <a:gd name="T54" fmla="*/ 1920358618 w 867"/>
              <a:gd name="T55" fmla="*/ 982860907 h 562"/>
              <a:gd name="T56" fmla="*/ 2056446968 w 867"/>
              <a:gd name="T57" fmla="*/ 924896545 h 562"/>
              <a:gd name="T58" fmla="*/ 2147172534 w 867"/>
              <a:gd name="T59" fmla="*/ 821570779 h 562"/>
              <a:gd name="T60" fmla="*/ 2147483647 w 867"/>
              <a:gd name="T61" fmla="*/ 688003350 h 562"/>
              <a:gd name="T62" fmla="*/ 2147483647 w 867"/>
              <a:gd name="T63" fmla="*/ 569555264 h 562"/>
              <a:gd name="T64" fmla="*/ 2121970988 w 867"/>
              <a:gd name="T65" fmla="*/ 481349039 h 562"/>
              <a:gd name="T66" fmla="*/ 2132051606 w 867"/>
              <a:gd name="T67" fmla="*/ 370462113 h 562"/>
              <a:gd name="T68" fmla="*/ 2091729132 w 867"/>
              <a:gd name="T69" fmla="*/ 282257477 h 562"/>
              <a:gd name="T70" fmla="*/ 2016124494 w 867"/>
              <a:gd name="T71" fmla="*/ 211693132 h 562"/>
              <a:gd name="T72" fmla="*/ 1937998906 w 867"/>
              <a:gd name="T73" fmla="*/ 178930272 h 562"/>
              <a:gd name="T74" fmla="*/ 1895157072 w 867"/>
              <a:gd name="T75" fmla="*/ 93244972 h 562"/>
              <a:gd name="T76" fmla="*/ 1817031485 w 867"/>
              <a:gd name="T77" fmla="*/ 30241874 h 562"/>
              <a:gd name="T78" fmla="*/ 1716225300 w 867"/>
              <a:gd name="T79" fmla="*/ 2520950 h 562"/>
              <a:gd name="T80" fmla="*/ 1590217171 w 867"/>
              <a:gd name="T81" fmla="*/ 20161247 h 562"/>
              <a:gd name="T82" fmla="*/ 1507052863 w 867"/>
              <a:gd name="T83" fmla="*/ 80644990 h 562"/>
              <a:gd name="T84" fmla="*/ 1406246678 w 867"/>
              <a:gd name="T85" fmla="*/ 12599985 h 562"/>
              <a:gd name="T86" fmla="*/ 1300400183 w 867"/>
              <a:gd name="T87" fmla="*/ 2520950 h 562"/>
              <a:gd name="T88" fmla="*/ 1214714926 w 867"/>
              <a:gd name="T89" fmla="*/ 30241874 h 562"/>
              <a:gd name="T90" fmla="*/ 1134069978 w 867"/>
              <a:gd name="T91" fmla="*/ 108365928 h 562"/>
              <a:gd name="T92" fmla="*/ 1048384721 w 867"/>
              <a:gd name="T93" fmla="*/ 63003110 h 562"/>
              <a:gd name="T94" fmla="*/ 927417299 w 867"/>
              <a:gd name="T95" fmla="*/ 42843444 h 562"/>
              <a:gd name="T96" fmla="*/ 836691732 w 867"/>
              <a:gd name="T97" fmla="*/ 63003110 h 562"/>
              <a:gd name="T98" fmla="*/ 761086895 w 867"/>
              <a:gd name="T99" fmla="*/ 105846566 h 562"/>
              <a:gd name="T100" fmla="*/ 708162854 w 867"/>
              <a:gd name="T101" fmla="*/ 168851239 h 562"/>
              <a:gd name="T102" fmla="*/ 622477597 w 867"/>
              <a:gd name="T103" fmla="*/ 143648100 h 562"/>
              <a:gd name="T104" fmla="*/ 498990814 w 867"/>
              <a:gd name="T105" fmla="*/ 133567479 h 562"/>
              <a:gd name="T106" fmla="*/ 342741128 w 867"/>
              <a:gd name="T107" fmla="*/ 181451221 h 562"/>
              <a:gd name="T108" fmla="*/ 234373686 w 867"/>
              <a:gd name="T109" fmla="*/ 287297787 h 562"/>
              <a:gd name="T110" fmla="*/ 194051162 w 867"/>
              <a:gd name="T111" fmla="*/ 400703975 h 562"/>
              <a:gd name="T112" fmla="*/ 196572110 w 867"/>
              <a:gd name="T113" fmla="*/ 473789368 h 56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67"/>
              <a:gd name="T172" fmla="*/ 0 h 562"/>
              <a:gd name="T173" fmla="*/ 867 w 867"/>
              <a:gd name="T174" fmla="*/ 562 h 56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67" h="562">
                <a:moveTo>
                  <a:pt x="78" y="188"/>
                </a:moveTo>
                <a:lnTo>
                  <a:pt x="69" y="188"/>
                </a:lnTo>
                <a:lnTo>
                  <a:pt x="61" y="191"/>
                </a:lnTo>
                <a:lnTo>
                  <a:pt x="55" y="193"/>
                </a:lnTo>
                <a:lnTo>
                  <a:pt x="47" y="196"/>
                </a:lnTo>
                <a:lnTo>
                  <a:pt x="40" y="200"/>
                </a:lnTo>
                <a:lnTo>
                  <a:pt x="34" y="204"/>
                </a:lnTo>
                <a:lnTo>
                  <a:pt x="27" y="208"/>
                </a:lnTo>
                <a:lnTo>
                  <a:pt x="22" y="213"/>
                </a:lnTo>
                <a:lnTo>
                  <a:pt x="17" y="218"/>
                </a:lnTo>
                <a:lnTo>
                  <a:pt x="13" y="223"/>
                </a:lnTo>
                <a:lnTo>
                  <a:pt x="9" y="230"/>
                </a:lnTo>
                <a:lnTo>
                  <a:pt x="5" y="237"/>
                </a:lnTo>
                <a:lnTo>
                  <a:pt x="2" y="243"/>
                </a:lnTo>
                <a:lnTo>
                  <a:pt x="1" y="250"/>
                </a:lnTo>
                <a:lnTo>
                  <a:pt x="0" y="258"/>
                </a:lnTo>
                <a:lnTo>
                  <a:pt x="0" y="264"/>
                </a:lnTo>
                <a:lnTo>
                  <a:pt x="0" y="269"/>
                </a:lnTo>
                <a:lnTo>
                  <a:pt x="0" y="275"/>
                </a:lnTo>
                <a:lnTo>
                  <a:pt x="1" y="280"/>
                </a:lnTo>
                <a:lnTo>
                  <a:pt x="2" y="285"/>
                </a:lnTo>
                <a:lnTo>
                  <a:pt x="4" y="289"/>
                </a:lnTo>
                <a:lnTo>
                  <a:pt x="6" y="294"/>
                </a:lnTo>
                <a:lnTo>
                  <a:pt x="9" y="298"/>
                </a:lnTo>
                <a:lnTo>
                  <a:pt x="12" y="304"/>
                </a:lnTo>
                <a:lnTo>
                  <a:pt x="17" y="311"/>
                </a:lnTo>
                <a:lnTo>
                  <a:pt x="25" y="319"/>
                </a:lnTo>
                <a:lnTo>
                  <a:pt x="34" y="326"/>
                </a:lnTo>
                <a:lnTo>
                  <a:pt x="43" y="331"/>
                </a:lnTo>
                <a:lnTo>
                  <a:pt x="43" y="330"/>
                </a:lnTo>
                <a:lnTo>
                  <a:pt x="36" y="336"/>
                </a:lnTo>
                <a:lnTo>
                  <a:pt x="32" y="342"/>
                </a:lnTo>
                <a:lnTo>
                  <a:pt x="29" y="348"/>
                </a:lnTo>
                <a:lnTo>
                  <a:pt x="25" y="355"/>
                </a:lnTo>
                <a:lnTo>
                  <a:pt x="22" y="361"/>
                </a:lnTo>
                <a:lnTo>
                  <a:pt x="21" y="369"/>
                </a:lnTo>
                <a:lnTo>
                  <a:pt x="19" y="376"/>
                </a:lnTo>
                <a:lnTo>
                  <a:pt x="18" y="384"/>
                </a:lnTo>
                <a:lnTo>
                  <a:pt x="19" y="392"/>
                </a:lnTo>
                <a:lnTo>
                  <a:pt x="21" y="398"/>
                </a:lnTo>
                <a:lnTo>
                  <a:pt x="22" y="406"/>
                </a:lnTo>
                <a:lnTo>
                  <a:pt x="26" y="413"/>
                </a:lnTo>
                <a:lnTo>
                  <a:pt x="29" y="419"/>
                </a:lnTo>
                <a:lnTo>
                  <a:pt x="34" y="426"/>
                </a:lnTo>
                <a:lnTo>
                  <a:pt x="39" y="432"/>
                </a:lnTo>
                <a:lnTo>
                  <a:pt x="44" y="438"/>
                </a:lnTo>
                <a:lnTo>
                  <a:pt x="51" y="443"/>
                </a:lnTo>
                <a:lnTo>
                  <a:pt x="57" y="447"/>
                </a:lnTo>
                <a:lnTo>
                  <a:pt x="64" y="451"/>
                </a:lnTo>
                <a:lnTo>
                  <a:pt x="72" y="455"/>
                </a:lnTo>
                <a:lnTo>
                  <a:pt x="80" y="457"/>
                </a:lnTo>
                <a:lnTo>
                  <a:pt x="89" y="459"/>
                </a:lnTo>
                <a:lnTo>
                  <a:pt x="97" y="460"/>
                </a:lnTo>
                <a:lnTo>
                  <a:pt x="106" y="460"/>
                </a:lnTo>
                <a:lnTo>
                  <a:pt x="116" y="460"/>
                </a:lnTo>
                <a:lnTo>
                  <a:pt x="122" y="468"/>
                </a:lnTo>
                <a:lnTo>
                  <a:pt x="127" y="476"/>
                </a:lnTo>
                <a:lnTo>
                  <a:pt x="133" y="482"/>
                </a:lnTo>
                <a:lnTo>
                  <a:pt x="141" y="489"/>
                </a:lnTo>
                <a:lnTo>
                  <a:pt x="148" y="495"/>
                </a:lnTo>
                <a:lnTo>
                  <a:pt x="156" y="501"/>
                </a:lnTo>
                <a:lnTo>
                  <a:pt x="163" y="506"/>
                </a:lnTo>
                <a:lnTo>
                  <a:pt x="173" y="511"/>
                </a:lnTo>
                <a:lnTo>
                  <a:pt x="182" y="515"/>
                </a:lnTo>
                <a:lnTo>
                  <a:pt x="191" y="519"/>
                </a:lnTo>
                <a:lnTo>
                  <a:pt x="200" y="522"/>
                </a:lnTo>
                <a:lnTo>
                  <a:pt x="209" y="524"/>
                </a:lnTo>
                <a:lnTo>
                  <a:pt x="220" y="527"/>
                </a:lnTo>
                <a:lnTo>
                  <a:pt x="230" y="528"/>
                </a:lnTo>
                <a:lnTo>
                  <a:pt x="239" y="528"/>
                </a:lnTo>
                <a:lnTo>
                  <a:pt x="250" y="530"/>
                </a:lnTo>
                <a:lnTo>
                  <a:pt x="260" y="528"/>
                </a:lnTo>
                <a:lnTo>
                  <a:pt x="271" y="528"/>
                </a:lnTo>
                <a:lnTo>
                  <a:pt x="281" y="527"/>
                </a:lnTo>
                <a:lnTo>
                  <a:pt x="292" y="524"/>
                </a:lnTo>
                <a:lnTo>
                  <a:pt x="302" y="522"/>
                </a:lnTo>
                <a:lnTo>
                  <a:pt x="311" y="518"/>
                </a:lnTo>
                <a:lnTo>
                  <a:pt x="321" y="514"/>
                </a:lnTo>
                <a:lnTo>
                  <a:pt x="330" y="510"/>
                </a:lnTo>
                <a:lnTo>
                  <a:pt x="335" y="515"/>
                </a:lnTo>
                <a:lnTo>
                  <a:pt x="340" y="522"/>
                </a:lnTo>
                <a:lnTo>
                  <a:pt x="346" y="527"/>
                </a:lnTo>
                <a:lnTo>
                  <a:pt x="352" y="532"/>
                </a:lnTo>
                <a:lnTo>
                  <a:pt x="359" y="536"/>
                </a:lnTo>
                <a:lnTo>
                  <a:pt x="365" y="541"/>
                </a:lnTo>
                <a:lnTo>
                  <a:pt x="372" y="545"/>
                </a:lnTo>
                <a:lnTo>
                  <a:pt x="378" y="549"/>
                </a:lnTo>
                <a:lnTo>
                  <a:pt x="386" y="552"/>
                </a:lnTo>
                <a:lnTo>
                  <a:pt x="394" y="555"/>
                </a:lnTo>
                <a:lnTo>
                  <a:pt x="402" y="557"/>
                </a:lnTo>
                <a:lnTo>
                  <a:pt x="410" y="560"/>
                </a:lnTo>
                <a:lnTo>
                  <a:pt x="418" y="561"/>
                </a:lnTo>
                <a:lnTo>
                  <a:pt x="425" y="562"/>
                </a:lnTo>
                <a:lnTo>
                  <a:pt x="435" y="562"/>
                </a:lnTo>
                <a:lnTo>
                  <a:pt x="442" y="562"/>
                </a:lnTo>
                <a:lnTo>
                  <a:pt x="454" y="562"/>
                </a:lnTo>
                <a:lnTo>
                  <a:pt x="465" y="561"/>
                </a:lnTo>
                <a:lnTo>
                  <a:pt x="475" y="560"/>
                </a:lnTo>
                <a:lnTo>
                  <a:pt x="486" y="557"/>
                </a:lnTo>
                <a:lnTo>
                  <a:pt x="496" y="553"/>
                </a:lnTo>
                <a:lnTo>
                  <a:pt x="505" y="549"/>
                </a:lnTo>
                <a:lnTo>
                  <a:pt x="514" y="544"/>
                </a:lnTo>
                <a:lnTo>
                  <a:pt x="524" y="539"/>
                </a:lnTo>
                <a:lnTo>
                  <a:pt x="532" y="534"/>
                </a:lnTo>
                <a:lnTo>
                  <a:pt x="539" y="527"/>
                </a:lnTo>
                <a:lnTo>
                  <a:pt x="546" y="520"/>
                </a:lnTo>
                <a:lnTo>
                  <a:pt x="552" y="513"/>
                </a:lnTo>
                <a:lnTo>
                  <a:pt x="559" y="505"/>
                </a:lnTo>
                <a:lnTo>
                  <a:pt x="564" y="495"/>
                </a:lnTo>
                <a:lnTo>
                  <a:pt x="568" y="488"/>
                </a:lnTo>
                <a:lnTo>
                  <a:pt x="572" y="478"/>
                </a:lnTo>
                <a:lnTo>
                  <a:pt x="580" y="482"/>
                </a:lnTo>
                <a:lnTo>
                  <a:pt x="587" y="485"/>
                </a:lnTo>
                <a:lnTo>
                  <a:pt x="594" y="488"/>
                </a:lnTo>
                <a:lnTo>
                  <a:pt x="602" y="490"/>
                </a:lnTo>
                <a:lnTo>
                  <a:pt x="610" y="492"/>
                </a:lnTo>
                <a:lnTo>
                  <a:pt x="618" y="493"/>
                </a:lnTo>
                <a:lnTo>
                  <a:pt x="626" y="494"/>
                </a:lnTo>
                <a:lnTo>
                  <a:pt x="634" y="494"/>
                </a:lnTo>
                <a:lnTo>
                  <a:pt x="645" y="493"/>
                </a:lnTo>
                <a:lnTo>
                  <a:pt x="657" y="492"/>
                </a:lnTo>
                <a:lnTo>
                  <a:pt x="668" y="489"/>
                </a:lnTo>
                <a:lnTo>
                  <a:pt x="680" y="486"/>
                </a:lnTo>
                <a:lnTo>
                  <a:pt x="689" y="481"/>
                </a:lnTo>
                <a:lnTo>
                  <a:pt x="699" y="477"/>
                </a:lnTo>
                <a:lnTo>
                  <a:pt x="707" y="471"/>
                </a:lnTo>
                <a:lnTo>
                  <a:pt x="716" y="464"/>
                </a:lnTo>
                <a:lnTo>
                  <a:pt x="723" y="457"/>
                </a:lnTo>
                <a:lnTo>
                  <a:pt x="729" y="449"/>
                </a:lnTo>
                <a:lnTo>
                  <a:pt x="736" y="440"/>
                </a:lnTo>
                <a:lnTo>
                  <a:pt x="741" y="432"/>
                </a:lnTo>
                <a:lnTo>
                  <a:pt x="745" y="423"/>
                </a:lnTo>
                <a:lnTo>
                  <a:pt x="748" y="413"/>
                </a:lnTo>
                <a:lnTo>
                  <a:pt x="749" y="402"/>
                </a:lnTo>
                <a:lnTo>
                  <a:pt x="750" y="393"/>
                </a:lnTo>
                <a:lnTo>
                  <a:pt x="750" y="392"/>
                </a:lnTo>
                <a:lnTo>
                  <a:pt x="762" y="390"/>
                </a:lnTo>
                <a:lnTo>
                  <a:pt x="774" y="386"/>
                </a:lnTo>
                <a:lnTo>
                  <a:pt x="786" y="382"/>
                </a:lnTo>
                <a:lnTo>
                  <a:pt x="796" y="379"/>
                </a:lnTo>
                <a:lnTo>
                  <a:pt x="807" y="373"/>
                </a:lnTo>
                <a:lnTo>
                  <a:pt x="816" y="367"/>
                </a:lnTo>
                <a:lnTo>
                  <a:pt x="825" y="360"/>
                </a:lnTo>
                <a:lnTo>
                  <a:pt x="833" y="352"/>
                </a:lnTo>
                <a:lnTo>
                  <a:pt x="841" y="343"/>
                </a:lnTo>
                <a:lnTo>
                  <a:pt x="847" y="335"/>
                </a:lnTo>
                <a:lnTo>
                  <a:pt x="852" y="326"/>
                </a:lnTo>
                <a:lnTo>
                  <a:pt x="858" y="315"/>
                </a:lnTo>
                <a:lnTo>
                  <a:pt x="862" y="306"/>
                </a:lnTo>
                <a:lnTo>
                  <a:pt x="864" y="296"/>
                </a:lnTo>
                <a:lnTo>
                  <a:pt x="866" y="284"/>
                </a:lnTo>
                <a:lnTo>
                  <a:pt x="867" y="273"/>
                </a:lnTo>
                <a:lnTo>
                  <a:pt x="866" y="263"/>
                </a:lnTo>
                <a:lnTo>
                  <a:pt x="864" y="254"/>
                </a:lnTo>
                <a:lnTo>
                  <a:pt x="863" y="244"/>
                </a:lnTo>
                <a:lnTo>
                  <a:pt x="859" y="234"/>
                </a:lnTo>
                <a:lnTo>
                  <a:pt x="855" y="226"/>
                </a:lnTo>
                <a:lnTo>
                  <a:pt x="851" y="217"/>
                </a:lnTo>
                <a:lnTo>
                  <a:pt x="845" y="208"/>
                </a:lnTo>
                <a:lnTo>
                  <a:pt x="838" y="200"/>
                </a:lnTo>
                <a:lnTo>
                  <a:pt x="842" y="191"/>
                </a:lnTo>
                <a:lnTo>
                  <a:pt x="845" y="181"/>
                </a:lnTo>
                <a:lnTo>
                  <a:pt x="846" y="172"/>
                </a:lnTo>
                <a:lnTo>
                  <a:pt x="847" y="163"/>
                </a:lnTo>
                <a:lnTo>
                  <a:pt x="846" y="155"/>
                </a:lnTo>
                <a:lnTo>
                  <a:pt x="846" y="147"/>
                </a:lnTo>
                <a:lnTo>
                  <a:pt x="843" y="139"/>
                </a:lnTo>
                <a:lnTo>
                  <a:pt x="841" y="131"/>
                </a:lnTo>
                <a:lnTo>
                  <a:pt x="838" y="125"/>
                </a:lnTo>
                <a:lnTo>
                  <a:pt x="834" y="118"/>
                </a:lnTo>
                <a:lnTo>
                  <a:pt x="830" y="112"/>
                </a:lnTo>
                <a:lnTo>
                  <a:pt x="825" y="105"/>
                </a:lnTo>
                <a:lnTo>
                  <a:pt x="820" y="100"/>
                </a:lnTo>
                <a:lnTo>
                  <a:pt x="813" y="93"/>
                </a:lnTo>
                <a:lnTo>
                  <a:pt x="807" y="89"/>
                </a:lnTo>
                <a:lnTo>
                  <a:pt x="800" y="84"/>
                </a:lnTo>
                <a:lnTo>
                  <a:pt x="792" y="80"/>
                </a:lnTo>
                <a:lnTo>
                  <a:pt x="784" y="76"/>
                </a:lnTo>
                <a:lnTo>
                  <a:pt x="776" y="74"/>
                </a:lnTo>
                <a:lnTo>
                  <a:pt x="767" y="71"/>
                </a:lnTo>
                <a:lnTo>
                  <a:pt x="769" y="71"/>
                </a:lnTo>
                <a:lnTo>
                  <a:pt x="766" y="63"/>
                </a:lnTo>
                <a:lnTo>
                  <a:pt x="763" y="57"/>
                </a:lnTo>
                <a:lnTo>
                  <a:pt x="761" y="50"/>
                </a:lnTo>
                <a:lnTo>
                  <a:pt x="757" y="42"/>
                </a:lnTo>
                <a:lnTo>
                  <a:pt x="752" y="37"/>
                </a:lnTo>
                <a:lnTo>
                  <a:pt x="746" y="30"/>
                </a:lnTo>
                <a:lnTo>
                  <a:pt x="741" y="25"/>
                </a:lnTo>
                <a:lnTo>
                  <a:pt x="735" y="20"/>
                </a:lnTo>
                <a:lnTo>
                  <a:pt x="728" y="16"/>
                </a:lnTo>
                <a:lnTo>
                  <a:pt x="721" y="12"/>
                </a:lnTo>
                <a:lnTo>
                  <a:pt x="714" y="8"/>
                </a:lnTo>
                <a:lnTo>
                  <a:pt x="706" y="5"/>
                </a:lnTo>
                <a:lnTo>
                  <a:pt x="698" y="4"/>
                </a:lnTo>
                <a:lnTo>
                  <a:pt x="690" y="1"/>
                </a:lnTo>
                <a:lnTo>
                  <a:pt x="681" y="1"/>
                </a:lnTo>
                <a:lnTo>
                  <a:pt x="673" y="0"/>
                </a:lnTo>
                <a:lnTo>
                  <a:pt x="661" y="1"/>
                </a:lnTo>
                <a:lnTo>
                  <a:pt x="651" y="3"/>
                </a:lnTo>
                <a:lnTo>
                  <a:pt x="642" y="5"/>
                </a:lnTo>
                <a:lnTo>
                  <a:pt x="631" y="8"/>
                </a:lnTo>
                <a:lnTo>
                  <a:pt x="622" y="13"/>
                </a:lnTo>
                <a:lnTo>
                  <a:pt x="613" y="18"/>
                </a:lnTo>
                <a:lnTo>
                  <a:pt x="605" y="24"/>
                </a:lnTo>
                <a:lnTo>
                  <a:pt x="598" y="30"/>
                </a:lnTo>
                <a:lnTo>
                  <a:pt x="598" y="32"/>
                </a:lnTo>
                <a:lnTo>
                  <a:pt x="592" y="24"/>
                </a:lnTo>
                <a:lnTo>
                  <a:pt x="584" y="18"/>
                </a:lnTo>
                <a:lnTo>
                  <a:pt x="576" y="13"/>
                </a:lnTo>
                <a:lnTo>
                  <a:pt x="567" y="8"/>
                </a:lnTo>
                <a:lnTo>
                  <a:pt x="558" y="5"/>
                </a:lnTo>
                <a:lnTo>
                  <a:pt x="549" y="3"/>
                </a:lnTo>
                <a:lnTo>
                  <a:pt x="538" y="1"/>
                </a:lnTo>
                <a:lnTo>
                  <a:pt x="529" y="0"/>
                </a:lnTo>
                <a:lnTo>
                  <a:pt x="522" y="0"/>
                </a:lnTo>
                <a:lnTo>
                  <a:pt x="516" y="1"/>
                </a:lnTo>
                <a:lnTo>
                  <a:pt x="511" y="3"/>
                </a:lnTo>
                <a:lnTo>
                  <a:pt x="504" y="4"/>
                </a:lnTo>
                <a:lnTo>
                  <a:pt x="499" y="5"/>
                </a:lnTo>
                <a:lnTo>
                  <a:pt x="494" y="7"/>
                </a:lnTo>
                <a:lnTo>
                  <a:pt x="482" y="12"/>
                </a:lnTo>
                <a:lnTo>
                  <a:pt x="473" y="18"/>
                </a:lnTo>
                <a:lnTo>
                  <a:pt x="463" y="25"/>
                </a:lnTo>
                <a:lnTo>
                  <a:pt x="457" y="34"/>
                </a:lnTo>
                <a:lnTo>
                  <a:pt x="453" y="38"/>
                </a:lnTo>
                <a:lnTo>
                  <a:pt x="450" y="43"/>
                </a:lnTo>
                <a:lnTo>
                  <a:pt x="450" y="45"/>
                </a:lnTo>
                <a:lnTo>
                  <a:pt x="442" y="38"/>
                </a:lnTo>
                <a:lnTo>
                  <a:pt x="435" y="33"/>
                </a:lnTo>
                <a:lnTo>
                  <a:pt x="425" y="29"/>
                </a:lnTo>
                <a:lnTo>
                  <a:pt x="416" y="25"/>
                </a:lnTo>
                <a:lnTo>
                  <a:pt x="406" y="21"/>
                </a:lnTo>
                <a:lnTo>
                  <a:pt x="397" y="20"/>
                </a:lnTo>
                <a:lnTo>
                  <a:pt x="386" y="17"/>
                </a:lnTo>
                <a:lnTo>
                  <a:pt x="376" y="17"/>
                </a:lnTo>
                <a:lnTo>
                  <a:pt x="368" y="17"/>
                </a:lnTo>
                <a:lnTo>
                  <a:pt x="360" y="18"/>
                </a:lnTo>
                <a:lnTo>
                  <a:pt x="353" y="20"/>
                </a:lnTo>
                <a:lnTo>
                  <a:pt x="347" y="21"/>
                </a:lnTo>
                <a:lnTo>
                  <a:pt x="339" y="22"/>
                </a:lnTo>
                <a:lnTo>
                  <a:pt x="332" y="25"/>
                </a:lnTo>
                <a:lnTo>
                  <a:pt x="326" y="28"/>
                </a:lnTo>
                <a:lnTo>
                  <a:pt x="321" y="30"/>
                </a:lnTo>
                <a:lnTo>
                  <a:pt x="314" y="34"/>
                </a:lnTo>
                <a:lnTo>
                  <a:pt x="309" y="38"/>
                </a:lnTo>
                <a:lnTo>
                  <a:pt x="302" y="42"/>
                </a:lnTo>
                <a:lnTo>
                  <a:pt x="298" y="47"/>
                </a:lnTo>
                <a:lnTo>
                  <a:pt x="293" y="51"/>
                </a:lnTo>
                <a:lnTo>
                  <a:pt x="288" y="57"/>
                </a:lnTo>
                <a:lnTo>
                  <a:pt x="284" y="62"/>
                </a:lnTo>
                <a:lnTo>
                  <a:pt x="281" y="67"/>
                </a:lnTo>
                <a:lnTo>
                  <a:pt x="280" y="68"/>
                </a:lnTo>
                <a:lnTo>
                  <a:pt x="272" y="64"/>
                </a:lnTo>
                <a:lnTo>
                  <a:pt x="264" y="61"/>
                </a:lnTo>
                <a:lnTo>
                  <a:pt x="256" y="58"/>
                </a:lnTo>
                <a:lnTo>
                  <a:pt x="247" y="57"/>
                </a:lnTo>
                <a:lnTo>
                  <a:pt x="238" y="54"/>
                </a:lnTo>
                <a:lnTo>
                  <a:pt x="230" y="53"/>
                </a:lnTo>
                <a:lnTo>
                  <a:pt x="221" y="53"/>
                </a:lnTo>
                <a:lnTo>
                  <a:pt x="212" y="51"/>
                </a:lnTo>
                <a:lnTo>
                  <a:pt x="198" y="53"/>
                </a:lnTo>
                <a:lnTo>
                  <a:pt x="184" y="54"/>
                </a:lnTo>
                <a:lnTo>
                  <a:pt x="171" y="57"/>
                </a:lnTo>
                <a:lnTo>
                  <a:pt x="160" y="62"/>
                </a:lnTo>
                <a:lnTo>
                  <a:pt x="148" y="66"/>
                </a:lnTo>
                <a:lnTo>
                  <a:pt x="136" y="72"/>
                </a:lnTo>
                <a:lnTo>
                  <a:pt x="125" y="79"/>
                </a:lnTo>
                <a:lnTo>
                  <a:pt x="116" y="87"/>
                </a:lnTo>
                <a:lnTo>
                  <a:pt x="107" y="96"/>
                </a:lnTo>
                <a:lnTo>
                  <a:pt x="99" y="105"/>
                </a:lnTo>
                <a:lnTo>
                  <a:pt x="93" y="114"/>
                </a:lnTo>
                <a:lnTo>
                  <a:pt x="87" y="125"/>
                </a:lnTo>
                <a:lnTo>
                  <a:pt x="82" y="135"/>
                </a:lnTo>
                <a:lnTo>
                  <a:pt x="80" y="147"/>
                </a:lnTo>
                <a:lnTo>
                  <a:pt x="78" y="154"/>
                </a:lnTo>
                <a:lnTo>
                  <a:pt x="77" y="159"/>
                </a:lnTo>
                <a:lnTo>
                  <a:pt x="77" y="166"/>
                </a:lnTo>
                <a:lnTo>
                  <a:pt x="77" y="172"/>
                </a:lnTo>
                <a:lnTo>
                  <a:pt x="77" y="180"/>
                </a:lnTo>
                <a:lnTo>
                  <a:pt x="77" y="188"/>
                </a:lnTo>
                <a:lnTo>
                  <a:pt x="78" y="188"/>
                </a:lnTo>
              </a:path>
            </a:pathLst>
          </a:custGeom>
          <a:solidFill>
            <a:srgbClr val="FFCCFF"/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5" name="Freeform 35"/>
          <p:cNvSpPr>
            <a:spLocks/>
          </p:cNvSpPr>
          <p:nvPr/>
        </p:nvSpPr>
        <p:spPr bwMode="auto">
          <a:xfrm>
            <a:off x="2676155" y="4115190"/>
            <a:ext cx="2032000" cy="892175"/>
          </a:xfrm>
          <a:custGeom>
            <a:avLst/>
            <a:gdLst>
              <a:gd name="T0" fmla="*/ 178931869 w 1280"/>
              <a:gd name="T1" fmla="*/ 493950609 h 562"/>
              <a:gd name="T2" fmla="*/ 65524062 w 1280"/>
              <a:gd name="T3" fmla="*/ 549394022 h 562"/>
              <a:gd name="T4" fmla="*/ 7559675 w 1280"/>
              <a:gd name="T5" fmla="*/ 630038987 h 562"/>
              <a:gd name="T6" fmla="*/ 7559675 w 1280"/>
              <a:gd name="T7" fmla="*/ 705643642 h 562"/>
              <a:gd name="T8" fmla="*/ 42843446 w 1280"/>
              <a:gd name="T9" fmla="*/ 761087055 h 562"/>
              <a:gd name="T10" fmla="*/ 108365933 w 1280"/>
              <a:gd name="T11" fmla="*/ 811490158 h 562"/>
              <a:gd name="T12" fmla="*/ 138607797 w 1280"/>
              <a:gd name="T13" fmla="*/ 844251580 h 562"/>
              <a:gd name="T14" fmla="*/ 78124045 w 1280"/>
              <a:gd name="T15" fmla="*/ 927417494 h 562"/>
              <a:gd name="T16" fmla="*/ 78124045 w 1280"/>
              <a:gd name="T17" fmla="*/ 1003022149 h 562"/>
              <a:gd name="T18" fmla="*/ 146169056 w 1280"/>
              <a:gd name="T19" fmla="*/ 1088707424 h 562"/>
              <a:gd name="T20" fmla="*/ 269655921 w 1280"/>
              <a:gd name="T21" fmla="*/ 1141629888 h 562"/>
              <a:gd name="T22" fmla="*/ 415824928 w 1280"/>
              <a:gd name="T23" fmla="*/ 1159271768 h 562"/>
              <a:gd name="T24" fmla="*/ 501510307 w 1280"/>
              <a:gd name="T25" fmla="*/ 1214715182 h 562"/>
              <a:gd name="T26" fmla="*/ 642639003 w 1280"/>
              <a:gd name="T27" fmla="*/ 1285279526 h 562"/>
              <a:gd name="T28" fmla="*/ 819049873 w 1280"/>
              <a:gd name="T29" fmla="*/ 1325602009 h 562"/>
              <a:gd name="T30" fmla="*/ 1013102823 w 1280"/>
              <a:gd name="T31" fmla="*/ 1330642319 h 562"/>
              <a:gd name="T32" fmla="*/ 1194554004 w 1280"/>
              <a:gd name="T33" fmla="*/ 1295360147 h 562"/>
              <a:gd name="T34" fmla="*/ 1287798956 w 1280"/>
              <a:gd name="T35" fmla="*/ 1328122957 h 562"/>
              <a:gd name="T36" fmla="*/ 1408767997 w 1280"/>
              <a:gd name="T37" fmla="*/ 1381045422 h 562"/>
              <a:gd name="T38" fmla="*/ 1554937004 w 1280"/>
              <a:gd name="T39" fmla="*/ 1413808233 h 562"/>
              <a:gd name="T40" fmla="*/ 1728827322 w 1280"/>
              <a:gd name="T41" fmla="*/ 1413808233 h 562"/>
              <a:gd name="T42" fmla="*/ 1915318813 w 1280"/>
              <a:gd name="T43" fmla="*/ 1370964801 h 562"/>
              <a:gd name="T44" fmla="*/ 2058966871 w 1280"/>
              <a:gd name="T45" fmla="*/ 1290319836 h 562"/>
              <a:gd name="T46" fmla="*/ 2132052168 w 1280"/>
              <a:gd name="T47" fmla="*/ 1204634561 h 562"/>
              <a:gd name="T48" fmla="*/ 2147483647 w 1280"/>
              <a:gd name="T49" fmla="*/ 1237395784 h 562"/>
              <a:gd name="T50" fmla="*/ 2147483647 w 1280"/>
              <a:gd name="T51" fmla="*/ 1237395784 h 562"/>
              <a:gd name="T52" fmla="*/ 2147483647 w 1280"/>
              <a:gd name="T53" fmla="*/ 1184473320 h 562"/>
              <a:gd name="T54" fmla="*/ 2147483647 w 1280"/>
              <a:gd name="T55" fmla="*/ 1108868665 h 562"/>
              <a:gd name="T56" fmla="*/ 2147483647 w 1280"/>
              <a:gd name="T57" fmla="*/ 1053425252 h 562"/>
              <a:gd name="T58" fmla="*/ 2147483647 w 1280"/>
              <a:gd name="T59" fmla="*/ 987901218 h 562"/>
              <a:gd name="T60" fmla="*/ 2147483647 w 1280"/>
              <a:gd name="T61" fmla="*/ 952619046 h 562"/>
              <a:gd name="T62" fmla="*/ 2147483647 w 1280"/>
              <a:gd name="T63" fmla="*/ 864412821 h 562"/>
              <a:gd name="T64" fmla="*/ 2147483647 w 1280"/>
              <a:gd name="T65" fmla="*/ 793848279 h 562"/>
              <a:gd name="T66" fmla="*/ 2147483647 w 1280"/>
              <a:gd name="T67" fmla="*/ 728324245 h 562"/>
              <a:gd name="T68" fmla="*/ 2147483647 w 1280"/>
              <a:gd name="T69" fmla="*/ 662801798 h 562"/>
              <a:gd name="T70" fmla="*/ 2147483647 w 1280"/>
              <a:gd name="T71" fmla="*/ 589716505 h 562"/>
              <a:gd name="T72" fmla="*/ 2147483647 w 1280"/>
              <a:gd name="T73" fmla="*/ 504031229 h 562"/>
              <a:gd name="T74" fmla="*/ 2147483647 w 1280"/>
              <a:gd name="T75" fmla="*/ 443547506 h 562"/>
              <a:gd name="T76" fmla="*/ 2147483647 w 1280"/>
              <a:gd name="T77" fmla="*/ 370462113 h 562"/>
              <a:gd name="T78" fmla="*/ 2147483647 w 1280"/>
              <a:gd name="T79" fmla="*/ 282257477 h 562"/>
              <a:gd name="T80" fmla="*/ 2147483647 w 1280"/>
              <a:gd name="T81" fmla="*/ 211693132 h 562"/>
              <a:gd name="T82" fmla="*/ 2147483647 w 1280"/>
              <a:gd name="T83" fmla="*/ 178930272 h 562"/>
              <a:gd name="T84" fmla="*/ 2147483647 w 1280"/>
              <a:gd name="T85" fmla="*/ 93244972 h 562"/>
              <a:gd name="T86" fmla="*/ 2147483647 w 1280"/>
              <a:gd name="T87" fmla="*/ 30241874 h 562"/>
              <a:gd name="T88" fmla="*/ 2147483647 w 1280"/>
              <a:gd name="T89" fmla="*/ 0 h 562"/>
              <a:gd name="T90" fmla="*/ 2147483647 w 1280"/>
              <a:gd name="T91" fmla="*/ 20161247 h 562"/>
              <a:gd name="T92" fmla="*/ 2147483647 w 1280"/>
              <a:gd name="T93" fmla="*/ 75604679 h 562"/>
              <a:gd name="T94" fmla="*/ 2079128113 w 1280"/>
              <a:gd name="T95" fmla="*/ 12599985 h 562"/>
              <a:gd name="T96" fmla="*/ 1920359124 w 1280"/>
              <a:gd name="T97" fmla="*/ 2520950 h 562"/>
              <a:gd name="T98" fmla="*/ 1794351359 w 1280"/>
              <a:gd name="T99" fmla="*/ 30241874 h 562"/>
              <a:gd name="T100" fmla="*/ 1713706390 w 1280"/>
              <a:gd name="T101" fmla="*/ 73083731 h 562"/>
              <a:gd name="T102" fmla="*/ 1648181956 w 1280"/>
              <a:gd name="T103" fmla="*/ 95765921 h 562"/>
              <a:gd name="T104" fmla="*/ 1474292034 w 1280"/>
              <a:gd name="T105" fmla="*/ 45362805 h 562"/>
              <a:gd name="T106" fmla="*/ 1318042407 w 1280"/>
              <a:gd name="T107" fmla="*/ 50403116 h 562"/>
              <a:gd name="T108" fmla="*/ 1192033055 w 1280"/>
              <a:gd name="T109" fmla="*/ 75604679 h 562"/>
              <a:gd name="T110" fmla="*/ 1091226843 w 1280"/>
              <a:gd name="T111" fmla="*/ 128527169 h 562"/>
              <a:gd name="T112" fmla="*/ 1015622184 w 1280"/>
              <a:gd name="T113" fmla="*/ 161289980 h 562"/>
              <a:gd name="T114" fmla="*/ 856853195 w 1280"/>
              <a:gd name="T115" fmla="*/ 133567479 h 562"/>
              <a:gd name="T116" fmla="*/ 640119642 w 1280"/>
              <a:gd name="T117" fmla="*/ 141128738 h 562"/>
              <a:gd name="T118" fmla="*/ 435986270 w 1280"/>
              <a:gd name="T119" fmla="*/ 219252804 h 562"/>
              <a:gd name="T120" fmla="*/ 360383099 w 1280"/>
              <a:gd name="T121" fmla="*/ 274696217 h 562"/>
              <a:gd name="T122" fmla="*/ 309978406 w 1280"/>
              <a:gd name="T123" fmla="*/ 340221839 h 562"/>
              <a:gd name="T124" fmla="*/ 287297802 w 1280"/>
              <a:gd name="T125" fmla="*/ 418345954 h 56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280"/>
              <a:gd name="T190" fmla="*/ 0 h 562"/>
              <a:gd name="T191" fmla="*/ 1280 w 1280"/>
              <a:gd name="T192" fmla="*/ 562 h 562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280" h="562">
                <a:moveTo>
                  <a:pt x="116" y="187"/>
                </a:moveTo>
                <a:lnTo>
                  <a:pt x="103" y="188"/>
                </a:lnTo>
                <a:lnTo>
                  <a:pt x="92" y="190"/>
                </a:lnTo>
                <a:lnTo>
                  <a:pt x="81" y="192"/>
                </a:lnTo>
                <a:lnTo>
                  <a:pt x="71" y="196"/>
                </a:lnTo>
                <a:lnTo>
                  <a:pt x="60" y="198"/>
                </a:lnTo>
                <a:lnTo>
                  <a:pt x="51" y="202"/>
                </a:lnTo>
                <a:lnTo>
                  <a:pt x="42" y="208"/>
                </a:lnTo>
                <a:lnTo>
                  <a:pt x="34" y="213"/>
                </a:lnTo>
                <a:lnTo>
                  <a:pt x="26" y="218"/>
                </a:lnTo>
                <a:lnTo>
                  <a:pt x="20" y="223"/>
                </a:lnTo>
                <a:lnTo>
                  <a:pt x="14" y="230"/>
                </a:lnTo>
                <a:lnTo>
                  <a:pt x="9" y="236"/>
                </a:lnTo>
                <a:lnTo>
                  <a:pt x="5" y="243"/>
                </a:lnTo>
                <a:lnTo>
                  <a:pt x="3" y="250"/>
                </a:lnTo>
                <a:lnTo>
                  <a:pt x="1" y="256"/>
                </a:lnTo>
                <a:lnTo>
                  <a:pt x="0" y="264"/>
                </a:lnTo>
                <a:lnTo>
                  <a:pt x="1" y="269"/>
                </a:lnTo>
                <a:lnTo>
                  <a:pt x="1" y="275"/>
                </a:lnTo>
                <a:lnTo>
                  <a:pt x="3" y="280"/>
                </a:lnTo>
                <a:lnTo>
                  <a:pt x="5" y="284"/>
                </a:lnTo>
                <a:lnTo>
                  <a:pt x="8" y="289"/>
                </a:lnTo>
                <a:lnTo>
                  <a:pt x="10" y="294"/>
                </a:lnTo>
                <a:lnTo>
                  <a:pt x="14" y="298"/>
                </a:lnTo>
                <a:lnTo>
                  <a:pt x="17" y="302"/>
                </a:lnTo>
                <a:lnTo>
                  <a:pt x="22" y="307"/>
                </a:lnTo>
                <a:lnTo>
                  <a:pt x="26" y="311"/>
                </a:lnTo>
                <a:lnTo>
                  <a:pt x="31" y="315"/>
                </a:lnTo>
                <a:lnTo>
                  <a:pt x="38" y="318"/>
                </a:lnTo>
                <a:lnTo>
                  <a:pt x="43" y="322"/>
                </a:lnTo>
                <a:lnTo>
                  <a:pt x="50" y="326"/>
                </a:lnTo>
                <a:lnTo>
                  <a:pt x="58" y="328"/>
                </a:lnTo>
                <a:lnTo>
                  <a:pt x="64" y="331"/>
                </a:lnTo>
                <a:lnTo>
                  <a:pt x="64" y="330"/>
                </a:lnTo>
                <a:lnTo>
                  <a:pt x="55" y="335"/>
                </a:lnTo>
                <a:lnTo>
                  <a:pt x="48" y="342"/>
                </a:lnTo>
                <a:lnTo>
                  <a:pt x="43" y="348"/>
                </a:lnTo>
                <a:lnTo>
                  <a:pt x="38" y="355"/>
                </a:lnTo>
                <a:lnTo>
                  <a:pt x="34" y="361"/>
                </a:lnTo>
                <a:lnTo>
                  <a:pt x="31" y="368"/>
                </a:lnTo>
                <a:lnTo>
                  <a:pt x="29" y="376"/>
                </a:lnTo>
                <a:lnTo>
                  <a:pt x="29" y="382"/>
                </a:lnTo>
                <a:lnTo>
                  <a:pt x="29" y="386"/>
                </a:lnTo>
                <a:lnTo>
                  <a:pt x="29" y="390"/>
                </a:lnTo>
                <a:lnTo>
                  <a:pt x="31" y="398"/>
                </a:lnTo>
                <a:lnTo>
                  <a:pt x="34" y="406"/>
                </a:lnTo>
                <a:lnTo>
                  <a:pt x="39" y="413"/>
                </a:lnTo>
                <a:lnTo>
                  <a:pt x="44" y="419"/>
                </a:lnTo>
                <a:lnTo>
                  <a:pt x="51" y="426"/>
                </a:lnTo>
                <a:lnTo>
                  <a:pt x="58" y="432"/>
                </a:lnTo>
                <a:lnTo>
                  <a:pt x="67" y="438"/>
                </a:lnTo>
                <a:lnTo>
                  <a:pt x="76" y="443"/>
                </a:lnTo>
                <a:lnTo>
                  <a:pt x="85" y="447"/>
                </a:lnTo>
                <a:lnTo>
                  <a:pt x="97" y="451"/>
                </a:lnTo>
                <a:lnTo>
                  <a:pt x="107" y="453"/>
                </a:lnTo>
                <a:lnTo>
                  <a:pt x="119" y="456"/>
                </a:lnTo>
                <a:lnTo>
                  <a:pt x="132" y="459"/>
                </a:lnTo>
                <a:lnTo>
                  <a:pt x="144" y="460"/>
                </a:lnTo>
                <a:lnTo>
                  <a:pt x="158" y="460"/>
                </a:lnTo>
                <a:lnTo>
                  <a:pt x="165" y="460"/>
                </a:lnTo>
                <a:lnTo>
                  <a:pt x="173" y="460"/>
                </a:lnTo>
                <a:lnTo>
                  <a:pt x="171" y="460"/>
                </a:lnTo>
                <a:lnTo>
                  <a:pt x="181" y="468"/>
                </a:lnTo>
                <a:lnTo>
                  <a:pt x="189" y="474"/>
                </a:lnTo>
                <a:lnTo>
                  <a:pt x="199" y="482"/>
                </a:lnTo>
                <a:lnTo>
                  <a:pt x="208" y="489"/>
                </a:lnTo>
                <a:lnTo>
                  <a:pt x="220" y="494"/>
                </a:lnTo>
                <a:lnTo>
                  <a:pt x="232" y="501"/>
                </a:lnTo>
                <a:lnTo>
                  <a:pt x="244" y="506"/>
                </a:lnTo>
                <a:lnTo>
                  <a:pt x="255" y="510"/>
                </a:lnTo>
                <a:lnTo>
                  <a:pt x="268" y="515"/>
                </a:lnTo>
                <a:lnTo>
                  <a:pt x="283" y="518"/>
                </a:lnTo>
                <a:lnTo>
                  <a:pt x="296" y="522"/>
                </a:lnTo>
                <a:lnTo>
                  <a:pt x="310" y="524"/>
                </a:lnTo>
                <a:lnTo>
                  <a:pt x="325" y="526"/>
                </a:lnTo>
                <a:lnTo>
                  <a:pt x="340" y="528"/>
                </a:lnTo>
                <a:lnTo>
                  <a:pt x="355" y="528"/>
                </a:lnTo>
                <a:lnTo>
                  <a:pt x="371" y="528"/>
                </a:lnTo>
                <a:lnTo>
                  <a:pt x="386" y="528"/>
                </a:lnTo>
                <a:lnTo>
                  <a:pt x="402" y="528"/>
                </a:lnTo>
                <a:lnTo>
                  <a:pt x="416" y="526"/>
                </a:lnTo>
                <a:lnTo>
                  <a:pt x="432" y="524"/>
                </a:lnTo>
                <a:lnTo>
                  <a:pt x="447" y="522"/>
                </a:lnTo>
                <a:lnTo>
                  <a:pt x="461" y="518"/>
                </a:lnTo>
                <a:lnTo>
                  <a:pt x="474" y="514"/>
                </a:lnTo>
                <a:lnTo>
                  <a:pt x="488" y="510"/>
                </a:lnTo>
                <a:lnTo>
                  <a:pt x="495" y="515"/>
                </a:lnTo>
                <a:lnTo>
                  <a:pt x="503" y="522"/>
                </a:lnTo>
                <a:lnTo>
                  <a:pt x="511" y="527"/>
                </a:lnTo>
                <a:lnTo>
                  <a:pt x="520" y="532"/>
                </a:lnTo>
                <a:lnTo>
                  <a:pt x="529" y="536"/>
                </a:lnTo>
                <a:lnTo>
                  <a:pt x="540" y="541"/>
                </a:lnTo>
                <a:lnTo>
                  <a:pt x="549" y="545"/>
                </a:lnTo>
                <a:lnTo>
                  <a:pt x="559" y="548"/>
                </a:lnTo>
                <a:lnTo>
                  <a:pt x="571" y="552"/>
                </a:lnTo>
                <a:lnTo>
                  <a:pt x="581" y="554"/>
                </a:lnTo>
                <a:lnTo>
                  <a:pt x="593" y="557"/>
                </a:lnTo>
                <a:lnTo>
                  <a:pt x="605" y="558"/>
                </a:lnTo>
                <a:lnTo>
                  <a:pt x="617" y="561"/>
                </a:lnTo>
                <a:lnTo>
                  <a:pt x="630" y="561"/>
                </a:lnTo>
                <a:lnTo>
                  <a:pt x="642" y="562"/>
                </a:lnTo>
                <a:lnTo>
                  <a:pt x="654" y="562"/>
                </a:lnTo>
                <a:lnTo>
                  <a:pt x="671" y="562"/>
                </a:lnTo>
                <a:lnTo>
                  <a:pt x="686" y="561"/>
                </a:lnTo>
                <a:lnTo>
                  <a:pt x="702" y="558"/>
                </a:lnTo>
                <a:lnTo>
                  <a:pt x="718" y="556"/>
                </a:lnTo>
                <a:lnTo>
                  <a:pt x="732" y="553"/>
                </a:lnTo>
                <a:lnTo>
                  <a:pt x="747" y="549"/>
                </a:lnTo>
                <a:lnTo>
                  <a:pt x="760" y="544"/>
                </a:lnTo>
                <a:lnTo>
                  <a:pt x="773" y="539"/>
                </a:lnTo>
                <a:lnTo>
                  <a:pt x="786" y="533"/>
                </a:lnTo>
                <a:lnTo>
                  <a:pt x="796" y="527"/>
                </a:lnTo>
                <a:lnTo>
                  <a:pt x="808" y="519"/>
                </a:lnTo>
                <a:lnTo>
                  <a:pt x="817" y="512"/>
                </a:lnTo>
                <a:lnTo>
                  <a:pt x="826" y="505"/>
                </a:lnTo>
                <a:lnTo>
                  <a:pt x="833" y="495"/>
                </a:lnTo>
                <a:lnTo>
                  <a:pt x="840" y="486"/>
                </a:lnTo>
                <a:lnTo>
                  <a:pt x="846" y="477"/>
                </a:lnTo>
                <a:lnTo>
                  <a:pt x="846" y="478"/>
                </a:lnTo>
                <a:lnTo>
                  <a:pt x="857" y="482"/>
                </a:lnTo>
                <a:lnTo>
                  <a:pt x="867" y="485"/>
                </a:lnTo>
                <a:lnTo>
                  <a:pt x="877" y="487"/>
                </a:lnTo>
                <a:lnTo>
                  <a:pt x="889" y="490"/>
                </a:lnTo>
                <a:lnTo>
                  <a:pt x="901" y="491"/>
                </a:lnTo>
                <a:lnTo>
                  <a:pt x="913" y="493"/>
                </a:lnTo>
                <a:lnTo>
                  <a:pt x="925" y="493"/>
                </a:lnTo>
                <a:lnTo>
                  <a:pt x="936" y="494"/>
                </a:lnTo>
                <a:lnTo>
                  <a:pt x="953" y="493"/>
                </a:lnTo>
                <a:lnTo>
                  <a:pt x="970" y="491"/>
                </a:lnTo>
                <a:lnTo>
                  <a:pt x="988" y="489"/>
                </a:lnTo>
                <a:lnTo>
                  <a:pt x="1003" y="486"/>
                </a:lnTo>
                <a:lnTo>
                  <a:pt x="1018" y="481"/>
                </a:lnTo>
                <a:lnTo>
                  <a:pt x="1032" y="476"/>
                </a:lnTo>
                <a:lnTo>
                  <a:pt x="1045" y="470"/>
                </a:lnTo>
                <a:lnTo>
                  <a:pt x="1057" y="464"/>
                </a:lnTo>
                <a:lnTo>
                  <a:pt x="1067" y="457"/>
                </a:lnTo>
                <a:lnTo>
                  <a:pt x="1078" y="449"/>
                </a:lnTo>
                <a:lnTo>
                  <a:pt x="1082" y="444"/>
                </a:lnTo>
                <a:lnTo>
                  <a:pt x="1087" y="440"/>
                </a:lnTo>
                <a:lnTo>
                  <a:pt x="1090" y="436"/>
                </a:lnTo>
                <a:lnTo>
                  <a:pt x="1094" y="431"/>
                </a:lnTo>
                <a:lnTo>
                  <a:pt x="1096" y="427"/>
                </a:lnTo>
                <a:lnTo>
                  <a:pt x="1100" y="422"/>
                </a:lnTo>
                <a:lnTo>
                  <a:pt x="1101" y="418"/>
                </a:lnTo>
                <a:lnTo>
                  <a:pt x="1104" y="413"/>
                </a:lnTo>
                <a:lnTo>
                  <a:pt x="1105" y="407"/>
                </a:lnTo>
                <a:lnTo>
                  <a:pt x="1107" y="402"/>
                </a:lnTo>
                <a:lnTo>
                  <a:pt x="1107" y="397"/>
                </a:lnTo>
                <a:lnTo>
                  <a:pt x="1108" y="392"/>
                </a:lnTo>
                <a:lnTo>
                  <a:pt x="1107" y="392"/>
                </a:lnTo>
                <a:lnTo>
                  <a:pt x="1125" y="390"/>
                </a:lnTo>
                <a:lnTo>
                  <a:pt x="1143" y="386"/>
                </a:lnTo>
                <a:lnTo>
                  <a:pt x="1160" y="382"/>
                </a:lnTo>
                <a:lnTo>
                  <a:pt x="1176" y="378"/>
                </a:lnTo>
                <a:lnTo>
                  <a:pt x="1191" y="372"/>
                </a:lnTo>
                <a:lnTo>
                  <a:pt x="1205" y="367"/>
                </a:lnTo>
                <a:lnTo>
                  <a:pt x="1218" y="359"/>
                </a:lnTo>
                <a:lnTo>
                  <a:pt x="1230" y="352"/>
                </a:lnTo>
                <a:lnTo>
                  <a:pt x="1242" y="343"/>
                </a:lnTo>
                <a:lnTo>
                  <a:pt x="1251" y="335"/>
                </a:lnTo>
                <a:lnTo>
                  <a:pt x="1256" y="330"/>
                </a:lnTo>
                <a:lnTo>
                  <a:pt x="1260" y="325"/>
                </a:lnTo>
                <a:lnTo>
                  <a:pt x="1263" y="321"/>
                </a:lnTo>
                <a:lnTo>
                  <a:pt x="1267" y="315"/>
                </a:lnTo>
                <a:lnTo>
                  <a:pt x="1269" y="310"/>
                </a:lnTo>
                <a:lnTo>
                  <a:pt x="1272" y="305"/>
                </a:lnTo>
                <a:lnTo>
                  <a:pt x="1274" y="300"/>
                </a:lnTo>
                <a:lnTo>
                  <a:pt x="1276" y="294"/>
                </a:lnTo>
                <a:lnTo>
                  <a:pt x="1277" y="289"/>
                </a:lnTo>
                <a:lnTo>
                  <a:pt x="1278" y="284"/>
                </a:lnTo>
                <a:lnTo>
                  <a:pt x="1280" y="279"/>
                </a:lnTo>
                <a:lnTo>
                  <a:pt x="1280" y="273"/>
                </a:lnTo>
                <a:lnTo>
                  <a:pt x="1280" y="268"/>
                </a:lnTo>
                <a:lnTo>
                  <a:pt x="1278" y="263"/>
                </a:lnTo>
                <a:lnTo>
                  <a:pt x="1278" y="258"/>
                </a:lnTo>
                <a:lnTo>
                  <a:pt x="1277" y="254"/>
                </a:lnTo>
                <a:lnTo>
                  <a:pt x="1276" y="248"/>
                </a:lnTo>
                <a:lnTo>
                  <a:pt x="1273" y="243"/>
                </a:lnTo>
                <a:lnTo>
                  <a:pt x="1269" y="234"/>
                </a:lnTo>
                <a:lnTo>
                  <a:pt x="1263" y="225"/>
                </a:lnTo>
                <a:lnTo>
                  <a:pt x="1256" y="217"/>
                </a:lnTo>
                <a:lnTo>
                  <a:pt x="1247" y="208"/>
                </a:lnTo>
                <a:lnTo>
                  <a:pt x="1238" y="200"/>
                </a:lnTo>
                <a:lnTo>
                  <a:pt x="1240" y="196"/>
                </a:lnTo>
                <a:lnTo>
                  <a:pt x="1243" y="190"/>
                </a:lnTo>
                <a:lnTo>
                  <a:pt x="1246" y="187"/>
                </a:lnTo>
                <a:lnTo>
                  <a:pt x="1247" y="181"/>
                </a:lnTo>
                <a:lnTo>
                  <a:pt x="1248" y="176"/>
                </a:lnTo>
                <a:lnTo>
                  <a:pt x="1249" y="172"/>
                </a:lnTo>
                <a:lnTo>
                  <a:pt x="1249" y="167"/>
                </a:lnTo>
                <a:lnTo>
                  <a:pt x="1251" y="163"/>
                </a:lnTo>
                <a:lnTo>
                  <a:pt x="1249" y="155"/>
                </a:lnTo>
                <a:lnTo>
                  <a:pt x="1248" y="147"/>
                </a:lnTo>
                <a:lnTo>
                  <a:pt x="1246" y="139"/>
                </a:lnTo>
                <a:lnTo>
                  <a:pt x="1242" y="131"/>
                </a:lnTo>
                <a:lnTo>
                  <a:pt x="1238" y="125"/>
                </a:lnTo>
                <a:lnTo>
                  <a:pt x="1231" y="118"/>
                </a:lnTo>
                <a:lnTo>
                  <a:pt x="1225" y="112"/>
                </a:lnTo>
                <a:lnTo>
                  <a:pt x="1218" y="105"/>
                </a:lnTo>
                <a:lnTo>
                  <a:pt x="1210" y="99"/>
                </a:lnTo>
                <a:lnTo>
                  <a:pt x="1201" y="93"/>
                </a:lnTo>
                <a:lnTo>
                  <a:pt x="1192" y="88"/>
                </a:lnTo>
                <a:lnTo>
                  <a:pt x="1181" y="84"/>
                </a:lnTo>
                <a:lnTo>
                  <a:pt x="1170" y="80"/>
                </a:lnTo>
                <a:lnTo>
                  <a:pt x="1159" y="76"/>
                </a:lnTo>
                <a:lnTo>
                  <a:pt x="1146" y="74"/>
                </a:lnTo>
                <a:lnTo>
                  <a:pt x="1134" y="71"/>
                </a:lnTo>
                <a:lnTo>
                  <a:pt x="1132" y="63"/>
                </a:lnTo>
                <a:lnTo>
                  <a:pt x="1128" y="56"/>
                </a:lnTo>
                <a:lnTo>
                  <a:pt x="1122" y="49"/>
                </a:lnTo>
                <a:lnTo>
                  <a:pt x="1117" y="42"/>
                </a:lnTo>
                <a:lnTo>
                  <a:pt x="1111" y="37"/>
                </a:lnTo>
                <a:lnTo>
                  <a:pt x="1103" y="30"/>
                </a:lnTo>
                <a:lnTo>
                  <a:pt x="1094" y="25"/>
                </a:lnTo>
                <a:lnTo>
                  <a:pt x="1086" y="20"/>
                </a:lnTo>
                <a:lnTo>
                  <a:pt x="1075" y="16"/>
                </a:lnTo>
                <a:lnTo>
                  <a:pt x="1065" y="12"/>
                </a:lnTo>
                <a:lnTo>
                  <a:pt x="1054" y="8"/>
                </a:lnTo>
                <a:lnTo>
                  <a:pt x="1043" y="5"/>
                </a:lnTo>
                <a:lnTo>
                  <a:pt x="1031" y="3"/>
                </a:lnTo>
                <a:lnTo>
                  <a:pt x="1019" y="1"/>
                </a:lnTo>
                <a:lnTo>
                  <a:pt x="1006" y="0"/>
                </a:lnTo>
                <a:lnTo>
                  <a:pt x="993" y="0"/>
                </a:lnTo>
                <a:lnTo>
                  <a:pt x="977" y="0"/>
                </a:lnTo>
                <a:lnTo>
                  <a:pt x="961" y="3"/>
                </a:lnTo>
                <a:lnTo>
                  <a:pt x="947" y="5"/>
                </a:lnTo>
                <a:lnTo>
                  <a:pt x="932" y="8"/>
                </a:lnTo>
                <a:lnTo>
                  <a:pt x="919" y="12"/>
                </a:lnTo>
                <a:lnTo>
                  <a:pt x="906" y="17"/>
                </a:lnTo>
                <a:lnTo>
                  <a:pt x="895" y="24"/>
                </a:lnTo>
                <a:lnTo>
                  <a:pt x="883" y="30"/>
                </a:lnTo>
                <a:lnTo>
                  <a:pt x="884" y="30"/>
                </a:lnTo>
                <a:lnTo>
                  <a:pt x="874" y="24"/>
                </a:lnTo>
                <a:lnTo>
                  <a:pt x="863" y="18"/>
                </a:lnTo>
                <a:lnTo>
                  <a:pt x="851" y="13"/>
                </a:lnTo>
                <a:lnTo>
                  <a:pt x="838" y="8"/>
                </a:lnTo>
                <a:lnTo>
                  <a:pt x="825" y="5"/>
                </a:lnTo>
                <a:lnTo>
                  <a:pt x="811" y="3"/>
                </a:lnTo>
                <a:lnTo>
                  <a:pt x="796" y="0"/>
                </a:lnTo>
                <a:lnTo>
                  <a:pt x="781" y="0"/>
                </a:lnTo>
                <a:lnTo>
                  <a:pt x="771" y="0"/>
                </a:lnTo>
                <a:lnTo>
                  <a:pt x="762" y="1"/>
                </a:lnTo>
                <a:lnTo>
                  <a:pt x="754" y="1"/>
                </a:lnTo>
                <a:lnTo>
                  <a:pt x="745" y="3"/>
                </a:lnTo>
                <a:lnTo>
                  <a:pt x="736" y="5"/>
                </a:lnTo>
                <a:lnTo>
                  <a:pt x="728" y="7"/>
                </a:lnTo>
                <a:lnTo>
                  <a:pt x="712" y="12"/>
                </a:lnTo>
                <a:lnTo>
                  <a:pt x="706" y="14"/>
                </a:lnTo>
                <a:lnTo>
                  <a:pt x="698" y="18"/>
                </a:lnTo>
                <a:lnTo>
                  <a:pt x="691" y="21"/>
                </a:lnTo>
                <a:lnTo>
                  <a:pt x="685" y="25"/>
                </a:lnTo>
                <a:lnTo>
                  <a:pt x="680" y="29"/>
                </a:lnTo>
                <a:lnTo>
                  <a:pt x="674" y="34"/>
                </a:lnTo>
                <a:lnTo>
                  <a:pt x="669" y="38"/>
                </a:lnTo>
                <a:lnTo>
                  <a:pt x="665" y="43"/>
                </a:lnTo>
                <a:lnTo>
                  <a:pt x="665" y="45"/>
                </a:lnTo>
                <a:lnTo>
                  <a:pt x="654" y="38"/>
                </a:lnTo>
                <a:lnTo>
                  <a:pt x="642" y="33"/>
                </a:lnTo>
                <a:lnTo>
                  <a:pt x="629" y="28"/>
                </a:lnTo>
                <a:lnTo>
                  <a:pt x="614" y="24"/>
                </a:lnTo>
                <a:lnTo>
                  <a:pt x="600" y="21"/>
                </a:lnTo>
                <a:lnTo>
                  <a:pt x="585" y="18"/>
                </a:lnTo>
                <a:lnTo>
                  <a:pt x="570" y="17"/>
                </a:lnTo>
                <a:lnTo>
                  <a:pt x="555" y="17"/>
                </a:lnTo>
                <a:lnTo>
                  <a:pt x="543" y="17"/>
                </a:lnTo>
                <a:lnTo>
                  <a:pt x="533" y="18"/>
                </a:lnTo>
                <a:lnTo>
                  <a:pt x="523" y="20"/>
                </a:lnTo>
                <a:lnTo>
                  <a:pt x="512" y="21"/>
                </a:lnTo>
                <a:lnTo>
                  <a:pt x="502" y="22"/>
                </a:lnTo>
                <a:lnTo>
                  <a:pt x="492" y="25"/>
                </a:lnTo>
                <a:lnTo>
                  <a:pt x="483" y="28"/>
                </a:lnTo>
                <a:lnTo>
                  <a:pt x="473" y="30"/>
                </a:lnTo>
                <a:lnTo>
                  <a:pt x="465" y="34"/>
                </a:lnTo>
                <a:lnTo>
                  <a:pt x="456" y="38"/>
                </a:lnTo>
                <a:lnTo>
                  <a:pt x="448" y="42"/>
                </a:lnTo>
                <a:lnTo>
                  <a:pt x="440" y="46"/>
                </a:lnTo>
                <a:lnTo>
                  <a:pt x="433" y="51"/>
                </a:lnTo>
                <a:lnTo>
                  <a:pt x="427" y="56"/>
                </a:lnTo>
                <a:lnTo>
                  <a:pt x="420" y="62"/>
                </a:lnTo>
                <a:lnTo>
                  <a:pt x="415" y="67"/>
                </a:lnTo>
                <a:lnTo>
                  <a:pt x="415" y="68"/>
                </a:lnTo>
                <a:lnTo>
                  <a:pt x="403" y="64"/>
                </a:lnTo>
                <a:lnTo>
                  <a:pt x="392" y="60"/>
                </a:lnTo>
                <a:lnTo>
                  <a:pt x="378" y="58"/>
                </a:lnTo>
                <a:lnTo>
                  <a:pt x="367" y="55"/>
                </a:lnTo>
                <a:lnTo>
                  <a:pt x="354" y="54"/>
                </a:lnTo>
                <a:lnTo>
                  <a:pt x="340" y="53"/>
                </a:lnTo>
                <a:lnTo>
                  <a:pt x="327" y="51"/>
                </a:lnTo>
                <a:lnTo>
                  <a:pt x="314" y="51"/>
                </a:lnTo>
                <a:lnTo>
                  <a:pt x="293" y="53"/>
                </a:lnTo>
                <a:lnTo>
                  <a:pt x="274" y="54"/>
                </a:lnTo>
                <a:lnTo>
                  <a:pt x="254" y="56"/>
                </a:lnTo>
                <a:lnTo>
                  <a:pt x="236" y="60"/>
                </a:lnTo>
                <a:lnTo>
                  <a:pt x="219" y="66"/>
                </a:lnTo>
                <a:lnTo>
                  <a:pt x="202" y="72"/>
                </a:lnTo>
                <a:lnTo>
                  <a:pt x="187" y="79"/>
                </a:lnTo>
                <a:lnTo>
                  <a:pt x="173" y="87"/>
                </a:lnTo>
                <a:lnTo>
                  <a:pt x="166" y="91"/>
                </a:lnTo>
                <a:lnTo>
                  <a:pt x="160" y="95"/>
                </a:lnTo>
                <a:lnTo>
                  <a:pt x="153" y="100"/>
                </a:lnTo>
                <a:lnTo>
                  <a:pt x="148" y="104"/>
                </a:lnTo>
                <a:lnTo>
                  <a:pt x="143" y="109"/>
                </a:lnTo>
                <a:lnTo>
                  <a:pt x="137" y="114"/>
                </a:lnTo>
                <a:lnTo>
                  <a:pt x="134" y="120"/>
                </a:lnTo>
                <a:lnTo>
                  <a:pt x="130" y="125"/>
                </a:lnTo>
                <a:lnTo>
                  <a:pt x="126" y="130"/>
                </a:lnTo>
                <a:lnTo>
                  <a:pt x="123" y="135"/>
                </a:lnTo>
                <a:lnTo>
                  <a:pt x="120" y="142"/>
                </a:lnTo>
                <a:lnTo>
                  <a:pt x="118" y="147"/>
                </a:lnTo>
                <a:lnTo>
                  <a:pt x="116" y="152"/>
                </a:lnTo>
                <a:lnTo>
                  <a:pt x="115" y="159"/>
                </a:lnTo>
                <a:lnTo>
                  <a:pt x="114" y="166"/>
                </a:lnTo>
                <a:lnTo>
                  <a:pt x="114" y="171"/>
                </a:lnTo>
                <a:lnTo>
                  <a:pt x="114" y="179"/>
                </a:lnTo>
                <a:lnTo>
                  <a:pt x="115" y="188"/>
                </a:lnTo>
                <a:lnTo>
                  <a:pt x="116" y="187"/>
                </a:lnTo>
              </a:path>
            </a:pathLst>
          </a:custGeom>
          <a:solidFill>
            <a:schemeClr val="folHlink"/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6" name="Freeform 36"/>
          <p:cNvSpPr>
            <a:spLocks/>
          </p:cNvSpPr>
          <p:nvPr/>
        </p:nvSpPr>
        <p:spPr bwMode="auto">
          <a:xfrm>
            <a:off x="2777755" y="4640653"/>
            <a:ext cx="119063" cy="17462"/>
          </a:xfrm>
          <a:custGeom>
            <a:avLst/>
            <a:gdLst>
              <a:gd name="T0" fmla="*/ 0 w 75"/>
              <a:gd name="T1" fmla="*/ 0 h 11"/>
              <a:gd name="T2" fmla="*/ 40322665 w 75"/>
              <a:gd name="T3" fmla="*/ 10080336 h 11"/>
              <a:gd name="T4" fmla="*/ 80645331 w 75"/>
              <a:gd name="T5" fmla="*/ 20160672 h 11"/>
              <a:gd name="T6" fmla="*/ 98287285 w 75"/>
              <a:gd name="T7" fmla="*/ 22679961 h 11"/>
              <a:gd name="T8" fmla="*/ 123488968 w 75"/>
              <a:gd name="T9" fmla="*/ 22679961 h 11"/>
              <a:gd name="T10" fmla="*/ 141129335 w 75"/>
              <a:gd name="T11" fmla="*/ 27720134 h 11"/>
              <a:gd name="T12" fmla="*/ 166330993 w 75"/>
              <a:gd name="T13" fmla="*/ 27720134 h 11"/>
              <a:gd name="T14" fmla="*/ 189013279 w 75"/>
              <a:gd name="T15" fmla="*/ 27720134 h 1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5"/>
              <a:gd name="T25" fmla="*/ 0 h 11"/>
              <a:gd name="T26" fmla="*/ 75 w 75"/>
              <a:gd name="T27" fmla="*/ 11 h 1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5" h="11">
                <a:moveTo>
                  <a:pt x="0" y="0"/>
                </a:moveTo>
                <a:lnTo>
                  <a:pt x="16" y="4"/>
                </a:lnTo>
                <a:lnTo>
                  <a:pt x="32" y="8"/>
                </a:lnTo>
                <a:lnTo>
                  <a:pt x="39" y="9"/>
                </a:lnTo>
                <a:lnTo>
                  <a:pt x="49" y="9"/>
                </a:lnTo>
                <a:lnTo>
                  <a:pt x="56" y="11"/>
                </a:lnTo>
                <a:lnTo>
                  <a:pt x="66" y="11"/>
                </a:lnTo>
                <a:lnTo>
                  <a:pt x="75" y="11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7" name="Freeform 37"/>
          <p:cNvSpPr>
            <a:spLocks/>
          </p:cNvSpPr>
          <p:nvPr/>
        </p:nvSpPr>
        <p:spPr bwMode="auto">
          <a:xfrm>
            <a:off x="2950793" y="4837503"/>
            <a:ext cx="52387" cy="7937"/>
          </a:xfrm>
          <a:custGeom>
            <a:avLst/>
            <a:gdLst>
              <a:gd name="T0" fmla="*/ 0 w 33"/>
              <a:gd name="T1" fmla="*/ 12599192 h 5"/>
              <a:gd name="T2" fmla="*/ 20161054 w 33"/>
              <a:gd name="T3" fmla="*/ 10079989 h 5"/>
              <a:gd name="T4" fmla="*/ 42841446 w 33"/>
              <a:gd name="T5" fmla="*/ 5039995 h 5"/>
              <a:gd name="T6" fmla="*/ 83163555 w 33"/>
              <a:gd name="T7" fmla="*/ 0 h 5"/>
              <a:gd name="T8" fmla="*/ 0 60000 65536"/>
              <a:gd name="T9" fmla="*/ 0 60000 65536"/>
              <a:gd name="T10" fmla="*/ 0 60000 65536"/>
              <a:gd name="T11" fmla="*/ 0 60000 65536"/>
              <a:gd name="T12" fmla="*/ 0 w 33"/>
              <a:gd name="T13" fmla="*/ 0 h 5"/>
              <a:gd name="T14" fmla="*/ 33 w 33"/>
              <a:gd name="T15" fmla="*/ 5 h 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" h="5">
                <a:moveTo>
                  <a:pt x="0" y="5"/>
                </a:moveTo>
                <a:lnTo>
                  <a:pt x="8" y="4"/>
                </a:lnTo>
                <a:lnTo>
                  <a:pt x="17" y="2"/>
                </a:lnTo>
                <a:lnTo>
                  <a:pt x="33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8" name="Freeform 38"/>
          <p:cNvSpPr>
            <a:spLocks/>
          </p:cNvSpPr>
          <p:nvPr/>
        </p:nvSpPr>
        <p:spPr bwMode="auto">
          <a:xfrm>
            <a:off x="3419105" y="4886715"/>
            <a:ext cx="31750" cy="38100"/>
          </a:xfrm>
          <a:custGeom>
            <a:avLst/>
            <a:gdLst>
              <a:gd name="T0" fmla="*/ 0 w 20"/>
              <a:gd name="T1" fmla="*/ 0 h 24"/>
              <a:gd name="T2" fmla="*/ 12601573 w 20"/>
              <a:gd name="T3" fmla="*/ 17640301 h 24"/>
              <a:gd name="T4" fmla="*/ 22682198 w 20"/>
              <a:gd name="T5" fmla="*/ 30241878 h 24"/>
              <a:gd name="T6" fmla="*/ 35282186 w 20"/>
              <a:gd name="T7" fmla="*/ 42843449 h 24"/>
              <a:gd name="T8" fmla="*/ 50403118 w 20"/>
              <a:gd name="T9" fmla="*/ 60483756 h 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"/>
              <a:gd name="T16" fmla="*/ 0 h 24"/>
              <a:gd name="T17" fmla="*/ 20 w 20"/>
              <a:gd name="T18" fmla="*/ 24 h 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" h="24">
                <a:moveTo>
                  <a:pt x="0" y="0"/>
                </a:moveTo>
                <a:lnTo>
                  <a:pt x="5" y="7"/>
                </a:lnTo>
                <a:lnTo>
                  <a:pt x="9" y="12"/>
                </a:lnTo>
                <a:lnTo>
                  <a:pt x="14" y="17"/>
                </a:lnTo>
                <a:lnTo>
                  <a:pt x="20" y="24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9" name="Freeform 39"/>
          <p:cNvSpPr>
            <a:spLocks/>
          </p:cNvSpPr>
          <p:nvPr/>
        </p:nvSpPr>
        <p:spPr bwMode="auto">
          <a:xfrm>
            <a:off x="4019180" y="4832740"/>
            <a:ext cx="12700" cy="39688"/>
          </a:xfrm>
          <a:custGeom>
            <a:avLst/>
            <a:gdLst>
              <a:gd name="T0" fmla="*/ 0 w 8"/>
              <a:gd name="T1" fmla="*/ 63005499 h 25"/>
              <a:gd name="T2" fmla="*/ 7559674 w 8"/>
              <a:gd name="T3" fmla="*/ 50403757 h 25"/>
              <a:gd name="T4" fmla="*/ 10080623 w 8"/>
              <a:gd name="T5" fmla="*/ 32763240 h 25"/>
              <a:gd name="T6" fmla="*/ 17640298 w 8"/>
              <a:gd name="T7" fmla="*/ 17642111 h 25"/>
              <a:gd name="T8" fmla="*/ 20161247 w 8"/>
              <a:gd name="T9" fmla="*/ 0 h 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"/>
              <a:gd name="T16" fmla="*/ 0 h 25"/>
              <a:gd name="T17" fmla="*/ 8 w 8"/>
              <a:gd name="T18" fmla="*/ 25 h 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" h="25">
                <a:moveTo>
                  <a:pt x="0" y="25"/>
                </a:moveTo>
                <a:lnTo>
                  <a:pt x="3" y="20"/>
                </a:lnTo>
                <a:lnTo>
                  <a:pt x="4" y="13"/>
                </a:lnTo>
                <a:lnTo>
                  <a:pt x="7" y="7"/>
                </a:lnTo>
                <a:lnTo>
                  <a:pt x="8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0" name="Freeform 40"/>
          <p:cNvSpPr>
            <a:spLocks/>
          </p:cNvSpPr>
          <p:nvPr/>
        </p:nvSpPr>
        <p:spPr bwMode="auto">
          <a:xfrm>
            <a:off x="4281118" y="4591440"/>
            <a:ext cx="153987" cy="146050"/>
          </a:xfrm>
          <a:custGeom>
            <a:avLst/>
            <a:gdLst>
              <a:gd name="T0" fmla="*/ 244453591 w 97"/>
              <a:gd name="T1" fmla="*/ 231854397 h 92"/>
              <a:gd name="T2" fmla="*/ 244453591 w 97"/>
              <a:gd name="T3" fmla="*/ 231854397 h 92"/>
              <a:gd name="T4" fmla="*/ 241934238 w 97"/>
              <a:gd name="T5" fmla="*/ 211693154 h 92"/>
              <a:gd name="T6" fmla="*/ 236893943 w 97"/>
              <a:gd name="T7" fmla="*/ 194052810 h 92"/>
              <a:gd name="T8" fmla="*/ 234373002 w 97"/>
              <a:gd name="T9" fmla="*/ 173891567 h 92"/>
              <a:gd name="T10" fmla="*/ 226813354 w 97"/>
              <a:gd name="T11" fmla="*/ 158769047 h 92"/>
              <a:gd name="T12" fmla="*/ 219252118 w 97"/>
              <a:gd name="T13" fmla="*/ 141128753 h 92"/>
              <a:gd name="T14" fmla="*/ 204131185 w 97"/>
              <a:gd name="T15" fmla="*/ 123486871 h 92"/>
              <a:gd name="T16" fmla="*/ 191531242 w 97"/>
              <a:gd name="T17" fmla="*/ 108367526 h 92"/>
              <a:gd name="T18" fmla="*/ 178929712 w 97"/>
              <a:gd name="T19" fmla="*/ 90725620 h 92"/>
              <a:gd name="T20" fmla="*/ 161289475 w 97"/>
              <a:gd name="T21" fmla="*/ 78124049 h 92"/>
              <a:gd name="T22" fmla="*/ 141128297 w 97"/>
              <a:gd name="T23" fmla="*/ 65524066 h 92"/>
              <a:gd name="T24" fmla="*/ 123486472 w 97"/>
              <a:gd name="T25" fmla="*/ 52924082 h 92"/>
              <a:gd name="T26" fmla="*/ 103325269 w 97"/>
              <a:gd name="T27" fmla="*/ 37801550 h 92"/>
              <a:gd name="T28" fmla="*/ 80644738 w 97"/>
              <a:gd name="T29" fmla="*/ 25201560 h 92"/>
              <a:gd name="T30" fmla="*/ 52922324 w 97"/>
              <a:gd name="T31" fmla="*/ 15120939 h 92"/>
              <a:gd name="T32" fmla="*/ 27720839 w 97"/>
              <a:gd name="T33" fmla="*/ 5040312 h 92"/>
              <a:gd name="T34" fmla="*/ 0 w 97"/>
              <a:gd name="T35" fmla="*/ 0 h 9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97"/>
              <a:gd name="T55" fmla="*/ 0 h 92"/>
              <a:gd name="T56" fmla="*/ 97 w 97"/>
              <a:gd name="T57" fmla="*/ 92 h 9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97" h="92">
                <a:moveTo>
                  <a:pt x="97" y="92"/>
                </a:moveTo>
                <a:lnTo>
                  <a:pt x="97" y="92"/>
                </a:lnTo>
                <a:lnTo>
                  <a:pt x="96" y="84"/>
                </a:lnTo>
                <a:lnTo>
                  <a:pt x="94" y="77"/>
                </a:lnTo>
                <a:lnTo>
                  <a:pt x="93" y="69"/>
                </a:lnTo>
                <a:lnTo>
                  <a:pt x="90" y="63"/>
                </a:lnTo>
                <a:lnTo>
                  <a:pt x="87" y="56"/>
                </a:lnTo>
                <a:lnTo>
                  <a:pt x="81" y="49"/>
                </a:lnTo>
                <a:lnTo>
                  <a:pt x="76" y="43"/>
                </a:lnTo>
                <a:lnTo>
                  <a:pt x="71" y="36"/>
                </a:lnTo>
                <a:lnTo>
                  <a:pt x="64" y="31"/>
                </a:lnTo>
                <a:lnTo>
                  <a:pt x="56" y="26"/>
                </a:lnTo>
                <a:lnTo>
                  <a:pt x="49" y="21"/>
                </a:lnTo>
                <a:lnTo>
                  <a:pt x="41" y="15"/>
                </a:lnTo>
                <a:lnTo>
                  <a:pt x="32" y="10"/>
                </a:lnTo>
                <a:lnTo>
                  <a:pt x="21" y="6"/>
                </a:lnTo>
                <a:lnTo>
                  <a:pt x="11" y="2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1" name="Freeform 41"/>
          <p:cNvSpPr>
            <a:spLocks/>
          </p:cNvSpPr>
          <p:nvPr/>
        </p:nvSpPr>
        <p:spPr bwMode="auto">
          <a:xfrm>
            <a:off x="4419226" y="4432690"/>
            <a:ext cx="69850" cy="53975"/>
          </a:xfrm>
          <a:custGeom>
            <a:avLst/>
            <a:gdLst>
              <a:gd name="T0" fmla="*/ 0 w 44"/>
              <a:gd name="T1" fmla="*/ 85685299 h 34"/>
              <a:gd name="T2" fmla="*/ 17640300 w 44"/>
              <a:gd name="T3" fmla="*/ 78124040 h 34"/>
              <a:gd name="T4" fmla="*/ 35282188 w 44"/>
              <a:gd name="T5" fmla="*/ 68043419 h 34"/>
              <a:gd name="T6" fmla="*/ 50403120 w 44"/>
              <a:gd name="T7" fmla="*/ 57962799 h 34"/>
              <a:gd name="T8" fmla="*/ 63003115 w 44"/>
              <a:gd name="T9" fmla="*/ 45362805 h 34"/>
              <a:gd name="T10" fmla="*/ 78124048 w 44"/>
              <a:gd name="T11" fmla="*/ 35282184 h 34"/>
              <a:gd name="T12" fmla="*/ 90725618 w 44"/>
              <a:gd name="T13" fmla="*/ 22680609 h 34"/>
              <a:gd name="T14" fmla="*/ 100806240 w 44"/>
              <a:gd name="T15" fmla="*/ 12599985 h 34"/>
              <a:gd name="T16" fmla="*/ 110886886 w 44"/>
              <a:gd name="T17" fmla="*/ 0 h 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4"/>
              <a:gd name="T28" fmla="*/ 0 h 34"/>
              <a:gd name="T29" fmla="*/ 44 w 44"/>
              <a:gd name="T30" fmla="*/ 34 h 3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4" h="34">
                <a:moveTo>
                  <a:pt x="0" y="34"/>
                </a:moveTo>
                <a:lnTo>
                  <a:pt x="7" y="31"/>
                </a:lnTo>
                <a:lnTo>
                  <a:pt x="14" y="27"/>
                </a:lnTo>
                <a:lnTo>
                  <a:pt x="20" y="23"/>
                </a:lnTo>
                <a:lnTo>
                  <a:pt x="25" y="18"/>
                </a:lnTo>
                <a:lnTo>
                  <a:pt x="31" y="14"/>
                </a:lnTo>
                <a:lnTo>
                  <a:pt x="36" y="9"/>
                </a:lnTo>
                <a:lnTo>
                  <a:pt x="40" y="5"/>
                </a:lnTo>
                <a:lnTo>
                  <a:pt x="44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2" name="Freeform 42"/>
          <p:cNvSpPr>
            <a:spLocks/>
          </p:cNvSpPr>
          <p:nvPr/>
        </p:nvSpPr>
        <p:spPr bwMode="auto">
          <a:xfrm>
            <a:off x="4323976" y="4227903"/>
            <a:ext cx="4763" cy="25400"/>
          </a:xfrm>
          <a:custGeom>
            <a:avLst/>
            <a:gdLst>
              <a:gd name="T0" fmla="*/ 7562057 w 3"/>
              <a:gd name="T1" fmla="*/ 40322493 h 16"/>
              <a:gd name="T2" fmla="*/ 7562057 w 3"/>
              <a:gd name="T3" fmla="*/ 35282183 h 16"/>
              <a:gd name="T4" fmla="*/ 7562057 w 3"/>
              <a:gd name="T5" fmla="*/ 20161247 h 16"/>
              <a:gd name="T6" fmla="*/ 0 w 3"/>
              <a:gd name="T7" fmla="*/ 0 h 16"/>
              <a:gd name="T8" fmla="*/ 0 60000 65536"/>
              <a:gd name="T9" fmla="*/ 0 60000 65536"/>
              <a:gd name="T10" fmla="*/ 0 60000 65536"/>
              <a:gd name="T11" fmla="*/ 0 60000 65536"/>
              <a:gd name="T12" fmla="*/ 0 w 3"/>
              <a:gd name="T13" fmla="*/ 0 h 16"/>
              <a:gd name="T14" fmla="*/ 3 w 3"/>
              <a:gd name="T15" fmla="*/ 16 h 1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" h="16">
                <a:moveTo>
                  <a:pt x="3" y="16"/>
                </a:moveTo>
                <a:lnTo>
                  <a:pt x="3" y="14"/>
                </a:lnTo>
                <a:lnTo>
                  <a:pt x="3" y="8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" name="Freeform 43"/>
          <p:cNvSpPr>
            <a:spLocks/>
          </p:cNvSpPr>
          <p:nvPr/>
        </p:nvSpPr>
        <p:spPr bwMode="auto">
          <a:xfrm>
            <a:off x="4044580" y="4162815"/>
            <a:ext cx="33338" cy="33338"/>
          </a:xfrm>
          <a:custGeom>
            <a:avLst/>
            <a:gdLst>
              <a:gd name="T0" fmla="*/ 52924874 w 21"/>
              <a:gd name="T1" fmla="*/ 0 h 21"/>
              <a:gd name="T2" fmla="*/ 35282716 w 21"/>
              <a:gd name="T3" fmla="*/ 12601763 h 21"/>
              <a:gd name="T4" fmla="*/ 22682538 w 21"/>
              <a:gd name="T5" fmla="*/ 27722931 h 21"/>
              <a:gd name="T6" fmla="*/ 10080776 w 21"/>
              <a:gd name="T7" fmla="*/ 40323103 h 21"/>
              <a:gd name="T8" fmla="*/ 0 w 21"/>
              <a:gd name="T9" fmla="*/ 52924874 h 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"/>
              <a:gd name="T16" fmla="*/ 0 h 21"/>
              <a:gd name="T17" fmla="*/ 21 w 21"/>
              <a:gd name="T18" fmla="*/ 21 h 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" h="21">
                <a:moveTo>
                  <a:pt x="21" y="0"/>
                </a:moveTo>
                <a:lnTo>
                  <a:pt x="14" y="5"/>
                </a:lnTo>
                <a:lnTo>
                  <a:pt x="9" y="11"/>
                </a:lnTo>
                <a:lnTo>
                  <a:pt x="4" y="16"/>
                </a:lnTo>
                <a:lnTo>
                  <a:pt x="0" y="21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4" name="Freeform 44"/>
          <p:cNvSpPr>
            <a:spLocks/>
          </p:cNvSpPr>
          <p:nvPr/>
        </p:nvSpPr>
        <p:spPr bwMode="auto">
          <a:xfrm>
            <a:off x="3715968" y="4183453"/>
            <a:ext cx="15875" cy="30162"/>
          </a:xfrm>
          <a:custGeom>
            <a:avLst/>
            <a:gdLst>
              <a:gd name="T0" fmla="*/ 25201559 w 10"/>
              <a:gd name="T1" fmla="*/ 0 h 19"/>
              <a:gd name="T2" fmla="*/ 15120938 w 10"/>
              <a:gd name="T3" fmla="*/ 10080457 h 19"/>
              <a:gd name="T4" fmla="*/ 10080624 w 10"/>
              <a:gd name="T5" fmla="*/ 20160914 h 19"/>
              <a:gd name="T6" fmla="*/ 2520950 w 10"/>
              <a:gd name="T7" fmla="*/ 32760694 h 19"/>
              <a:gd name="T8" fmla="*/ 0 w 10"/>
              <a:gd name="T9" fmla="*/ 47881374 h 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19"/>
              <a:gd name="T17" fmla="*/ 10 w 10"/>
              <a:gd name="T18" fmla="*/ 19 h 1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19">
                <a:moveTo>
                  <a:pt x="10" y="0"/>
                </a:moveTo>
                <a:lnTo>
                  <a:pt x="6" y="4"/>
                </a:lnTo>
                <a:lnTo>
                  <a:pt x="4" y="8"/>
                </a:lnTo>
                <a:lnTo>
                  <a:pt x="1" y="13"/>
                </a:lnTo>
                <a:lnTo>
                  <a:pt x="0" y="19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5" name="Freeform 45"/>
          <p:cNvSpPr>
            <a:spLocks/>
          </p:cNvSpPr>
          <p:nvPr/>
        </p:nvSpPr>
        <p:spPr bwMode="auto">
          <a:xfrm>
            <a:off x="3334968" y="4223140"/>
            <a:ext cx="60325" cy="26988"/>
          </a:xfrm>
          <a:custGeom>
            <a:avLst/>
            <a:gdLst>
              <a:gd name="T0" fmla="*/ 95765924 w 38"/>
              <a:gd name="T1" fmla="*/ 42844237 h 17"/>
              <a:gd name="T2" fmla="*/ 73083733 w 38"/>
              <a:gd name="T3" fmla="*/ 30242434 h 17"/>
              <a:gd name="T4" fmla="*/ 50403117 w 38"/>
              <a:gd name="T5" fmla="*/ 20161621 h 17"/>
              <a:gd name="T6" fmla="*/ 27720926 w 38"/>
              <a:gd name="T7" fmla="*/ 10080810 h 17"/>
              <a:gd name="T8" fmla="*/ 0 w 38"/>
              <a:gd name="T9" fmla="*/ 0 h 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"/>
              <a:gd name="T16" fmla="*/ 0 h 17"/>
              <a:gd name="T17" fmla="*/ 38 w 38"/>
              <a:gd name="T18" fmla="*/ 17 h 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" h="17">
                <a:moveTo>
                  <a:pt x="38" y="17"/>
                </a:moveTo>
                <a:lnTo>
                  <a:pt x="29" y="12"/>
                </a:lnTo>
                <a:lnTo>
                  <a:pt x="20" y="8"/>
                </a:lnTo>
                <a:lnTo>
                  <a:pt x="11" y="4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6" name="Freeform 46"/>
          <p:cNvSpPr>
            <a:spLocks/>
          </p:cNvSpPr>
          <p:nvPr/>
        </p:nvSpPr>
        <p:spPr bwMode="auto">
          <a:xfrm>
            <a:off x="2858718" y="4413640"/>
            <a:ext cx="11112" cy="28575"/>
          </a:xfrm>
          <a:custGeom>
            <a:avLst/>
            <a:gdLst>
              <a:gd name="T0" fmla="*/ 0 w 7"/>
              <a:gd name="T1" fmla="*/ 0 h 18"/>
              <a:gd name="T2" fmla="*/ 7559336 w 7"/>
              <a:gd name="T3" fmla="*/ 22682197 h 18"/>
              <a:gd name="T4" fmla="*/ 17639508 w 7"/>
              <a:gd name="T5" fmla="*/ 45362806 h 18"/>
              <a:gd name="T6" fmla="*/ 0 60000 65536"/>
              <a:gd name="T7" fmla="*/ 0 60000 65536"/>
              <a:gd name="T8" fmla="*/ 0 60000 65536"/>
              <a:gd name="T9" fmla="*/ 0 w 7"/>
              <a:gd name="T10" fmla="*/ 0 h 18"/>
              <a:gd name="T11" fmla="*/ 7 w 7"/>
              <a:gd name="T12" fmla="*/ 18 h 1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" h="18">
                <a:moveTo>
                  <a:pt x="0" y="0"/>
                </a:moveTo>
                <a:lnTo>
                  <a:pt x="3" y="9"/>
                </a:lnTo>
                <a:lnTo>
                  <a:pt x="7" y="18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7" name="Rectangle 50"/>
          <p:cNvSpPr>
            <a:spLocks noChangeArrowheads="1"/>
          </p:cNvSpPr>
          <p:nvPr/>
        </p:nvSpPr>
        <p:spPr bwMode="auto">
          <a:xfrm>
            <a:off x="3388487" y="4180092"/>
            <a:ext cx="936155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EPS/GPRS core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68" name="Rectangle 53"/>
          <p:cNvSpPr>
            <a:spLocks noChangeArrowheads="1"/>
          </p:cNvSpPr>
          <p:nvPr/>
        </p:nvSpPr>
        <p:spPr bwMode="auto">
          <a:xfrm>
            <a:off x="1143286" y="4402529"/>
            <a:ext cx="364706" cy="444500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UE</a:t>
            </a:r>
            <a:endParaRPr lang="en-US" sz="1000" dirty="0"/>
          </a:p>
        </p:txBody>
      </p:sp>
      <p:sp>
        <p:nvSpPr>
          <p:cNvPr id="169" name="Rectangle 63"/>
          <p:cNvSpPr>
            <a:spLocks noChangeArrowheads="1"/>
          </p:cNvSpPr>
          <p:nvPr/>
        </p:nvSpPr>
        <p:spPr bwMode="auto">
          <a:xfrm>
            <a:off x="6936566" y="4108841"/>
            <a:ext cx="27090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PDN</a:t>
            </a:r>
          </a:p>
        </p:txBody>
      </p:sp>
      <p:sp>
        <p:nvSpPr>
          <p:cNvPr id="170" name="Rectangle 50"/>
          <p:cNvSpPr>
            <a:spLocks noChangeArrowheads="1"/>
          </p:cNvSpPr>
          <p:nvPr/>
        </p:nvSpPr>
        <p:spPr bwMode="auto">
          <a:xfrm>
            <a:off x="1867311" y="4063552"/>
            <a:ext cx="787074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3GPP Access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71" name="Freeform 5"/>
          <p:cNvSpPr>
            <a:spLocks/>
          </p:cNvSpPr>
          <p:nvPr/>
        </p:nvSpPr>
        <p:spPr bwMode="auto">
          <a:xfrm>
            <a:off x="1545015" y="4607196"/>
            <a:ext cx="1376362" cy="690282"/>
          </a:xfrm>
          <a:custGeom>
            <a:avLst/>
            <a:gdLst>
              <a:gd name="T0" fmla="*/ 118446523 w 867"/>
              <a:gd name="T1" fmla="*/ 493950333 h 563"/>
              <a:gd name="T2" fmla="*/ 42841847 w 867"/>
              <a:gd name="T3" fmla="*/ 549393715 h 563"/>
              <a:gd name="T4" fmla="*/ 5040311 w 867"/>
              <a:gd name="T5" fmla="*/ 630038635 h 563"/>
              <a:gd name="T6" fmla="*/ 5040311 w 867"/>
              <a:gd name="T7" fmla="*/ 705643248 h 563"/>
              <a:gd name="T8" fmla="*/ 27720920 w 867"/>
              <a:gd name="T9" fmla="*/ 766126938 h 563"/>
              <a:gd name="T10" fmla="*/ 105846544 w 867"/>
              <a:gd name="T11" fmla="*/ 831650935 h 563"/>
              <a:gd name="T12" fmla="*/ 57962787 w 867"/>
              <a:gd name="T13" fmla="*/ 912296053 h 563"/>
              <a:gd name="T14" fmla="*/ 52922478 w 867"/>
              <a:gd name="T15" fmla="*/ 1003021588 h 563"/>
              <a:gd name="T16" fmla="*/ 95765901 w 867"/>
              <a:gd name="T17" fmla="*/ 1091226176 h 563"/>
              <a:gd name="T18" fmla="*/ 181451183 w 867"/>
              <a:gd name="T19" fmla="*/ 1144148611 h 563"/>
              <a:gd name="T20" fmla="*/ 282257417 w 867"/>
              <a:gd name="T21" fmla="*/ 1159269533 h 563"/>
              <a:gd name="T22" fmla="*/ 337700819 w 867"/>
              <a:gd name="T23" fmla="*/ 1217233863 h 563"/>
              <a:gd name="T24" fmla="*/ 435986155 w 867"/>
              <a:gd name="T25" fmla="*/ 1287798168 h 563"/>
              <a:gd name="T26" fmla="*/ 554434216 w 867"/>
              <a:gd name="T27" fmla="*/ 1328120628 h 563"/>
              <a:gd name="T28" fmla="*/ 682961308 w 867"/>
              <a:gd name="T29" fmla="*/ 1333160935 h 563"/>
              <a:gd name="T30" fmla="*/ 808969039 w 867"/>
              <a:gd name="T31" fmla="*/ 1295359423 h 563"/>
              <a:gd name="T32" fmla="*/ 871973897 w 867"/>
              <a:gd name="T33" fmla="*/ 1328120628 h 563"/>
              <a:gd name="T34" fmla="*/ 955138206 w 867"/>
              <a:gd name="T35" fmla="*/ 1386084958 h 563"/>
              <a:gd name="T36" fmla="*/ 1053425030 w 867"/>
              <a:gd name="T37" fmla="*/ 1413805855 h 563"/>
              <a:gd name="T38" fmla="*/ 1171871504 w 867"/>
              <a:gd name="T39" fmla="*/ 1413805855 h 563"/>
              <a:gd name="T40" fmla="*/ 1297879235 w 867"/>
              <a:gd name="T41" fmla="*/ 1370964035 h 563"/>
              <a:gd name="T42" fmla="*/ 1393645111 w 867"/>
              <a:gd name="T43" fmla="*/ 1292838475 h 563"/>
              <a:gd name="T44" fmla="*/ 1444048203 w 867"/>
              <a:gd name="T45" fmla="*/ 1207153248 h 563"/>
              <a:gd name="T46" fmla="*/ 1534773770 w 867"/>
              <a:gd name="T47" fmla="*/ 1239914453 h 563"/>
              <a:gd name="T48" fmla="*/ 1658262140 w 867"/>
              <a:gd name="T49" fmla="*/ 1239914453 h 563"/>
              <a:gd name="T50" fmla="*/ 1784270268 w 867"/>
              <a:gd name="T51" fmla="*/ 1186992018 h 563"/>
              <a:gd name="T52" fmla="*/ 1864915216 w 867"/>
              <a:gd name="T53" fmla="*/ 1091226176 h 563"/>
              <a:gd name="T54" fmla="*/ 1887595814 w 867"/>
              <a:gd name="T55" fmla="*/ 987900666 h 563"/>
              <a:gd name="T56" fmla="*/ 2033764782 w 867"/>
              <a:gd name="T57" fmla="*/ 942537898 h 563"/>
              <a:gd name="T58" fmla="*/ 2137091916 w 867"/>
              <a:gd name="T59" fmla="*/ 844251108 h 563"/>
              <a:gd name="T60" fmla="*/ 2147483647 w 867"/>
              <a:gd name="T61" fmla="*/ 715723863 h 563"/>
              <a:gd name="T62" fmla="*/ 2147483647 w 867"/>
              <a:gd name="T63" fmla="*/ 589716175 h 563"/>
              <a:gd name="T64" fmla="*/ 2114409730 w 867"/>
              <a:gd name="T65" fmla="*/ 504030948 h 563"/>
              <a:gd name="T66" fmla="*/ 2132051606 w 867"/>
              <a:gd name="T67" fmla="*/ 390623136 h 563"/>
              <a:gd name="T68" fmla="*/ 2104329112 w 867"/>
              <a:gd name="T69" fmla="*/ 299897601 h 563"/>
              <a:gd name="T70" fmla="*/ 2033764782 w 867"/>
              <a:gd name="T71" fmla="*/ 226813936 h 563"/>
              <a:gd name="T72" fmla="*/ 1935479546 w 867"/>
              <a:gd name="T73" fmla="*/ 178930172 h 563"/>
              <a:gd name="T74" fmla="*/ 1905237690 w 867"/>
              <a:gd name="T75" fmla="*/ 105846507 h 563"/>
              <a:gd name="T76" fmla="*/ 1837192722 w 867"/>
              <a:gd name="T77" fmla="*/ 40322472 h 563"/>
              <a:gd name="T78" fmla="*/ 1736386537 w 867"/>
              <a:gd name="T79" fmla="*/ 5040309 h 563"/>
              <a:gd name="T80" fmla="*/ 1615418718 w 867"/>
              <a:gd name="T81" fmla="*/ 15120929 h 563"/>
              <a:gd name="T82" fmla="*/ 1507052863 w 867"/>
              <a:gd name="T83" fmla="*/ 78123997 h 563"/>
              <a:gd name="T84" fmla="*/ 1428927275 w 867"/>
              <a:gd name="T85" fmla="*/ 20161236 h 563"/>
              <a:gd name="T86" fmla="*/ 1318040472 w 867"/>
              <a:gd name="T87" fmla="*/ 0 h 563"/>
              <a:gd name="T88" fmla="*/ 1242435833 w 867"/>
              <a:gd name="T89" fmla="*/ 17640289 h 563"/>
              <a:gd name="T90" fmla="*/ 1149190906 w 867"/>
              <a:gd name="T91" fmla="*/ 85685252 h 563"/>
              <a:gd name="T92" fmla="*/ 1093747504 w 867"/>
              <a:gd name="T93" fmla="*/ 83164305 h 563"/>
              <a:gd name="T94" fmla="*/ 970259134 w 867"/>
              <a:gd name="T95" fmla="*/ 42841832 h 563"/>
              <a:gd name="T96" fmla="*/ 871973897 w 867"/>
              <a:gd name="T97" fmla="*/ 52922460 h 563"/>
              <a:gd name="T98" fmla="*/ 793848112 w 867"/>
              <a:gd name="T99" fmla="*/ 85685252 h 563"/>
              <a:gd name="T100" fmla="*/ 725804730 w 867"/>
              <a:gd name="T101" fmla="*/ 143648019 h 563"/>
              <a:gd name="T102" fmla="*/ 667840380 w 867"/>
              <a:gd name="T103" fmla="*/ 153728634 h 563"/>
              <a:gd name="T104" fmla="*/ 559474525 w 867"/>
              <a:gd name="T105" fmla="*/ 133567404 h 563"/>
              <a:gd name="T106" fmla="*/ 400703891 w 867"/>
              <a:gd name="T107" fmla="*/ 156249582 h 563"/>
              <a:gd name="T108" fmla="*/ 272176799 w 867"/>
              <a:gd name="T109" fmla="*/ 239413911 h 563"/>
              <a:gd name="T110" fmla="*/ 199091471 w 867"/>
              <a:gd name="T111" fmla="*/ 370461906 h 563"/>
              <a:gd name="T112" fmla="*/ 191531801 w 867"/>
              <a:gd name="T113" fmla="*/ 453627873 h 56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67"/>
              <a:gd name="T172" fmla="*/ 0 h 563"/>
              <a:gd name="T173" fmla="*/ 867 w 867"/>
              <a:gd name="T174" fmla="*/ 563 h 56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67" h="563">
                <a:moveTo>
                  <a:pt x="78" y="188"/>
                </a:moveTo>
                <a:lnTo>
                  <a:pt x="70" y="188"/>
                </a:lnTo>
                <a:lnTo>
                  <a:pt x="62" y="191"/>
                </a:lnTo>
                <a:lnTo>
                  <a:pt x="54" y="193"/>
                </a:lnTo>
                <a:lnTo>
                  <a:pt x="47" y="196"/>
                </a:lnTo>
                <a:lnTo>
                  <a:pt x="40" y="199"/>
                </a:lnTo>
                <a:lnTo>
                  <a:pt x="34" y="204"/>
                </a:lnTo>
                <a:lnTo>
                  <a:pt x="28" y="208"/>
                </a:lnTo>
                <a:lnTo>
                  <a:pt x="23" y="213"/>
                </a:lnTo>
                <a:lnTo>
                  <a:pt x="17" y="218"/>
                </a:lnTo>
                <a:lnTo>
                  <a:pt x="13" y="224"/>
                </a:lnTo>
                <a:lnTo>
                  <a:pt x="9" y="230"/>
                </a:lnTo>
                <a:lnTo>
                  <a:pt x="5" y="237"/>
                </a:lnTo>
                <a:lnTo>
                  <a:pt x="3" y="243"/>
                </a:lnTo>
                <a:lnTo>
                  <a:pt x="2" y="250"/>
                </a:lnTo>
                <a:lnTo>
                  <a:pt x="0" y="258"/>
                </a:lnTo>
                <a:lnTo>
                  <a:pt x="0" y="264"/>
                </a:lnTo>
                <a:lnTo>
                  <a:pt x="0" y="270"/>
                </a:lnTo>
                <a:lnTo>
                  <a:pt x="0" y="275"/>
                </a:lnTo>
                <a:lnTo>
                  <a:pt x="2" y="280"/>
                </a:lnTo>
                <a:lnTo>
                  <a:pt x="3" y="284"/>
                </a:lnTo>
                <a:lnTo>
                  <a:pt x="4" y="289"/>
                </a:lnTo>
                <a:lnTo>
                  <a:pt x="7" y="295"/>
                </a:lnTo>
                <a:lnTo>
                  <a:pt x="8" y="299"/>
                </a:lnTo>
                <a:lnTo>
                  <a:pt x="11" y="304"/>
                </a:lnTo>
                <a:lnTo>
                  <a:pt x="17" y="312"/>
                </a:lnTo>
                <a:lnTo>
                  <a:pt x="25" y="320"/>
                </a:lnTo>
                <a:lnTo>
                  <a:pt x="33" y="326"/>
                </a:lnTo>
                <a:lnTo>
                  <a:pt x="43" y="331"/>
                </a:lnTo>
                <a:lnTo>
                  <a:pt x="42" y="330"/>
                </a:lnTo>
                <a:lnTo>
                  <a:pt x="37" y="337"/>
                </a:lnTo>
                <a:lnTo>
                  <a:pt x="32" y="342"/>
                </a:lnTo>
                <a:lnTo>
                  <a:pt x="28" y="349"/>
                </a:lnTo>
                <a:lnTo>
                  <a:pt x="25" y="355"/>
                </a:lnTo>
                <a:lnTo>
                  <a:pt x="23" y="362"/>
                </a:lnTo>
                <a:lnTo>
                  <a:pt x="20" y="368"/>
                </a:lnTo>
                <a:lnTo>
                  <a:pt x="19" y="376"/>
                </a:lnTo>
                <a:lnTo>
                  <a:pt x="19" y="383"/>
                </a:lnTo>
                <a:lnTo>
                  <a:pt x="19" y="391"/>
                </a:lnTo>
                <a:lnTo>
                  <a:pt x="21" y="398"/>
                </a:lnTo>
                <a:lnTo>
                  <a:pt x="23" y="406"/>
                </a:lnTo>
                <a:lnTo>
                  <a:pt x="25" y="413"/>
                </a:lnTo>
                <a:lnTo>
                  <a:pt x="29" y="420"/>
                </a:lnTo>
                <a:lnTo>
                  <a:pt x="34" y="426"/>
                </a:lnTo>
                <a:lnTo>
                  <a:pt x="38" y="433"/>
                </a:lnTo>
                <a:lnTo>
                  <a:pt x="45" y="438"/>
                </a:lnTo>
                <a:lnTo>
                  <a:pt x="50" y="443"/>
                </a:lnTo>
                <a:lnTo>
                  <a:pt x="58" y="447"/>
                </a:lnTo>
                <a:lnTo>
                  <a:pt x="64" y="451"/>
                </a:lnTo>
                <a:lnTo>
                  <a:pt x="72" y="454"/>
                </a:lnTo>
                <a:lnTo>
                  <a:pt x="80" y="456"/>
                </a:lnTo>
                <a:lnTo>
                  <a:pt x="89" y="459"/>
                </a:lnTo>
                <a:lnTo>
                  <a:pt x="97" y="460"/>
                </a:lnTo>
                <a:lnTo>
                  <a:pt x="106" y="460"/>
                </a:lnTo>
                <a:lnTo>
                  <a:pt x="112" y="460"/>
                </a:lnTo>
                <a:lnTo>
                  <a:pt x="117" y="460"/>
                </a:lnTo>
                <a:lnTo>
                  <a:pt x="116" y="460"/>
                </a:lnTo>
                <a:lnTo>
                  <a:pt x="122" y="468"/>
                </a:lnTo>
                <a:lnTo>
                  <a:pt x="127" y="476"/>
                </a:lnTo>
                <a:lnTo>
                  <a:pt x="134" y="483"/>
                </a:lnTo>
                <a:lnTo>
                  <a:pt x="140" y="489"/>
                </a:lnTo>
                <a:lnTo>
                  <a:pt x="148" y="496"/>
                </a:lnTo>
                <a:lnTo>
                  <a:pt x="156" y="501"/>
                </a:lnTo>
                <a:lnTo>
                  <a:pt x="164" y="506"/>
                </a:lnTo>
                <a:lnTo>
                  <a:pt x="173" y="511"/>
                </a:lnTo>
                <a:lnTo>
                  <a:pt x="182" y="515"/>
                </a:lnTo>
                <a:lnTo>
                  <a:pt x="191" y="519"/>
                </a:lnTo>
                <a:lnTo>
                  <a:pt x="201" y="522"/>
                </a:lnTo>
                <a:lnTo>
                  <a:pt x="210" y="525"/>
                </a:lnTo>
                <a:lnTo>
                  <a:pt x="220" y="527"/>
                </a:lnTo>
                <a:lnTo>
                  <a:pt x="229" y="529"/>
                </a:lnTo>
                <a:lnTo>
                  <a:pt x="240" y="529"/>
                </a:lnTo>
                <a:lnTo>
                  <a:pt x="250" y="530"/>
                </a:lnTo>
                <a:lnTo>
                  <a:pt x="261" y="529"/>
                </a:lnTo>
                <a:lnTo>
                  <a:pt x="271" y="529"/>
                </a:lnTo>
                <a:lnTo>
                  <a:pt x="282" y="526"/>
                </a:lnTo>
                <a:lnTo>
                  <a:pt x="292" y="525"/>
                </a:lnTo>
                <a:lnTo>
                  <a:pt x="302" y="522"/>
                </a:lnTo>
                <a:lnTo>
                  <a:pt x="312" y="518"/>
                </a:lnTo>
                <a:lnTo>
                  <a:pt x="321" y="514"/>
                </a:lnTo>
                <a:lnTo>
                  <a:pt x="330" y="510"/>
                </a:lnTo>
                <a:lnTo>
                  <a:pt x="336" y="515"/>
                </a:lnTo>
                <a:lnTo>
                  <a:pt x="341" y="522"/>
                </a:lnTo>
                <a:lnTo>
                  <a:pt x="346" y="527"/>
                </a:lnTo>
                <a:lnTo>
                  <a:pt x="353" y="533"/>
                </a:lnTo>
                <a:lnTo>
                  <a:pt x="358" y="536"/>
                </a:lnTo>
                <a:lnTo>
                  <a:pt x="364" y="542"/>
                </a:lnTo>
                <a:lnTo>
                  <a:pt x="372" y="546"/>
                </a:lnTo>
                <a:lnTo>
                  <a:pt x="379" y="550"/>
                </a:lnTo>
                <a:lnTo>
                  <a:pt x="387" y="552"/>
                </a:lnTo>
                <a:lnTo>
                  <a:pt x="393" y="555"/>
                </a:lnTo>
                <a:lnTo>
                  <a:pt x="401" y="557"/>
                </a:lnTo>
                <a:lnTo>
                  <a:pt x="410" y="560"/>
                </a:lnTo>
                <a:lnTo>
                  <a:pt x="418" y="561"/>
                </a:lnTo>
                <a:lnTo>
                  <a:pt x="426" y="563"/>
                </a:lnTo>
                <a:lnTo>
                  <a:pt x="434" y="563"/>
                </a:lnTo>
                <a:lnTo>
                  <a:pt x="443" y="563"/>
                </a:lnTo>
                <a:lnTo>
                  <a:pt x="453" y="563"/>
                </a:lnTo>
                <a:lnTo>
                  <a:pt x="465" y="561"/>
                </a:lnTo>
                <a:lnTo>
                  <a:pt x="476" y="560"/>
                </a:lnTo>
                <a:lnTo>
                  <a:pt x="486" y="557"/>
                </a:lnTo>
                <a:lnTo>
                  <a:pt x="495" y="554"/>
                </a:lnTo>
                <a:lnTo>
                  <a:pt x="506" y="550"/>
                </a:lnTo>
                <a:lnTo>
                  <a:pt x="515" y="544"/>
                </a:lnTo>
                <a:lnTo>
                  <a:pt x="523" y="539"/>
                </a:lnTo>
                <a:lnTo>
                  <a:pt x="532" y="534"/>
                </a:lnTo>
                <a:lnTo>
                  <a:pt x="540" y="527"/>
                </a:lnTo>
                <a:lnTo>
                  <a:pt x="546" y="521"/>
                </a:lnTo>
                <a:lnTo>
                  <a:pt x="553" y="513"/>
                </a:lnTo>
                <a:lnTo>
                  <a:pt x="560" y="505"/>
                </a:lnTo>
                <a:lnTo>
                  <a:pt x="565" y="496"/>
                </a:lnTo>
                <a:lnTo>
                  <a:pt x="569" y="488"/>
                </a:lnTo>
                <a:lnTo>
                  <a:pt x="573" y="477"/>
                </a:lnTo>
                <a:lnTo>
                  <a:pt x="573" y="479"/>
                </a:lnTo>
                <a:lnTo>
                  <a:pt x="579" y="483"/>
                </a:lnTo>
                <a:lnTo>
                  <a:pt x="587" y="485"/>
                </a:lnTo>
                <a:lnTo>
                  <a:pt x="595" y="488"/>
                </a:lnTo>
                <a:lnTo>
                  <a:pt x="601" y="490"/>
                </a:lnTo>
                <a:lnTo>
                  <a:pt x="609" y="492"/>
                </a:lnTo>
                <a:lnTo>
                  <a:pt x="618" y="493"/>
                </a:lnTo>
                <a:lnTo>
                  <a:pt x="626" y="494"/>
                </a:lnTo>
                <a:lnTo>
                  <a:pt x="634" y="494"/>
                </a:lnTo>
                <a:lnTo>
                  <a:pt x="646" y="493"/>
                </a:lnTo>
                <a:lnTo>
                  <a:pt x="658" y="492"/>
                </a:lnTo>
                <a:lnTo>
                  <a:pt x="668" y="489"/>
                </a:lnTo>
                <a:lnTo>
                  <a:pt x="679" y="487"/>
                </a:lnTo>
                <a:lnTo>
                  <a:pt x="689" y="481"/>
                </a:lnTo>
                <a:lnTo>
                  <a:pt x="698" y="477"/>
                </a:lnTo>
                <a:lnTo>
                  <a:pt x="708" y="471"/>
                </a:lnTo>
                <a:lnTo>
                  <a:pt x="715" y="464"/>
                </a:lnTo>
                <a:lnTo>
                  <a:pt x="723" y="458"/>
                </a:lnTo>
                <a:lnTo>
                  <a:pt x="730" y="450"/>
                </a:lnTo>
                <a:lnTo>
                  <a:pt x="736" y="441"/>
                </a:lnTo>
                <a:lnTo>
                  <a:pt x="740" y="433"/>
                </a:lnTo>
                <a:lnTo>
                  <a:pt x="744" y="423"/>
                </a:lnTo>
                <a:lnTo>
                  <a:pt x="748" y="413"/>
                </a:lnTo>
                <a:lnTo>
                  <a:pt x="749" y="402"/>
                </a:lnTo>
                <a:lnTo>
                  <a:pt x="751" y="392"/>
                </a:lnTo>
                <a:lnTo>
                  <a:pt x="749" y="392"/>
                </a:lnTo>
                <a:lnTo>
                  <a:pt x="763" y="391"/>
                </a:lnTo>
                <a:lnTo>
                  <a:pt x="774" y="387"/>
                </a:lnTo>
                <a:lnTo>
                  <a:pt x="786" y="383"/>
                </a:lnTo>
                <a:lnTo>
                  <a:pt x="797" y="379"/>
                </a:lnTo>
                <a:lnTo>
                  <a:pt x="807" y="374"/>
                </a:lnTo>
                <a:lnTo>
                  <a:pt x="816" y="367"/>
                </a:lnTo>
                <a:lnTo>
                  <a:pt x="825" y="359"/>
                </a:lnTo>
                <a:lnTo>
                  <a:pt x="833" y="352"/>
                </a:lnTo>
                <a:lnTo>
                  <a:pt x="841" y="343"/>
                </a:lnTo>
                <a:lnTo>
                  <a:pt x="848" y="335"/>
                </a:lnTo>
                <a:lnTo>
                  <a:pt x="853" y="326"/>
                </a:lnTo>
                <a:lnTo>
                  <a:pt x="858" y="316"/>
                </a:lnTo>
                <a:lnTo>
                  <a:pt x="862" y="306"/>
                </a:lnTo>
                <a:lnTo>
                  <a:pt x="865" y="296"/>
                </a:lnTo>
                <a:lnTo>
                  <a:pt x="866" y="284"/>
                </a:lnTo>
                <a:lnTo>
                  <a:pt x="867" y="274"/>
                </a:lnTo>
                <a:lnTo>
                  <a:pt x="866" y="263"/>
                </a:lnTo>
                <a:lnTo>
                  <a:pt x="865" y="254"/>
                </a:lnTo>
                <a:lnTo>
                  <a:pt x="862" y="245"/>
                </a:lnTo>
                <a:lnTo>
                  <a:pt x="859" y="234"/>
                </a:lnTo>
                <a:lnTo>
                  <a:pt x="856" y="225"/>
                </a:lnTo>
                <a:lnTo>
                  <a:pt x="850" y="217"/>
                </a:lnTo>
                <a:lnTo>
                  <a:pt x="845" y="208"/>
                </a:lnTo>
                <a:lnTo>
                  <a:pt x="839" y="200"/>
                </a:lnTo>
                <a:lnTo>
                  <a:pt x="842" y="191"/>
                </a:lnTo>
                <a:lnTo>
                  <a:pt x="845" y="182"/>
                </a:lnTo>
                <a:lnTo>
                  <a:pt x="846" y="172"/>
                </a:lnTo>
                <a:lnTo>
                  <a:pt x="846" y="163"/>
                </a:lnTo>
                <a:lnTo>
                  <a:pt x="846" y="155"/>
                </a:lnTo>
                <a:lnTo>
                  <a:pt x="845" y="147"/>
                </a:lnTo>
                <a:lnTo>
                  <a:pt x="844" y="140"/>
                </a:lnTo>
                <a:lnTo>
                  <a:pt x="841" y="132"/>
                </a:lnTo>
                <a:lnTo>
                  <a:pt x="839" y="125"/>
                </a:lnTo>
                <a:lnTo>
                  <a:pt x="835" y="119"/>
                </a:lnTo>
                <a:lnTo>
                  <a:pt x="829" y="112"/>
                </a:lnTo>
                <a:lnTo>
                  <a:pt x="825" y="105"/>
                </a:lnTo>
                <a:lnTo>
                  <a:pt x="819" y="100"/>
                </a:lnTo>
                <a:lnTo>
                  <a:pt x="814" y="94"/>
                </a:lnTo>
                <a:lnTo>
                  <a:pt x="807" y="90"/>
                </a:lnTo>
                <a:lnTo>
                  <a:pt x="801" y="84"/>
                </a:lnTo>
                <a:lnTo>
                  <a:pt x="793" y="80"/>
                </a:lnTo>
                <a:lnTo>
                  <a:pt x="785" y="77"/>
                </a:lnTo>
                <a:lnTo>
                  <a:pt x="777" y="74"/>
                </a:lnTo>
                <a:lnTo>
                  <a:pt x="768" y="71"/>
                </a:lnTo>
                <a:lnTo>
                  <a:pt x="766" y="63"/>
                </a:lnTo>
                <a:lnTo>
                  <a:pt x="764" y="57"/>
                </a:lnTo>
                <a:lnTo>
                  <a:pt x="760" y="50"/>
                </a:lnTo>
                <a:lnTo>
                  <a:pt x="756" y="42"/>
                </a:lnTo>
                <a:lnTo>
                  <a:pt x="752" y="37"/>
                </a:lnTo>
                <a:lnTo>
                  <a:pt x="747" y="31"/>
                </a:lnTo>
                <a:lnTo>
                  <a:pt x="742" y="25"/>
                </a:lnTo>
                <a:lnTo>
                  <a:pt x="735" y="20"/>
                </a:lnTo>
                <a:lnTo>
                  <a:pt x="729" y="16"/>
                </a:lnTo>
                <a:lnTo>
                  <a:pt x="722" y="12"/>
                </a:lnTo>
                <a:lnTo>
                  <a:pt x="714" y="8"/>
                </a:lnTo>
                <a:lnTo>
                  <a:pt x="706" y="6"/>
                </a:lnTo>
                <a:lnTo>
                  <a:pt x="698" y="4"/>
                </a:lnTo>
                <a:lnTo>
                  <a:pt x="689" y="2"/>
                </a:lnTo>
                <a:lnTo>
                  <a:pt x="681" y="2"/>
                </a:lnTo>
                <a:lnTo>
                  <a:pt x="672" y="0"/>
                </a:lnTo>
                <a:lnTo>
                  <a:pt x="662" y="2"/>
                </a:lnTo>
                <a:lnTo>
                  <a:pt x="651" y="3"/>
                </a:lnTo>
                <a:lnTo>
                  <a:pt x="641" y="6"/>
                </a:lnTo>
                <a:lnTo>
                  <a:pt x="632" y="8"/>
                </a:lnTo>
                <a:lnTo>
                  <a:pt x="622" y="13"/>
                </a:lnTo>
                <a:lnTo>
                  <a:pt x="613" y="19"/>
                </a:lnTo>
                <a:lnTo>
                  <a:pt x="605" y="24"/>
                </a:lnTo>
                <a:lnTo>
                  <a:pt x="598" y="31"/>
                </a:lnTo>
                <a:lnTo>
                  <a:pt x="599" y="31"/>
                </a:lnTo>
                <a:lnTo>
                  <a:pt x="591" y="24"/>
                </a:lnTo>
                <a:lnTo>
                  <a:pt x="584" y="19"/>
                </a:lnTo>
                <a:lnTo>
                  <a:pt x="577" y="13"/>
                </a:lnTo>
                <a:lnTo>
                  <a:pt x="567" y="8"/>
                </a:lnTo>
                <a:lnTo>
                  <a:pt x="558" y="6"/>
                </a:lnTo>
                <a:lnTo>
                  <a:pt x="549" y="3"/>
                </a:lnTo>
                <a:lnTo>
                  <a:pt x="539" y="2"/>
                </a:lnTo>
                <a:lnTo>
                  <a:pt x="528" y="0"/>
                </a:lnTo>
                <a:lnTo>
                  <a:pt x="523" y="0"/>
                </a:lnTo>
                <a:lnTo>
                  <a:pt x="516" y="2"/>
                </a:lnTo>
                <a:lnTo>
                  <a:pt x="510" y="3"/>
                </a:lnTo>
                <a:lnTo>
                  <a:pt x="505" y="4"/>
                </a:lnTo>
                <a:lnTo>
                  <a:pt x="499" y="6"/>
                </a:lnTo>
                <a:lnTo>
                  <a:pt x="493" y="7"/>
                </a:lnTo>
                <a:lnTo>
                  <a:pt x="487" y="10"/>
                </a:lnTo>
                <a:lnTo>
                  <a:pt x="482" y="12"/>
                </a:lnTo>
                <a:lnTo>
                  <a:pt x="473" y="19"/>
                </a:lnTo>
                <a:lnTo>
                  <a:pt x="464" y="25"/>
                </a:lnTo>
                <a:lnTo>
                  <a:pt x="456" y="34"/>
                </a:lnTo>
                <a:lnTo>
                  <a:pt x="453" y="38"/>
                </a:lnTo>
                <a:lnTo>
                  <a:pt x="451" y="44"/>
                </a:lnTo>
                <a:lnTo>
                  <a:pt x="451" y="45"/>
                </a:lnTo>
                <a:lnTo>
                  <a:pt x="443" y="38"/>
                </a:lnTo>
                <a:lnTo>
                  <a:pt x="434" y="33"/>
                </a:lnTo>
                <a:lnTo>
                  <a:pt x="426" y="28"/>
                </a:lnTo>
                <a:lnTo>
                  <a:pt x="415" y="25"/>
                </a:lnTo>
                <a:lnTo>
                  <a:pt x="406" y="21"/>
                </a:lnTo>
                <a:lnTo>
                  <a:pt x="396" y="20"/>
                </a:lnTo>
                <a:lnTo>
                  <a:pt x="385" y="17"/>
                </a:lnTo>
                <a:lnTo>
                  <a:pt x="375" y="17"/>
                </a:lnTo>
                <a:lnTo>
                  <a:pt x="368" y="17"/>
                </a:lnTo>
                <a:lnTo>
                  <a:pt x="360" y="19"/>
                </a:lnTo>
                <a:lnTo>
                  <a:pt x="354" y="20"/>
                </a:lnTo>
                <a:lnTo>
                  <a:pt x="346" y="21"/>
                </a:lnTo>
                <a:lnTo>
                  <a:pt x="339" y="23"/>
                </a:lnTo>
                <a:lnTo>
                  <a:pt x="333" y="25"/>
                </a:lnTo>
                <a:lnTo>
                  <a:pt x="326" y="28"/>
                </a:lnTo>
                <a:lnTo>
                  <a:pt x="320" y="31"/>
                </a:lnTo>
                <a:lnTo>
                  <a:pt x="315" y="34"/>
                </a:lnTo>
                <a:lnTo>
                  <a:pt x="308" y="38"/>
                </a:lnTo>
                <a:lnTo>
                  <a:pt x="303" y="42"/>
                </a:lnTo>
                <a:lnTo>
                  <a:pt x="298" y="46"/>
                </a:lnTo>
                <a:lnTo>
                  <a:pt x="294" y="52"/>
                </a:lnTo>
                <a:lnTo>
                  <a:pt x="288" y="57"/>
                </a:lnTo>
                <a:lnTo>
                  <a:pt x="284" y="62"/>
                </a:lnTo>
                <a:lnTo>
                  <a:pt x="281" y="67"/>
                </a:lnTo>
                <a:lnTo>
                  <a:pt x="281" y="69"/>
                </a:lnTo>
                <a:lnTo>
                  <a:pt x="273" y="65"/>
                </a:lnTo>
                <a:lnTo>
                  <a:pt x="265" y="61"/>
                </a:lnTo>
                <a:lnTo>
                  <a:pt x="256" y="58"/>
                </a:lnTo>
                <a:lnTo>
                  <a:pt x="248" y="57"/>
                </a:lnTo>
                <a:lnTo>
                  <a:pt x="239" y="54"/>
                </a:lnTo>
                <a:lnTo>
                  <a:pt x="229" y="53"/>
                </a:lnTo>
                <a:lnTo>
                  <a:pt x="222" y="53"/>
                </a:lnTo>
                <a:lnTo>
                  <a:pt x="212" y="52"/>
                </a:lnTo>
                <a:lnTo>
                  <a:pt x="198" y="53"/>
                </a:lnTo>
                <a:lnTo>
                  <a:pt x="185" y="54"/>
                </a:lnTo>
                <a:lnTo>
                  <a:pt x="172" y="57"/>
                </a:lnTo>
                <a:lnTo>
                  <a:pt x="159" y="62"/>
                </a:lnTo>
                <a:lnTo>
                  <a:pt x="147" y="66"/>
                </a:lnTo>
                <a:lnTo>
                  <a:pt x="136" y="73"/>
                </a:lnTo>
                <a:lnTo>
                  <a:pt x="126" y="79"/>
                </a:lnTo>
                <a:lnTo>
                  <a:pt x="117" y="87"/>
                </a:lnTo>
                <a:lnTo>
                  <a:pt x="108" y="95"/>
                </a:lnTo>
                <a:lnTo>
                  <a:pt x="100" y="105"/>
                </a:lnTo>
                <a:lnTo>
                  <a:pt x="93" y="115"/>
                </a:lnTo>
                <a:lnTo>
                  <a:pt x="87" y="125"/>
                </a:lnTo>
                <a:lnTo>
                  <a:pt x="83" y="136"/>
                </a:lnTo>
                <a:lnTo>
                  <a:pt x="79" y="147"/>
                </a:lnTo>
                <a:lnTo>
                  <a:pt x="78" y="154"/>
                </a:lnTo>
                <a:lnTo>
                  <a:pt x="78" y="159"/>
                </a:lnTo>
                <a:lnTo>
                  <a:pt x="76" y="166"/>
                </a:lnTo>
                <a:lnTo>
                  <a:pt x="76" y="171"/>
                </a:lnTo>
                <a:lnTo>
                  <a:pt x="76" y="180"/>
                </a:lnTo>
                <a:lnTo>
                  <a:pt x="78" y="188"/>
                </a:lnTo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2" name="Rectangle 50"/>
          <p:cNvSpPr>
            <a:spLocks noChangeArrowheads="1"/>
          </p:cNvSpPr>
          <p:nvPr/>
        </p:nvSpPr>
        <p:spPr bwMode="auto">
          <a:xfrm>
            <a:off x="1647968" y="4855648"/>
            <a:ext cx="1064394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Non-3GPP Access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73" name="Rectangle 53"/>
          <p:cNvSpPr>
            <a:spLocks noChangeArrowheads="1"/>
          </p:cNvSpPr>
          <p:nvPr/>
        </p:nvSpPr>
        <p:spPr bwMode="auto">
          <a:xfrm>
            <a:off x="4424363" y="4241164"/>
            <a:ext cx="624684" cy="444500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GGSN/PGW</a:t>
            </a:r>
            <a:endParaRPr lang="en-US" sz="1000" dirty="0"/>
          </a:p>
        </p:txBody>
      </p:sp>
      <p:sp>
        <p:nvSpPr>
          <p:cNvPr id="174" name="Rectangle 62"/>
          <p:cNvSpPr>
            <a:spLocks noChangeArrowheads="1"/>
          </p:cNvSpPr>
          <p:nvPr/>
        </p:nvSpPr>
        <p:spPr bwMode="auto">
          <a:xfrm>
            <a:off x="1236499" y="4678099"/>
            <a:ext cx="16991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33399"/>
                </a:solidFill>
                <a:cs typeface="Arial" charset="0"/>
              </a:rPr>
              <a:t> </a:t>
            </a:r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v6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175" name="Straight Connector 174"/>
          <p:cNvCxnSpPr/>
          <p:nvPr/>
        </p:nvCxnSpPr>
        <p:spPr bwMode="auto">
          <a:xfrm rot="16200000" flipH="1">
            <a:off x="5117574" y="4493861"/>
            <a:ext cx="806823" cy="8964"/>
          </a:xfrm>
          <a:prstGeom prst="line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176" name="Rectangle 63"/>
          <p:cNvSpPr>
            <a:spLocks noChangeArrowheads="1"/>
          </p:cNvSpPr>
          <p:nvPr/>
        </p:nvSpPr>
        <p:spPr bwMode="auto">
          <a:xfrm>
            <a:off x="5134102" y="3910337"/>
            <a:ext cx="83035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(S)</a:t>
            </a:r>
            <a:r>
              <a:rPr lang="en-US" sz="1000" dirty="0" err="1" smtClean="0">
                <a:solidFill>
                  <a:srgbClr val="000000"/>
                </a:solidFill>
                <a:cs typeface="Arial" charset="0"/>
              </a:rPr>
              <a:t>Gi</a:t>
            </a:r>
            <a:r>
              <a:rPr lang="en-US" sz="1000" dirty="0" smtClean="0">
                <a:solidFill>
                  <a:srgbClr val="000000"/>
                </a:solidFill>
                <a:cs typeface="Arial" charset="0"/>
              </a:rPr>
              <a:t> Interface</a:t>
            </a:r>
          </a:p>
        </p:txBody>
      </p:sp>
      <p:cxnSp>
        <p:nvCxnSpPr>
          <p:cNvPr id="177" name="Straight Connector 176"/>
          <p:cNvCxnSpPr>
            <a:stCxn id="173" idx="3"/>
          </p:cNvCxnSpPr>
          <p:nvPr/>
        </p:nvCxnSpPr>
        <p:spPr bwMode="auto">
          <a:xfrm flipV="1">
            <a:off x="5049047" y="4463120"/>
            <a:ext cx="1003410" cy="294"/>
          </a:xfrm>
          <a:prstGeom prst="line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8" name="Rectangle 53"/>
          <p:cNvSpPr>
            <a:spLocks noChangeArrowheads="1"/>
          </p:cNvSpPr>
          <p:nvPr/>
        </p:nvSpPr>
        <p:spPr bwMode="auto">
          <a:xfrm>
            <a:off x="6013089" y="4254611"/>
            <a:ext cx="609928" cy="444500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NAT64</a:t>
            </a:r>
            <a:endParaRPr lang="en-US" sz="1000" dirty="0"/>
          </a:p>
        </p:txBody>
      </p:sp>
      <p:sp>
        <p:nvSpPr>
          <p:cNvPr id="179" name="Rectangle 53"/>
          <p:cNvSpPr>
            <a:spLocks noChangeArrowheads="1"/>
          </p:cNvSpPr>
          <p:nvPr/>
        </p:nvSpPr>
        <p:spPr bwMode="auto">
          <a:xfrm>
            <a:off x="7795098" y="4178411"/>
            <a:ext cx="597788" cy="444500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Server</a:t>
            </a:r>
            <a:endParaRPr lang="en-US" sz="1000" dirty="0"/>
          </a:p>
        </p:txBody>
      </p:sp>
      <p:sp>
        <p:nvSpPr>
          <p:cNvPr id="180" name="Rectangle 62"/>
          <p:cNvSpPr>
            <a:spLocks noChangeArrowheads="1"/>
          </p:cNvSpPr>
          <p:nvPr/>
        </p:nvSpPr>
        <p:spPr bwMode="auto">
          <a:xfrm>
            <a:off x="7910927" y="4453981"/>
            <a:ext cx="33983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33399"/>
                </a:solidFill>
                <a:cs typeface="Arial" charset="0"/>
              </a:rPr>
              <a:t> </a:t>
            </a:r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v4/v6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81" name="Rectangle 53"/>
          <p:cNvSpPr>
            <a:spLocks noChangeArrowheads="1"/>
          </p:cNvSpPr>
          <p:nvPr/>
        </p:nvSpPr>
        <p:spPr bwMode="auto">
          <a:xfrm>
            <a:off x="7284110" y="3631564"/>
            <a:ext cx="597788" cy="444500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Server</a:t>
            </a:r>
            <a:endParaRPr lang="en-US" sz="1000" dirty="0"/>
          </a:p>
        </p:txBody>
      </p:sp>
      <p:sp>
        <p:nvSpPr>
          <p:cNvPr id="182" name="Rectangle 62"/>
          <p:cNvSpPr>
            <a:spLocks noChangeArrowheads="1"/>
          </p:cNvSpPr>
          <p:nvPr/>
        </p:nvSpPr>
        <p:spPr bwMode="auto">
          <a:xfrm>
            <a:off x="7484898" y="3907134"/>
            <a:ext cx="16991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33399"/>
                </a:solidFill>
                <a:cs typeface="Arial" charset="0"/>
              </a:rPr>
              <a:t> </a:t>
            </a:r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v4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83" name="Rectangle 53"/>
          <p:cNvSpPr>
            <a:spLocks noChangeArrowheads="1"/>
          </p:cNvSpPr>
          <p:nvPr/>
        </p:nvSpPr>
        <p:spPr bwMode="auto">
          <a:xfrm>
            <a:off x="7302039" y="4725259"/>
            <a:ext cx="597788" cy="444500"/>
          </a:xfrm>
          <a:prstGeom prst="rect">
            <a:avLst/>
          </a:prstGeom>
          <a:solidFill>
            <a:schemeClr val="accent1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 dirty="0" smtClean="0"/>
              <a:t>Server</a:t>
            </a:r>
            <a:endParaRPr lang="en-US" sz="1000" dirty="0"/>
          </a:p>
        </p:txBody>
      </p:sp>
      <p:sp>
        <p:nvSpPr>
          <p:cNvPr id="184" name="Rectangle 62"/>
          <p:cNvSpPr>
            <a:spLocks noChangeArrowheads="1"/>
          </p:cNvSpPr>
          <p:nvPr/>
        </p:nvSpPr>
        <p:spPr bwMode="auto">
          <a:xfrm>
            <a:off x="7520460" y="4989943"/>
            <a:ext cx="134652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v6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85" name="Rectangle 62"/>
          <p:cNvSpPr>
            <a:spLocks noChangeArrowheads="1"/>
          </p:cNvSpPr>
          <p:nvPr/>
        </p:nvSpPr>
        <p:spPr bwMode="auto">
          <a:xfrm>
            <a:off x="4651755" y="4543628"/>
            <a:ext cx="134652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v6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86" name="Right Brace 185"/>
          <p:cNvSpPr/>
          <p:nvPr/>
        </p:nvSpPr>
        <p:spPr bwMode="auto">
          <a:xfrm rot="5400000" flipH="1">
            <a:off x="3488871" y="996045"/>
            <a:ext cx="359232" cy="5116288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87" name="Right Brace 186"/>
          <p:cNvSpPr/>
          <p:nvPr/>
        </p:nvSpPr>
        <p:spPr bwMode="auto">
          <a:xfrm rot="5400000" flipH="1" flipV="1">
            <a:off x="7375072" y="2313213"/>
            <a:ext cx="359231" cy="2481946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96" name="Rectangle 62"/>
          <p:cNvSpPr>
            <a:spLocks noChangeArrowheads="1"/>
          </p:cNvSpPr>
          <p:nvPr/>
        </p:nvSpPr>
        <p:spPr bwMode="auto">
          <a:xfrm>
            <a:off x="6126312" y="4527620"/>
            <a:ext cx="33983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33399"/>
                </a:solidFill>
                <a:cs typeface="Arial" charset="0"/>
              </a:rPr>
              <a:t> </a:t>
            </a:r>
            <a:r>
              <a:rPr lang="en-US" sz="1000" dirty="0" smtClean="0">
                <a:solidFill>
                  <a:srgbClr val="333399"/>
                </a:solidFill>
                <a:cs typeface="Arial" charset="0"/>
              </a:rPr>
              <a:t>v4/v6</a:t>
            </a:r>
            <a:endParaRPr lang="en-US" sz="1000" dirty="0">
              <a:solidFill>
                <a:schemeClr val="tx1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1.8_TechMktg_Template_10.10.06">
  <a:themeElements>
    <a:clrScheme name="V1.8_TechMktg_Template_10.10.0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1.8_TechMktg_Template_10.10.06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99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99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V1.8_TechMktg_Template_10.10.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1.8_TechMktg_Template_10.10.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1.8_TechMktg_Template_10.10.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1.8_TechMktg_Template_10.10.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1.8_TechMktg_Template_10.10.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1.8_TechMktg_Template_10.10.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1.8_TechMktg_Template_10.10.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1.8_TechMktg_Template_10.10.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1.8_TechMktg_Template_10.10.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1.8_TechMktg_Template_10.10.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1.8_TechMktg_Template_10.10.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1.8_TechMktg_Template_10.10.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.  B/W Transtition Page - TechMktg PowerPoint Template">
  <a:themeElements>
    <a:clrScheme name="2.  B/W Transtition Page - TechMktg PowerPoint 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.  B/W Transtition Page - TechMktg PowerPoint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99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99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2.  B/W Transtition Page - TechMktg 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.  B/W Transtition Page - TechMktg 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.  B/W Transtition Page - TechMktg 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.  B/W Transtition Page - TechMktg 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.  B/W Transtition Page - TechMktg 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.  B/W Transtition Page - TechMktg 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.  B/W Transtition Page - TechMktg 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.  B/W Transtition Page - TechMktg 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.  B/W Transtition Page - TechMktg 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.  B/W Transtition Page - TechMktg 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.  B/W Transtition Page - TechMktg 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.  B/W Transtition Page - TechMktg 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.  Color Transtition Page - TechMktg PowerPoint Template">
  <a:themeElements>
    <a:clrScheme name="3.  Color Transtition Page - TechMktg PowerPoint 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.  Color Transtition Page - TechMktg PowerPoint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99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99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3.  Color Transtition Page - TechMktg 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.  Color Transtition Page - TechMktg 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.  Color Transtition Page - TechMktg 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.  Color Transtition Page - TechMktg 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.  Color Transtition Page - TechMktg 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.  Color Transtition Page - TechMktg 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.  Color Transtition Page - TechMktg 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.  Color Transtition Page - TechMktg 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.  Color Transtition Page - TechMktg 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.  Color Transtition Page - TechMktg 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.  Color Transtition Page - TechMktg 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.  Color Transtition Page - TechMktg 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3.  Color Transtition Page - TechMktg PowerPoint Template">
  <a:themeElements>
    <a:clrScheme name="1_3.  Color Transtition Page - TechMktg PowerPoint 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3.  Color Transtition Page - TechMktg PowerPoint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99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99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3.  Color Transtition Page - TechMktg 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3.  Color Transtition Page - TechMktg 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3.  Color Transtition Page - TechMktg 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3.  Color Transtition Page - TechMktg 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3.  Color Transtition Page - TechMktg 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3.  Color Transtition Page - TechMktg 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3.  Color Transtition Page - TechMktg 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3.  Color Transtition Page - TechMktg 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3.  Color Transtition Page - TechMktg 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3.  Color Transtition Page - TechMktg 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3.  Color Transtition Page - TechMktg 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3.  Color Transtition Page - TechMktg 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V1.8_TechMktg_Template_10.10.06">
  <a:themeElements>
    <a:clrScheme name="1_V1.8_TechMktg_Template_10.10.0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V1.8_TechMktg_Template_10.10.06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99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99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V1.8_TechMktg_Template_10.10.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V1.8_TechMktg_Template_10.10.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V1.8_TechMktg_Template_10.10.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V1.8_TechMktg_Template_10.10.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V1.8_TechMktg_Template_10.10.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V1.8_TechMktg_Template_10.10.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V1.8_TechMktg_Template_10.10.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V1.8_TechMktg_Template_10.10.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V1.8_TechMktg_Template_10.10.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V1.8_TechMktg_Template_10.10.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V1.8_TechMktg_Template_10.10.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V1.8_TechMktg_Template_10.10.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V1.8_TechMktg_Template_10.10.06">
  <a:themeElements>
    <a:clrScheme name="2_V1.8_TechMktg_Template_10.10.0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V1.8_TechMktg_Template_10.10.06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99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99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2_V1.8_TechMktg_Template_10.10.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V1.8_TechMktg_Template_10.10.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V1.8_TechMktg_Template_10.10.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V1.8_TechMktg_Template_10.10.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V1.8_TechMktg_Template_10.10.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V1.8_TechMktg_Template_10.10.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V1.8_TechMktg_Template_10.10.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V1.8_TechMktg_Template_10.10.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V1.8_TechMktg_Template_10.10.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V1.8_TechMktg_Template_10.10.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V1.8_TechMktg_Template_10.10.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V1.8_TechMktg_Template_10.10.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184140</TotalTime>
  <Words>839</Words>
  <Application>Microsoft Office PowerPoint</Application>
  <PresentationFormat>A4 Paper (210x297 mm)</PresentationFormat>
  <Paragraphs>217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V1.8_TechMktg_Template_10.10.06</vt:lpstr>
      <vt:lpstr>2.  B/W Transtition Page - TechMktg PowerPoint Template</vt:lpstr>
      <vt:lpstr>3.  Color Transtition Page - TechMktg PowerPoint Template</vt:lpstr>
      <vt:lpstr>1_3.  Color Transtition Page - TechMktg PowerPoint Template</vt:lpstr>
      <vt:lpstr>1_V1.8_TechMktg_Template_10.10.06</vt:lpstr>
      <vt:lpstr>2_V1.8_TechMktg_Template_10.10.06</vt:lpstr>
      <vt:lpstr>Gap Analysis for IPv6 Migration in 3GPP </vt:lpstr>
      <vt:lpstr>Outline</vt:lpstr>
      <vt:lpstr>Background on TR 23.975 IPv6 Migration Guidelines</vt:lpstr>
      <vt:lpstr>Scenario 1: Dual-stack connectivity with Limited Public IPv4 Address Pools</vt:lpstr>
      <vt:lpstr>Scenario 1: Dual-stack connectivity with Limited Public IPv4 Address Pools</vt:lpstr>
      <vt:lpstr>Scenario 2: Dual-stack connectivity with Limited Public &amp; Private IPv4 Address Pools</vt:lpstr>
      <vt:lpstr>Scenario 2: Dual-stack connectivity with Limited Public &amp; Private IPv4 Address Pools</vt:lpstr>
      <vt:lpstr>Scenario 3: UEs with IPv6-only connection and applications using IPv6</vt:lpstr>
      <vt:lpstr>Scenario 3: UEs with IPv6-only connection and applications using IPv6</vt:lpstr>
      <vt:lpstr> Scenario 4: IPv4 applications running on a Dual-stack host with an assigned IPv6 prefix and a shared IPv4 address and having to access IPv4 services</vt:lpstr>
      <vt:lpstr>Conclusion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UMB Technology Overview</dc:title>
  <dc:subject>UMB Technology Overview</dc:subject>
  <dc:creator>Corporate Technical Marketing</dc:creator>
  <cp:lastModifiedBy>julienl</cp:lastModifiedBy>
  <cp:revision>5138</cp:revision>
  <dcterms:created xsi:type="dcterms:W3CDTF">2005-01-12T20:40:13Z</dcterms:created>
  <dcterms:modified xsi:type="dcterms:W3CDTF">2010-03-01T16:54:53Z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