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5"/>
  </p:notesMasterIdLst>
  <p:handoutMasterIdLst>
    <p:handoutMasterId r:id="rId16"/>
  </p:handoutMasterIdLst>
  <p:sldIdLst>
    <p:sldId id="341" r:id="rId5"/>
    <p:sldId id="363" r:id="rId6"/>
    <p:sldId id="374" r:id="rId7"/>
    <p:sldId id="367" r:id="rId8"/>
    <p:sldId id="376" r:id="rId9"/>
    <p:sldId id="366" r:id="rId10"/>
    <p:sldId id="368" r:id="rId11"/>
    <p:sldId id="369" r:id="rId12"/>
    <p:sldId id="371" r:id="rId13"/>
    <p:sldId id="365" r:id="rId1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9296256-D96B-DC78-B15F-C567721EAA75}" name="Ly Quang" initials="LQ" userId="S::Ly.Quang@convidawireless.com::477936ea-78ff-4bcb-8615-b7c61baa1d01" providerId="AD"/>
  <p188:author id="{7DECFCDF-1849-6C6F-427B-AE72479823F1}" name="Liu Lu" initials="LL" userId="S::Liu.Lu@convidawireless.com::f9614165-a06f-461b-9fc6-1eba5952d30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EDB2E6A-100B-4C65-A033-681B4F1B3F4E}" v="2" dt="2024-10-08T13:15:28.974"/>
    <p1510:client id="{D67C850F-71D8-492D-8F0C-F3DD990F5329}" v="1" dt="2024-10-07T18:52:12.44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85" d="100"/>
          <a:sy n="85" d="100"/>
        </p:scale>
        <p:origin x="126" y="2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2178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y Quang" userId="477936ea-78ff-4bcb-8615-b7c61baa1d01" providerId="ADAL" clId="{CC4BA5E9-D4FC-4CED-8BF4-C8F83C898CC4}"/>
    <pc:docChg chg="undo custSel addSld delSld modSld modMainMaster">
      <pc:chgData name="Ly Quang" userId="477936ea-78ff-4bcb-8615-b7c61baa1d01" providerId="ADAL" clId="{CC4BA5E9-D4FC-4CED-8BF4-C8F83C898CC4}" dt="2024-10-04T13:41:00.682" v="786" actId="113"/>
      <pc:docMkLst>
        <pc:docMk/>
      </pc:docMkLst>
      <pc:sldChg chg="modSp mod">
        <pc:chgData name="Ly Quang" userId="477936ea-78ff-4bcb-8615-b7c61baa1d01" providerId="ADAL" clId="{CC4BA5E9-D4FC-4CED-8BF4-C8F83C898CC4}" dt="2024-10-04T13:36:09.037" v="759" actId="6549"/>
        <pc:sldMkLst>
          <pc:docMk/>
          <pc:sldMk cId="0" sldId="363"/>
        </pc:sldMkLst>
        <pc:spChg chg="mod">
          <ac:chgData name="Ly Quang" userId="477936ea-78ff-4bcb-8615-b7c61baa1d01" providerId="ADAL" clId="{CC4BA5E9-D4FC-4CED-8BF4-C8F83C898CC4}" dt="2024-10-04T13:36:09.037" v="759" actId="6549"/>
          <ac:spMkLst>
            <pc:docMk/>
            <pc:sldMk cId="0" sldId="363"/>
            <ac:spMk id="6147" creationId="{33CFEE74-7B51-47B2-8BC9-945D38E983E7}"/>
          </ac:spMkLst>
        </pc:spChg>
      </pc:sldChg>
      <pc:sldChg chg="modSp mod">
        <pc:chgData name="Ly Quang" userId="477936ea-78ff-4bcb-8615-b7c61baa1d01" providerId="ADAL" clId="{CC4BA5E9-D4FC-4CED-8BF4-C8F83C898CC4}" dt="2024-10-04T13:41:00.682" v="786" actId="113"/>
        <pc:sldMkLst>
          <pc:docMk/>
          <pc:sldMk cId="0" sldId="365"/>
        </pc:sldMkLst>
        <pc:spChg chg="mod">
          <ac:chgData name="Ly Quang" userId="477936ea-78ff-4bcb-8615-b7c61baa1d01" providerId="ADAL" clId="{CC4BA5E9-D4FC-4CED-8BF4-C8F83C898CC4}" dt="2024-10-04T13:41:00.682" v="786" actId="113"/>
          <ac:spMkLst>
            <pc:docMk/>
            <pc:sldMk cId="0" sldId="365"/>
            <ac:spMk id="8195" creationId="{A955EC6E-B2A1-4AA5-9F6A-E317D7FE324C}"/>
          </ac:spMkLst>
        </pc:spChg>
      </pc:sldChg>
      <pc:sldChg chg="modSp mod">
        <pc:chgData name="Ly Quang" userId="477936ea-78ff-4bcb-8615-b7c61baa1d01" providerId="ADAL" clId="{CC4BA5E9-D4FC-4CED-8BF4-C8F83C898CC4}" dt="2024-10-04T12:50:28.798" v="514" actId="255"/>
        <pc:sldMkLst>
          <pc:docMk/>
          <pc:sldMk cId="2922580811" sldId="366"/>
        </pc:sldMkLst>
        <pc:spChg chg="mod">
          <ac:chgData name="Ly Quang" userId="477936ea-78ff-4bcb-8615-b7c61baa1d01" providerId="ADAL" clId="{CC4BA5E9-D4FC-4CED-8BF4-C8F83C898CC4}" dt="2024-10-04T12:50:28.798" v="514" actId="255"/>
          <ac:spMkLst>
            <pc:docMk/>
            <pc:sldMk cId="2922580811" sldId="366"/>
            <ac:spMk id="7171" creationId="{8B215120-9330-4C24-86C0-93DB3C460B0D}"/>
          </ac:spMkLst>
        </pc:spChg>
      </pc:sldChg>
      <pc:sldChg chg="modSp mod">
        <pc:chgData name="Ly Quang" userId="477936ea-78ff-4bcb-8615-b7c61baa1d01" providerId="ADAL" clId="{CC4BA5E9-D4FC-4CED-8BF4-C8F83C898CC4}" dt="2024-10-04T12:45:20.664" v="501" actId="113"/>
        <pc:sldMkLst>
          <pc:docMk/>
          <pc:sldMk cId="724214956" sldId="367"/>
        </pc:sldMkLst>
        <pc:spChg chg="mod">
          <ac:chgData name="Ly Quang" userId="477936ea-78ff-4bcb-8615-b7c61baa1d01" providerId="ADAL" clId="{CC4BA5E9-D4FC-4CED-8BF4-C8F83C898CC4}" dt="2024-10-04T12:45:20.664" v="501" actId="113"/>
          <ac:spMkLst>
            <pc:docMk/>
            <pc:sldMk cId="724214956" sldId="367"/>
            <ac:spMk id="7171" creationId="{8B215120-9330-4C24-86C0-93DB3C460B0D}"/>
          </ac:spMkLst>
        </pc:spChg>
      </pc:sldChg>
      <pc:sldChg chg="modSp mod">
        <pc:chgData name="Ly Quang" userId="477936ea-78ff-4bcb-8615-b7c61baa1d01" providerId="ADAL" clId="{CC4BA5E9-D4FC-4CED-8BF4-C8F83C898CC4}" dt="2024-10-04T12:53:35.534" v="590" actId="6549"/>
        <pc:sldMkLst>
          <pc:docMk/>
          <pc:sldMk cId="3521148474" sldId="368"/>
        </pc:sldMkLst>
        <pc:spChg chg="mod">
          <ac:chgData name="Ly Quang" userId="477936ea-78ff-4bcb-8615-b7c61baa1d01" providerId="ADAL" clId="{CC4BA5E9-D4FC-4CED-8BF4-C8F83C898CC4}" dt="2024-10-04T12:53:35.534" v="590" actId="6549"/>
          <ac:spMkLst>
            <pc:docMk/>
            <pc:sldMk cId="3521148474" sldId="368"/>
            <ac:spMk id="7171" creationId="{8B215120-9330-4C24-86C0-93DB3C460B0D}"/>
          </ac:spMkLst>
        </pc:spChg>
      </pc:sldChg>
      <pc:sldChg chg="modSp mod">
        <pc:chgData name="Ly Quang" userId="477936ea-78ff-4bcb-8615-b7c61baa1d01" providerId="ADAL" clId="{CC4BA5E9-D4FC-4CED-8BF4-C8F83C898CC4}" dt="2024-10-04T12:55:59.859" v="607" actId="113"/>
        <pc:sldMkLst>
          <pc:docMk/>
          <pc:sldMk cId="3574154173" sldId="369"/>
        </pc:sldMkLst>
        <pc:spChg chg="mod">
          <ac:chgData name="Ly Quang" userId="477936ea-78ff-4bcb-8615-b7c61baa1d01" providerId="ADAL" clId="{CC4BA5E9-D4FC-4CED-8BF4-C8F83C898CC4}" dt="2024-10-04T12:55:59.859" v="607" actId="113"/>
          <ac:spMkLst>
            <pc:docMk/>
            <pc:sldMk cId="3574154173" sldId="369"/>
            <ac:spMk id="7171" creationId="{8B215120-9330-4C24-86C0-93DB3C460B0D}"/>
          </ac:spMkLst>
        </pc:spChg>
      </pc:sldChg>
      <pc:sldChg chg="del">
        <pc:chgData name="Ly Quang" userId="477936ea-78ff-4bcb-8615-b7c61baa1d01" providerId="ADAL" clId="{CC4BA5E9-D4FC-4CED-8BF4-C8F83C898CC4}" dt="2024-10-04T12:50:34.027" v="515" actId="2696"/>
        <pc:sldMkLst>
          <pc:docMk/>
          <pc:sldMk cId="739392438" sldId="373"/>
        </pc:sldMkLst>
      </pc:sldChg>
      <pc:sldChg chg="modSp mod">
        <pc:chgData name="Ly Quang" userId="477936ea-78ff-4bcb-8615-b7c61baa1d01" providerId="ADAL" clId="{CC4BA5E9-D4FC-4CED-8BF4-C8F83C898CC4}" dt="2024-10-04T12:44:54.688" v="499" actId="20577"/>
        <pc:sldMkLst>
          <pc:docMk/>
          <pc:sldMk cId="3011005956" sldId="374"/>
        </pc:sldMkLst>
        <pc:spChg chg="mod">
          <ac:chgData name="Ly Quang" userId="477936ea-78ff-4bcb-8615-b7c61baa1d01" providerId="ADAL" clId="{CC4BA5E9-D4FC-4CED-8BF4-C8F83C898CC4}" dt="2024-10-04T12:44:54.688" v="499" actId="20577"/>
          <ac:spMkLst>
            <pc:docMk/>
            <pc:sldMk cId="3011005956" sldId="374"/>
            <ac:spMk id="7171" creationId="{8B215120-9330-4C24-86C0-93DB3C460B0D}"/>
          </ac:spMkLst>
        </pc:spChg>
      </pc:sldChg>
      <pc:sldChg chg="modSp add del mod">
        <pc:chgData name="Ly Quang" userId="477936ea-78ff-4bcb-8615-b7c61baa1d01" providerId="ADAL" clId="{CC4BA5E9-D4FC-4CED-8BF4-C8F83C898CC4}" dt="2024-10-04T12:46:50.588" v="505" actId="2696"/>
        <pc:sldMkLst>
          <pc:docMk/>
          <pc:sldMk cId="2070397473" sldId="376"/>
        </pc:sldMkLst>
        <pc:spChg chg="mod">
          <ac:chgData name="Ly Quang" userId="477936ea-78ff-4bcb-8615-b7c61baa1d01" providerId="ADAL" clId="{CC4BA5E9-D4FC-4CED-8BF4-C8F83C898CC4}" dt="2024-10-02T18:05:38.341" v="26"/>
          <ac:spMkLst>
            <pc:docMk/>
            <pc:sldMk cId="2070397473" sldId="376"/>
            <ac:spMk id="3" creationId="{16CE96CC-01F1-F8C6-3DD2-4B933203A382}"/>
          </ac:spMkLst>
        </pc:spChg>
        <pc:spChg chg="mod">
          <ac:chgData name="Ly Quang" userId="477936ea-78ff-4bcb-8615-b7c61baa1d01" providerId="ADAL" clId="{CC4BA5E9-D4FC-4CED-8BF4-C8F83C898CC4}" dt="2024-10-02T18:04:37.122" v="25" actId="20577"/>
          <ac:spMkLst>
            <pc:docMk/>
            <pc:sldMk cId="2070397473" sldId="376"/>
            <ac:spMk id="7171" creationId="{8B215120-9330-4C24-86C0-93DB3C460B0D}"/>
          </ac:spMkLst>
        </pc:spChg>
      </pc:sldChg>
      <pc:sldChg chg="add">
        <pc:chgData name="Ly Quang" userId="477936ea-78ff-4bcb-8615-b7c61baa1d01" providerId="ADAL" clId="{CC4BA5E9-D4FC-4CED-8BF4-C8F83C898CC4}" dt="2024-10-04T12:46:19.006" v="502"/>
        <pc:sldMkLst>
          <pc:docMk/>
          <pc:sldMk cId="3920938568" sldId="377"/>
        </pc:sldMkLst>
      </pc:sldChg>
      <pc:sldMasterChg chg="modSp mod">
        <pc:chgData name="Ly Quang" userId="477936ea-78ff-4bcb-8615-b7c61baa1d01" providerId="ADAL" clId="{CC4BA5E9-D4FC-4CED-8BF4-C8F83C898CC4}" dt="2024-10-02T18:02:53.352" v="5" actId="20577"/>
        <pc:sldMasterMkLst>
          <pc:docMk/>
          <pc:sldMasterMk cId="0" sldId="2147485146"/>
        </pc:sldMasterMkLst>
        <pc:spChg chg="mod">
          <ac:chgData name="Ly Quang" userId="477936ea-78ff-4bcb-8615-b7c61baa1d01" providerId="ADAL" clId="{CC4BA5E9-D4FC-4CED-8BF4-C8F83C898CC4}" dt="2024-10-02T18:02:53.352" v="5" actId="20577"/>
          <ac:spMkLst>
            <pc:docMk/>
            <pc:sldMasterMk cId="0" sldId="2147485146"/>
            <ac:spMk id="15" creationId="{897F339D-C9FE-4694-B4EA-980A7508C12C}"/>
          </ac:spMkLst>
        </pc:spChg>
      </pc:sldMasterChg>
    </pc:docChg>
  </pc:docChgLst>
  <pc:docChgLst>
    <pc:chgData name="Quang Ly" userId="ac3d609b-fbfc-4e8e-ba91-065ae8f452af" providerId="ADAL" clId="{AEDB2E6A-100B-4C65-A033-681B4F1B3F4E}"/>
    <pc:docChg chg="undo custSel modSld">
      <pc:chgData name="Quang Ly" userId="ac3d609b-fbfc-4e8e-ba91-065ae8f452af" providerId="ADAL" clId="{AEDB2E6A-100B-4C65-A033-681B4F1B3F4E}" dt="2024-10-08T13:19:16.900" v="324" actId="113"/>
      <pc:docMkLst>
        <pc:docMk/>
      </pc:docMkLst>
      <pc:sldChg chg="modSp mod">
        <pc:chgData name="Quang Ly" userId="ac3d609b-fbfc-4e8e-ba91-065ae8f452af" providerId="ADAL" clId="{AEDB2E6A-100B-4C65-A033-681B4F1B3F4E}" dt="2024-10-08T13:00:41.397" v="6" actId="6549"/>
        <pc:sldMkLst>
          <pc:docMk/>
          <pc:sldMk cId="0" sldId="363"/>
        </pc:sldMkLst>
        <pc:spChg chg="mod">
          <ac:chgData name="Quang Ly" userId="ac3d609b-fbfc-4e8e-ba91-065ae8f452af" providerId="ADAL" clId="{AEDB2E6A-100B-4C65-A033-681B4F1B3F4E}" dt="2024-10-08T13:00:41.397" v="6" actId="6549"/>
          <ac:spMkLst>
            <pc:docMk/>
            <pc:sldMk cId="0" sldId="363"/>
            <ac:spMk id="6147" creationId="{33CFEE74-7B51-47B2-8BC9-945D38E983E7}"/>
          </ac:spMkLst>
        </pc:spChg>
      </pc:sldChg>
      <pc:sldChg chg="modSp mod">
        <pc:chgData name="Quang Ly" userId="ac3d609b-fbfc-4e8e-ba91-065ae8f452af" providerId="ADAL" clId="{AEDB2E6A-100B-4C65-A033-681B4F1B3F4E}" dt="2024-10-08T13:19:16.900" v="324" actId="113"/>
        <pc:sldMkLst>
          <pc:docMk/>
          <pc:sldMk cId="0" sldId="365"/>
        </pc:sldMkLst>
        <pc:spChg chg="mod">
          <ac:chgData name="Quang Ly" userId="ac3d609b-fbfc-4e8e-ba91-065ae8f452af" providerId="ADAL" clId="{AEDB2E6A-100B-4C65-A033-681B4F1B3F4E}" dt="2024-10-08T13:19:16.900" v="324" actId="113"/>
          <ac:spMkLst>
            <pc:docMk/>
            <pc:sldMk cId="0" sldId="365"/>
            <ac:spMk id="8195" creationId="{A955EC6E-B2A1-4AA5-9F6A-E317D7FE324C}"/>
          </ac:spMkLst>
        </pc:spChg>
      </pc:sldChg>
      <pc:sldChg chg="modSp mod">
        <pc:chgData name="Quang Ly" userId="ac3d609b-fbfc-4e8e-ba91-065ae8f452af" providerId="ADAL" clId="{AEDB2E6A-100B-4C65-A033-681B4F1B3F4E}" dt="2024-10-08T13:12:16.696" v="16" actId="20577"/>
        <pc:sldMkLst>
          <pc:docMk/>
          <pc:sldMk cId="2922580811" sldId="366"/>
        </pc:sldMkLst>
        <pc:spChg chg="mod">
          <ac:chgData name="Quang Ly" userId="ac3d609b-fbfc-4e8e-ba91-065ae8f452af" providerId="ADAL" clId="{AEDB2E6A-100B-4C65-A033-681B4F1B3F4E}" dt="2024-10-08T13:12:16.696" v="16" actId="20577"/>
          <ac:spMkLst>
            <pc:docMk/>
            <pc:sldMk cId="2922580811" sldId="366"/>
            <ac:spMk id="7171" creationId="{8B215120-9330-4C24-86C0-93DB3C460B0D}"/>
          </ac:spMkLst>
        </pc:spChg>
      </pc:sldChg>
      <pc:sldChg chg="modSp mod">
        <pc:chgData name="Quang Ly" userId="ac3d609b-fbfc-4e8e-ba91-065ae8f452af" providerId="ADAL" clId="{AEDB2E6A-100B-4C65-A033-681B4F1B3F4E}" dt="2024-10-08T13:15:49.527" v="121" actId="114"/>
        <pc:sldMkLst>
          <pc:docMk/>
          <pc:sldMk cId="3574154173" sldId="369"/>
        </pc:sldMkLst>
        <pc:spChg chg="mod">
          <ac:chgData name="Quang Ly" userId="ac3d609b-fbfc-4e8e-ba91-065ae8f452af" providerId="ADAL" clId="{AEDB2E6A-100B-4C65-A033-681B4F1B3F4E}" dt="2024-10-08T13:15:49.527" v="121" actId="114"/>
          <ac:spMkLst>
            <pc:docMk/>
            <pc:sldMk cId="3574154173" sldId="369"/>
            <ac:spMk id="7171" creationId="{8B215120-9330-4C24-86C0-93DB3C460B0D}"/>
          </ac:spMkLst>
        </pc:spChg>
      </pc:sldChg>
      <pc:sldChg chg="modSp mod">
        <pc:chgData name="Quang Ly" userId="ac3d609b-fbfc-4e8e-ba91-065ae8f452af" providerId="ADAL" clId="{AEDB2E6A-100B-4C65-A033-681B4F1B3F4E}" dt="2024-10-08T13:01:37.623" v="15" actId="20577"/>
        <pc:sldMkLst>
          <pc:docMk/>
          <pc:sldMk cId="3011005956" sldId="374"/>
        </pc:sldMkLst>
        <pc:spChg chg="mod">
          <ac:chgData name="Quang Ly" userId="ac3d609b-fbfc-4e8e-ba91-065ae8f452af" providerId="ADAL" clId="{AEDB2E6A-100B-4C65-A033-681B4F1B3F4E}" dt="2024-10-08T13:01:37.623" v="15" actId="20577"/>
          <ac:spMkLst>
            <pc:docMk/>
            <pc:sldMk cId="3011005956" sldId="374"/>
            <ac:spMk id="7171" creationId="{8B215120-9330-4C24-86C0-93DB3C460B0D}"/>
          </ac:spMkLst>
        </pc:spChg>
      </pc:sldChg>
    </pc:docChg>
  </pc:docChgLst>
  <pc:docChgLst>
    <pc:chgData name="Ly Quang" userId="477936ea-78ff-4bcb-8615-b7c61baa1d01" providerId="ADAL" clId="{D67C850F-71D8-492D-8F0C-F3DD990F5329}"/>
    <pc:docChg chg="addSld delSld modSld">
      <pc:chgData name="Ly Quang" userId="477936ea-78ff-4bcb-8615-b7c61baa1d01" providerId="ADAL" clId="{D67C850F-71D8-492D-8F0C-F3DD990F5329}" dt="2024-10-07T18:53:29.407" v="43" actId="20577"/>
      <pc:docMkLst>
        <pc:docMk/>
      </pc:docMkLst>
      <pc:sldChg chg="modSp add mod">
        <pc:chgData name="Ly Quang" userId="477936ea-78ff-4bcb-8615-b7c61baa1d01" providerId="ADAL" clId="{D67C850F-71D8-492D-8F0C-F3DD990F5329}" dt="2024-10-07T18:53:29.407" v="43" actId="20577"/>
        <pc:sldMkLst>
          <pc:docMk/>
          <pc:sldMk cId="2070397473" sldId="376"/>
        </pc:sldMkLst>
        <pc:spChg chg="mod">
          <ac:chgData name="Ly Quang" userId="477936ea-78ff-4bcb-8615-b7c61baa1d01" providerId="ADAL" clId="{D67C850F-71D8-492D-8F0C-F3DD990F5329}" dt="2024-10-07T18:53:29.407" v="43" actId="20577"/>
          <ac:spMkLst>
            <pc:docMk/>
            <pc:sldMk cId="2070397473" sldId="376"/>
            <ac:spMk id="7171" creationId="{8B215120-9330-4C24-86C0-93DB3C460B0D}"/>
          </ac:spMkLst>
        </pc:spChg>
      </pc:sldChg>
      <pc:sldChg chg="del">
        <pc:chgData name="Ly Quang" userId="477936ea-78ff-4bcb-8615-b7c61baa1d01" providerId="ADAL" clId="{D67C850F-71D8-492D-8F0C-F3DD990F5329}" dt="2024-10-07T18:52:27.256" v="1" actId="2696"/>
        <pc:sldMkLst>
          <pc:docMk/>
          <pc:sldMk cId="3920938568" sldId="377"/>
        </pc:sldMkLst>
      </pc:sldChg>
    </pc:docChg>
  </pc:docChgLst>
  <pc:docChgLst>
    <pc:chgData name="Ly Quang" userId="477936ea-78ff-4bcb-8615-b7c61baa1d01" providerId="ADAL" clId="{8B48E583-86A1-4BD1-9BA9-12F1DE9C72D7}"/>
    <pc:docChg chg="undo redo custSel addSld delSld modSld sldOrd modMainMaster">
      <pc:chgData name="Ly Quang" userId="477936ea-78ff-4bcb-8615-b7c61baa1d01" providerId="ADAL" clId="{8B48E583-86A1-4BD1-9BA9-12F1DE9C72D7}" dt="2024-10-02T12:36:42.068" v="1484" actId="2696"/>
      <pc:docMkLst>
        <pc:docMk/>
      </pc:docMkLst>
      <pc:sldChg chg="modSp mod">
        <pc:chgData name="Ly Quang" userId="477936ea-78ff-4bcb-8615-b7c61baa1d01" providerId="ADAL" clId="{8B48E583-86A1-4BD1-9BA9-12F1DE9C72D7}" dt="2024-09-30T12:13:40.983" v="1" actId="20577"/>
        <pc:sldMkLst>
          <pc:docMk/>
          <pc:sldMk cId="0" sldId="341"/>
        </pc:sldMkLst>
        <pc:spChg chg="mod">
          <ac:chgData name="Ly Quang" userId="477936ea-78ff-4bcb-8615-b7c61baa1d01" providerId="ADAL" clId="{8B48E583-86A1-4BD1-9BA9-12F1DE9C72D7}" dt="2024-09-30T12:13:40.983" v="1" actId="20577"/>
          <ac:spMkLst>
            <pc:docMk/>
            <pc:sldMk cId="0" sldId="341"/>
            <ac:spMk id="5122" creationId="{6BFCA172-672F-4297-B767-9F7EDE373FA1}"/>
          </ac:spMkLst>
        </pc:spChg>
      </pc:sldChg>
      <pc:sldChg chg="modSp mod">
        <pc:chgData name="Ly Quang" userId="477936ea-78ff-4bcb-8615-b7c61baa1d01" providerId="ADAL" clId="{8B48E583-86A1-4BD1-9BA9-12F1DE9C72D7}" dt="2024-10-02T11:58:15.276" v="1329" actId="20577"/>
        <pc:sldMkLst>
          <pc:docMk/>
          <pc:sldMk cId="0" sldId="363"/>
        </pc:sldMkLst>
        <pc:spChg chg="mod">
          <ac:chgData name="Ly Quang" userId="477936ea-78ff-4bcb-8615-b7c61baa1d01" providerId="ADAL" clId="{8B48E583-86A1-4BD1-9BA9-12F1DE9C72D7}" dt="2024-10-02T11:58:15.276" v="1329" actId="20577"/>
          <ac:spMkLst>
            <pc:docMk/>
            <pc:sldMk cId="0" sldId="363"/>
            <ac:spMk id="6147" creationId="{33CFEE74-7B51-47B2-8BC9-945D38E983E7}"/>
          </ac:spMkLst>
        </pc:spChg>
      </pc:sldChg>
      <pc:sldChg chg="del">
        <pc:chgData name="Ly Quang" userId="477936ea-78ff-4bcb-8615-b7c61baa1d01" providerId="ADAL" clId="{8B48E583-86A1-4BD1-9BA9-12F1DE9C72D7}" dt="2024-09-30T12:14:40.430" v="119" actId="2696"/>
        <pc:sldMkLst>
          <pc:docMk/>
          <pc:sldMk cId="0" sldId="364"/>
        </pc:sldMkLst>
      </pc:sldChg>
      <pc:sldChg chg="modSp mod">
        <pc:chgData name="Ly Quang" userId="477936ea-78ff-4bcb-8615-b7c61baa1d01" providerId="ADAL" clId="{8B48E583-86A1-4BD1-9BA9-12F1DE9C72D7}" dt="2024-10-02T12:09:17.284" v="1482" actId="20577"/>
        <pc:sldMkLst>
          <pc:docMk/>
          <pc:sldMk cId="0" sldId="365"/>
        </pc:sldMkLst>
        <pc:spChg chg="mod">
          <ac:chgData name="Ly Quang" userId="477936ea-78ff-4bcb-8615-b7c61baa1d01" providerId="ADAL" clId="{8B48E583-86A1-4BD1-9BA9-12F1DE9C72D7}" dt="2024-10-02T12:09:17.284" v="1482" actId="20577"/>
          <ac:spMkLst>
            <pc:docMk/>
            <pc:sldMk cId="0" sldId="365"/>
            <ac:spMk id="8195" creationId="{A955EC6E-B2A1-4AA5-9F6A-E317D7FE324C}"/>
          </ac:spMkLst>
        </pc:spChg>
      </pc:sldChg>
      <pc:sldChg chg="modSp mod">
        <pc:chgData name="Ly Quang" userId="477936ea-78ff-4bcb-8615-b7c61baa1d01" providerId="ADAL" clId="{8B48E583-86A1-4BD1-9BA9-12F1DE9C72D7}" dt="2024-10-02T12:00:18.428" v="1336" actId="20577"/>
        <pc:sldMkLst>
          <pc:docMk/>
          <pc:sldMk cId="2922580811" sldId="366"/>
        </pc:sldMkLst>
        <pc:spChg chg="mod">
          <ac:chgData name="Ly Quang" userId="477936ea-78ff-4bcb-8615-b7c61baa1d01" providerId="ADAL" clId="{8B48E583-86A1-4BD1-9BA9-12F1DE9C72D7}" dt="2024-10-02T12:00:18.428" v="1336" actId="20577"/>
          <ac:spMkLst>
            <pc:docMk/>
            <pc:sldMk cId="2922580811" sldId="366"/>
            <ac:spMk id="7171" creationId="{8B215120-9330-4C24-86C0-93DB3C460B0D}"/>
          </ac:spMkLst>
        </pc:spChg>
      </pc:sldChg>
      <pc:sldChg chg="modSp mod">
        <pc:chgData name="Ly Quang" userId="477936ea-78ff-4bcb-8615-b7c61baa1d01" providerId="ADAL" clId="{8B48E583-86A1-4BD1-9BA9-12F1DE9C72D7}" dt="2024-09-30T12:38:04.237" v="1007" actId="255"/>
        <pc:sldMkLst>
          <pc:docMk/>
          <pc:sldMk cId="724214956" sldId="367"/>
        </pc:sldMkLst>
        <pc:spChg chg="mod">
          <ac:chgData name="Ly Quang" userId="477936ea-78ff-4bcb-8615-b7c61baa1d01" providerId="ADAL" clId="{8B48E583-86A1-4BD1-9BA9-12F1DE9C72D7}" dt="2024-09-30T12:20:40.743" v="401" actId="255"/>
          <ac:spMkLst>
            <pc:docMk/>
            <pc:sldMk cId="724214956" sldId="367"/>
            <ac:spMk id="7170" creationId="{3794A7AC-F975-4B82-9FCA-9C67ECE03726}"/>
          </ac:spMkLst>
        </pc:spChg>
        <pc:spChg chg="mod">
          <ac:chgData name="Ly Quang" userId="477936ea-78ff-4bcb-8615-b7c61baa1d01" providerId="ADAL" clId="{8B48E583-86A1-4BD1-9BA9-12F1DE9C72D7}" dt="2024-09-30T12:38:04.237" v="1007" actId="255"/>
          <ac:spMkLst>
            <pc:docMk/>
            <pc:sldMk cId="724214956" sldId="367"/>
            <ac:spMk id="7171" creationId="{8B215120-9330-4C24-86C0-93DB3C460B0D}"/>
          </ac:spMkLst>
        </pc:spChg>
      </pc:sldChg>
      <pc:sldChg chg="modSp mod">
        <pc:chgData name="Ly Quang" userId="477936ea-78ff-4bcb-8615-b7c61baa1d01" providerId="ADAL" clId="{8B48E583-86A1-4BD1-9BA9-12F1DE9C72D7}" dt="2024-10-02T12:01:24.298" v="1344" actId="20577"/>
        <pc:sldMkLst>
          <pc:docMk/>
          <pc:sldMk cId="3521148474" sldId="368"/>
        </pc:sldMkLst>
        <pc:spChg chg="mod">
          <ac:chgData name="Ly Quang" userId="477936ea-78ff-4bcb-8615-b7c61baa1d01" providerId="ADAL" clId="{8B48E583-86A1-4BD1-9BA9-12F1DE9C72D7}" dt="2024-10-02T12:01:24.298" v="1344" actId="20577"/>
          <ac:spMkLst>
            <pc:docMk/>
            <pc:sldMk cId="3521148474" sldId="368"/>
            <ac:spMk id="7171" creationId="{8B215120-9330-4C24-86C0-93DB3C460B0D}"/>
          </ac:spMkLst>
        </pc:spChg>
      </pc:sldChg>
      <pc:sldChg chg="modSp mod">
        <pc:chgData name="Ly Quang" userId="477936ea-78ff-4bcb-8615-b7c61baa1d01" providerId="ADAL" clId="{8B48E583-86A1-4BD1-9BA9-12F1DE9C72D7}" dt="2024-09-30T12:46:22.080" v="1171" actId="20577"/>
        <pc:sldMkLst>
          <pc:docMk/>
          <pc:sldMk cId="3574154173" sldId="369"/>
        </pc:sldMkLst>
        <pc:spChg chg="mod">
          <ac:chgData name="Ly Quang" userId="477936ea-78ff-4bcb-8615-b7c61baa1d01" providerId="ADAL" clId="{8B48E583-86A1-4BD1-9BA9-12F1DE9C72D7}" dt="2024-09-30T12:21:29.968" v="434" actId="20577"/>
          <ac:spMkLst>
            <pc:docMk/>
            <pc:sldMk cId="3574154173" sldId="369"/>
            <ac:spMk id="7170" creationId="{3794A7AC-F975-4B82-9FCA-9C67ECE03726}"/>
          </ac:spMkLst>
        </pc:spChg>
        <pc:spChg chg="mod">
          <ac:chgData name="Ly Quang" userId="477936ea-78ff-4bcb-8615-b7c61baa1d01" providerId="ADAL" clId="{8B48E583-86A1-4BD1-9BA9-12F1DE9C72D7}" dt="2024-09-30T12:46:22.080" v="1171" actId="20577"/>
          <ac:spMkLst>
            <pc:docMk/>
            <pc:sldMk cId="3574154173" sldId="369"/>
            <ac:spMk id="7171" creationId="{8B215120-9330-4C24-86C0-93DB3C460B0D}"/>
          </ac:spMkLst>
        </pc:spChg>
      </pc:sldChg>
      <pc:sldChg chg="del">
        <pc:chgData name="Ly Quang" userId="477936ea-78ff-4bcb-8615-b7c61baa1d01" providerId="ADAL" clId="{8B48E583-86A1-4BD1-9BA9-12F1DE9C72D7}" dt="2024-09-30T12:14:43.911" v="120" actId="2696"/>
        <pc:sldMkLst>
          <pc:docMk/>
          <pc:sldMk cId="925327147" sldId="370"/>
        </pc:sldMkLst>
      </pc:sldChg>
      <pc:sldChg chg="del">
        <pc:chgData name="Ly Quang" userId="477936ea-78ff-4bcb-8615-b7c61baa1d01" providerId="ADAL" clId="{8B48E583-86A1-4BD1-9BA9-12F1DE9C72D7}" dt="2024-09-30T12:14:47.470" v="121" actId="2696"/>
        <pc:sldMkLst>
          <pc:docMk/>
          <pc:sldMk cId="737901394" sldId="372"/>
        </pc:sldMkLst>
      </pc:sldChg>
      <pc:sldChg chg="modSp mod">
        <pc:chgData name="Ly Quang" userId="477936ea-78ff-4bcb-8615-b7c61baa1d01" providerId="ADAL" clId="{8B48E583-86A1-4BD1-9BA9-12F1DE9C72D7}" dt="2024-10-02T12:01:33.655" v="1346" actId="20577"/>
        <pc:sldMkLst>
          <pc:docMk/>
          <pc:sldMk cId="739392438" sldId="373"/>
        </pc:sldMkLst>
        <pc:spChg chg="mod">
          <ac:chgData name="Ly Quang" userId="477936ea-78ff-4bcb-8615-b7c61baa1d01" providerId="ADAL" clId="{8B48E583-86A1-4BD1-9BA9-12F1DE9C72D7}" dt="2024-10-02T12:01:33.655" v="1346" actId="20577"/>
          <ac:spMkLst>
            <pc:docMk/>
            <pc:sldMk cId="739392438" sldId="373"/>
            <ac:spMk id="7171" creationId="{8B215120-9330-4C24-86C0-93DB3C460B0D}"/>
          </ac:spMkLst>
        </pc:spChg>
      </pc:sldChg>
      <pc:sldChg chg="modSp add mod ord">
        <pc:chgData name="Ly Quang" userId="477936ea-78ff-4bcb-8615-b7c61baa1d01" providerId="ADAL" clId="{8B48E583-86A1-4BD1-9BA9-12F1DE9C72D7}" dt="2024-09-30T12:33:40.932" v="794" actId="20577"/>
        <pc:sldMkLst>
          <pc:docMk/>
          <pc:sldMk cId="3011005956" sldId="374"/>
        </pc:sldMkLst>
        <pc:spChg chg="mod">
          <ac:chgData name="Ly Quang" userId="477936ea-78ff-4bcb-8615-b7c61baa1d01" providerId="ADAL" clId="{8B48E583-86A1-4BD1-9BA9-12F1DE9C72D7}" dt="2024-09-30T12:20:46.907" v="402" actId="255"/>
          <ac:spMkLst>
            <pc:docMk/>
            <pc:sldMk cId="3011005956" sldId="374"/>
            <ac:spMk id="7170" creationId="{3794A7AC-F975-4B82-9FCA-9C67ECE03726}"/>
          </ac:spMkLst>
        </pc:spChg>
        <pc:spChg chg="mod">
          <ac:chgData name="Ly Quang" userId="477936ea-78ff-4bcb-8615-b7c61baa1d01" providerId="ADAL" clId="{8B48E583-86A1-4BD1-9BA9-12F1DE9C72D7}" dt="2024-09-30T12:33:40.932" v="794" actId="20577"/>
          <ac:spMkLst>
            <pc:docMk/>
            <pc:sldMk cId="3011005956" sldId="374"/>
            <ac:spMk id="7171" creationId="{8B215120-9330-4C24-86C0-93DB3C460B0D}"/>
          </ac:spMkLst>
        </pc:spChg>
      </pc:sldChg>
      <pc:sldChg chg="add del">
        <pc:chgData name="Ly Quang" userId="477936ea-78ff-4bcb-8615-b7c61baa1d01" providerId="ADAL" clId="{8B48E583-86A1-4BD1-9BA9-12F1DE9C72D7}" dt="2024-10-02T12:36:42.068" v="1484" actId="2696"/>
        <pc:sldMkLst>
          <pc:docMk/>
          <pc:sldMk cId="3754050098" sldId="375"/>
        </pc:sldMkLst>
      </pc:sldChg>
      <pc:sldChg chg="add">
        <pc:chgData name="Ly Quang" userId="477936ea-78ff-4bcb-8615-b7c61baa1d01" providerId="ADAL" clId="{8B48E583-86A1-4BD1-9BA9-12F1DE9C72D7}" dt="2024-10-02T12:36:36.009" v="1483"/>
        <pc:sldMkLst>
          <pc:docMk/>
          <pc:sldMk cId="2070397473" sldId="376"/>
        </pc:sldMkLst>
      </pc:sldChg>
      <pc:sldMasterChg chg="modSp mod">
        <pc:chgData name="Ly Quang" userId="477936ea-78ff-4bcb-8615-b7c61baa1d01" providerId="ADAL" clId="{8B48E583-86A1-4BD1-9BA9-12F1DE9C72D7}" dt="2024-09-30T12:25:14.054" v="606" actId="20577"/>
        <pc:sldMasterMkLst>
          <pc:docMk/>
          <pc:sldMasterMk cId="0" sldId="2147485146"/>
        </pc:sldMasterMkLst>
        <pc:spChg chg="mod">
          <ac:chgData name="Ly Quang" userId="477936ea-78ff-4bcb-8615-b7c61baa1d01" providerId="ADAL" clId="{8B48E583-86A1-4BD1-9BA9-12F1DE9C72D7}" dt="2024-09-30T12:25:14.054" v="606" actId="20577"/>
          <ac:spMkLst>
            <pc:docMk/>
            <pc:sldMasterMk cId="0" sldId="2147485146"/>
            <ac:spMk id="15" creationId="{897F339D-C9FE-4694-B4EA-980A7508C12C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922590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002312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71746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#63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Hyderabad, India, 14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18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October 2024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S6-244050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aws.amazon.com/what-is/data-preparation/#:~:text=Key%20steps%20include%20collecting%2C%20cleaning,spent%20on%20an%20ML%20project.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.vsdx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png"/><Relationship Id="rId7" Type="http://schemas.openxmlformats.org/officeDocument/2006/relationships/hyperlink" Target="https://www.knowledgehut.com/blog/data-science/eda-data-science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3712" y="1709738"/>
            <a:ext cx="9290876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Discussion on </a:t>
            </a:r>
            <a:br>
              <a:rPr lang="en-GB" altLang="en-US" dirty="0"/>
            </a:br>
            <a:r>
              <a:rPr lang="en-GB" altLang="en-US" dirty="0"/>
              <a:t>AIMLE data management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Quang Ly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Convida Wireless LLC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8500" y="1825624"/>
            <a:ext cx="10515600" cy="4552315"/>
          </a:xfrm>
        </p:spPr>
        <p:txBody>
          <a:bodyPr/>
          <a:lstStyle/>
          <a:p>
            <a:r>
              <a:rPr lang="en-US" altLang="en-US" sz="2400" dirty="0"/>
              <a:t>An important function in the ML workflow is data management, which allows for the generation of </a:t>
            </a:r>
            <a:r>
              <a:rPr lang="en-US" altLang="en-US" sz="2400" b="1" dirty="0"/>
              <a:t>quality</a:t>
            </a:r>
            <a:r>
              <a:rPr lang="en-US" altLang="en-US" sz="2400" dirty="0"/>
              <a:t> data to </a:t>
            </a:r>
            <a:r>
              <a:rPr lang="en-US" altLang="en-US" sz="2400" b="1" dirty="0"/>
              <a:t>successfully</a:t>
            </a:r>
            <a:r>
              <a:rPr lang="en-US" altLang="en-US" sz="2400" dirty="0"/>
              <a:t> train and </a:t>
            </a:r>
            <a:r>
              <a:rPr lang="en-US" altLang="en-US" sz="2400" b="1" dirty="0"/>
              <a:t>deploy</a:t>
            </a:r>
            <a:r>
              <a:rPr lang="en-US" altLang="en-US" sz="2400" dirty="0"/>
              <a:t> ML models</a:t>
            </a:r>
          </a:p>
          <a:p>
            <a:pPr lvl="1"/>
            <a:r>
              <a:rPr lang="en-US" altLang="en-US" sz="2000" dirty="0"/>
              <a:t>It is an important reminder that we are not proposing to standardize data models or functions required for data collection, data preparation, and data analysis</a:t>
            </a:r>
          </a:p>
          <a:p>
            <a:pPr lvl="1"/>
            <a:r>
              <a:rPr lang="en-US" altLang="en-US" sz="2000" dirty="0"/>
              <a:t>Provides the ability to manage application data at the UEs while preserving data privacy is an important consideration for Federated Learning</a:t>
            </a:r>
          </a:p>
          <a:p>
            <a:r>
              <a:rPr lang="en-US" altLang="en-US" sz="2400" dirty="0"/>
              <a:t>The proposal is to enable the transport of ML requirements (e.g. in AIML profile) for data management within the AIMLE layer</a:t>
            </a:r>
          </a:p>
          <a:p>
            <a:pPr lvl="1"/>
            <a:r>
              <a:rPr lang="en-US" altLang="en-US" sz="2000" dirty="0"/>
              <a:t>AIMLE server </a:t>
            </a:r>
            <a:r>
              <a:rPr lang="en-US" altLang="en-US" sz="2000" b="1" i="1" dirty="0"/>
              <a:t>manages interactions </a:t>
            </a:r>
            <a:r>
              <a:rPr lang="en-US" altLang="en-US" sz="2000" dirty="0"/>
              <a:t>with many AIMLE clients and </a:t>
            </a:r>
            <a:r>
              <a:rPr lang="en-US" altLang="en-US" sz="2000" b="1" i="1" dirty="0"/>
              <a:t>aggregates results </a:t>
            </a:r>
            <a:r>
              <a:rPr lang="en-US" altLang="en-US" sz="2000" dirty="0"/>
              <a:t>received from AIMLE clients </a:t>
            </a:r>
            <a:r>
              <a:rPr lang="en-US" altLang="en-US" sz="2000" b="1" i="1" dirty="0"/>
              <a:t>to offload VAL servers </a:t>
            </a:r>
            <a:r>
              <a:rPr lang="en-US" altLang="en-US" sz="2000" dirty="0"/>
              <a:t>from performing the highly iterative tasks</a:t>
            </a:r>
          </a:p>
          <a:p>
            <a:r>
              <a:rPr lang="en-US" altLang="en-US" sz="2400" dirty="0"/>
              <a:t>The proposal is to support AIMLE data management </a:t>
            </a:r>
            <a:r>
              <a:rPr lang="en-US" altLang="en-US" sz="2400" b="1" i="1" dirty="0"/>
              <a:t>enablement</a:t>
            </a:r>
            <a:r>
              <a:rPr lang="en-US" altLang="en-US" sz="2400" dirty="0"/>
              <a:t> in </a:t>
            </a:r>
            <a:r>
              <a:rPr lang="en-US" altLang="en-US" sz="2400" dirty="0" err="1"/>
              <a:t>AIML_App</a:t>
            </a:r>
            <a:r>
              <a:rPr lang="en-US" altLang="en-US" sz="2400" dirty="0"/>
              <a:t> as described in S6-244051</a:t>
            </a:r>
          </a:p>
          <a:p>
            <a:pPr lvl="1"/>
            <a:r>
              <a:rPr lang="en-US" altLang="en-US" sz="2000" dirty="0"/>
              <a:t>The AIMLE layer </a:t>
            </a:r>
            <a:r>
              <a:rPr lang="en-US" altLang="en-US" sz="2000" b="1" i="1" dirty="0"/>
              <a:t>assists</a:t>
            </a:r>
            <a:r>
              <a:rPr lang="en-US" altLang="en-US" sz="2000" dirty="0"/>
              <a:t> with the process of data management </a:t>
            </a:r>
            <a:r>
              <a:rPr lang="en-US" altLang="en-US" sz="2000" b="1" i="1" dirty="0"/>
              <a:t>performed</a:t>
            </a:r>
            <a:r>
              <a:rPr lang="en-US" altLang="en-US" sz="2000" dirty="0"/>
              <a:t> by VAL clients</a:t>
            </a:r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What is AIMLE data management</a:t>
            </a:r>
          </a:p>
          <a:p>
            <a:r>
              <a:rPr lang="en-US" altLang="en-US" dirty="0"/>
              <a:t>Why AIMLE data management is important</a:t>
            </a:r>
          </a:p>
          <a:p>
            <a:pPr lvl="1"/>
            <a:r>
              <a:rPr lang="en-US" altLang="en-US" dirty="0"/>
              <a:t>ML workflow comparison</a:t>
            </a:r>
          </a:p>
          <a:p>
            <a:r>
              <a:rPr lang="en-US" altLang="en-US" dirty="0"/>
              <a:t>Components of AIMLE data management</a:t>
            </a:r>
          </a:p>
          <a:p>
            <a:pPr lvl="1"/>
            <a:r>
              <a:rPr lang="en-US" altLang="en-US" dirty="0"/>
              <a:t>Data collection</a:t>
            </a:r>
          </a:p>
          <a:p>
            <a:pPr lvl="1"/>
            <a:r>
              <a:rPr lang="en-US" altLang="en-US" dirty="0"/>
              <a:t>Data preparation</a:t>
            </a:r>
          </a:p>
          <a:p>
            <a:pPr lvl="1"/>
            <a:r>
              <a:rPr lang="en-US" altLang="en-US" dirty="0"/>
              <a:t>Data analysis and visualization (exploratory data analysis)</a:t>
            </a:r>
          </a:p>
          <a:p>
            <a:r>
              <a:rPr lang="en-US" altLang="en-US" dirty="0"/>
              <a:t>Summary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4000" dirty="0"/>
              <a:t>What is AIMLE data management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87367"/>
          </a:xfrm>
        </p:spPr>
        <p:txBody>
          <a:bodyPr/>
          <a:lstStyle/>
          <a:p>
            <a:r>
              <a:rPr lang="en-US" altLang="en-US" sz="2200" dirty="0"/>
              <a:t>AIMLE data management refers to obtaining quality data for machine learning involving </a:t>
            </a:r>
            <a:r>
              <a:rPr lang="en-US" altLang="en-US" sz="2200" b="1" i="1" dirty="0"/>
              <a:t>data collection</a:t>
            </a:r>
            <a:r>
              <a:rPr lang="en-US" altLang="en-US" sz="2200" dirty="0"/>
              <a:t>, </a:t>
            </a:r>
            <a:r>
              <a:rPr lang="en-US" altLang="en-US" sz="2200" b="1" i="1" dirty="0"/>
              <a:t>data preparation</a:t>
            </a:r>
            <a:r>
              <a:rPr lang="en-US" altLang="en-US" sz="2200" dirty="0"/>
              <a:t>, and </a:t>
            </a:r>
            <a:r>
              <a:rPr lang="en-US" altLang="en-US" sz="2200" b="1" i="1" dirty="0"/>
              <a:t>exploratory data analysis</a:t>
            </a:r>
            <a:r>
              <a:rPr lang="en-US" altLang="en-US" sz="2200" dirty="0"/>
              <a:t> </a:t>
            </a:r>
            <a:endParaRPr lang="en-US" altLang="en-US" sz="2200" dirty="0">
              <a:sym typeface="Wingdings" panose="05000000000000000000" pitchFamily="2" charset="2"/>
            </a:endParaRPr>
          </a:p>
          <a:p>
            <a:r>
              <a:rPr lang="en-US" altLang="en-US" sz="2200" dirty="0"/>
              <a:t>Data management is a </a:t>
            </a:r>
            <a:r>
              <a:rPr lang="en-US" altLang="en-US" sz="2200" b="1" i="1" dirty="0"/>
              <a:t>highly</a:t>
            </a:r>
            <a:r>
              <a:rPr lang="en-US" altLang="en-US" sz="2200" dirty="0"/>
              <a:t> </a:t>
            </a:r>
            <a:r>
              <a:rPr lang="en-US" altLang="en-US" sz="2200" b="1" i="1" dirty="0"/>
              <a:t>iterative</a:t>
            </a:r>
            <a:r>
              <a:rPr lang="en-US" altLang="en-US" sz="2200" dirty="0"/>
              <a:t> process</a:t>
            </a:r>
          </a:p>
          <a:p>
            <a:pPr lvl="1"/>
            <a:r>
              <a:rPr lang="en-US" altLang="en-US" sz="2000" dirty="0"/>
              <a:t>Data collection, data preparation, and exploratory data analysis are intertwined and performed collectively to prepare data for training ML models</a:t>
            </a:r>
          </a:p>
          <a:p>
            <a:pPr lvl="1"/>
            <a:r>
              <a:rPr lang="en-US" altLang="en-US" sz="2000" dirty="0"/>
              <a:t>The steps typically iterate within each step and between other steps</a:t>
            </a:r>
          </a:p>
          <a:p>
            <a:r>
              <a:rPr lang="en-US" altLang="en-US" sz="2400" dirty="0"/>
              <a:t>“</a:t>
            </a:r>
            <a:r>
              <a:rPr lang="en-US" altLang="en-US" sz="2200" i="1" dirty="0"/>
              <a:t>Data preparation can take </a:t>
            </a:r>
            <a:r>
              <a:rPr lang="en-US" altLang="en-US" sz="2200" b="1" i="1" dirty="0"/>
              <a:t>up to 80% </a:t>
            </a:r>
            <a:r>
              <a:rPr lang="en-US" altLang="en-US" sz="2200" i="1" dirty="0"/>
              <a:t>of the time spent on an ML project</a:t>
            </a:r>
            <a:r>
              <a:rPr lang="en-US" altLang="en-US" sz="2200" dirty="0"/>
              <a:t>.”</a:t>
            </a:r>
          </a:p>
          <a:p>
            <a:pPr lvl="1"/>
            <a:r>
              <a:rPr lang="en-US" sz="2000" dirty="0">
                <a:hlinkClick r:id="rId3"/>
              </a:rPr>
              <a:t>What is Data Preparation? - Data Preparation Explained - AWS (amazon.com)</a:t>
            </a:r>
            <a:endParaRPr lang="en-US" altLang="en-US" sz="2200" dirty="0"/>
          </a:p>
          <a:p>
            <a:r>
              <a:rPr lang="en-US" altLang="en-US" sz="2200" dirty="0"/>
              <a:t>In Federated Learning, VAL servers do not have access to the actual data due to data privacy requirements</a:t>
            </a:r>
          </a:p>
          <a:p>
            <a:pPr lvl="1"/>
            <a:r>
              <a:rPr lang="en-US" altLang="en-US" sz="2000" dirty="0"/>
              <a:t>Federated Learning also requires the interactions of the VAL server with many AIMLE clients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11005956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4000" dirty="0"/>
              <a:t>Why AIMLE data management is important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87367"/>
          </a:xfrm>
        </p:spPr>
        <p:txBody>
          <a:bodyPr/>
          <a:lstStyle/>
          <a:p>
            <a:r>
              <a:rPr lang="en-US" altLang="en-US" sz="2200" dirty="0"/>
              <a:t>In machine learning, the </a:t>
            </a:r>
            <a:r>
              <a:rPr lang="en-US" altLang="en-US" sz="2200" b="1" i="1" dirty="0"/>
              <a:t>quality</a:t>
            </a:r>
            <a:r>
              <a:rPr lang="en-US" altLang="en-US" sz="2200" dirty="0"/>
              <a:t> of data plays a </a:t>
            </a:r>
            <a:r>
              <a:rPr lang="en-US" altLang="en-US" sz="2200" b="1" i="1" dirty="0"/>
              <a:t>crucial</a:t>
            </a:r>
            <a:r>
              <a:rPr lang="en-US" altLang="en-US" sz="2200" dirty="0"/>
              <a:t> role in the </a:t>
            </a:r>
            <a:r>
              <a:rPr lang="en-US" altLang="en-US" sz="2200" b="1" i="1" dirty="0"/>
              <a:t>success</a:t>
            </a:r>
            <a:r>
              <a:rPr lang="en-US" altLang="en-US" sz="2200" dirty="0"/>
              <a:t> of machine learning</a:t>
            </a:r>
          </a:p>
          <a:p>
            <a:pPr lvl="1"/>
            <a:r>
              <a:rPr lang="en-US" altLang="en-US" sz="2000" dirty="0"/>
              <a:t>ML mantra: “garbage in, garbage out”</a:t>
            </a:r>
          </a:p>
          <a:p>
            <a:r>
              <a:rPr lang="en-US" altLang="en-US" sz="2200" dirty="0"/>
              <a:t>In Federated Learning, AIMLE data management is the main mechanism VAL servers have to </a:t>
            </a:r>
            <a:r>
              <a:rPr lang="en-US" altLang="en-US" sz="2200" b="1" i="1" dirty="0"/>
              <a:t>assess</a:t>
            </a:r>
            <a:r>
              <a:rPr lang="en-US" altLang="en-US" sz="2200" dirty="0"/>
              <a:t> </a:t>
            </a:r>
            <a:r>
              <a:rPr lang="en-US" altLang="en-US" sz="2200" b="1" i="1" dirty="0"/>
              <a:t>and evaluate </a:t>
            </a:r>
            <a:r>
              <a:rPr lang="en-US" altLang="en-US" sz="2200" dirty="0"/>
              <a:t>the </a:t>
            </a:r>
            <a:r>
              <a:rPr lang="en-US" altLang="en-US" sz="2200" b="1" i="1" dirty="0"/>
              <a:t>quality</a:t>
            </a:r>
            <a:r>
              <a:rPr lang="en-US" altLang="en-US" sz="2200" dirty="0"/>
              <a:t> of data used for machine learning while preserving data privacy</a:t>
            </a:r>
          </a:p>
          <a:p>
            <a:r>
              <a:rPr lang="en-US" altLang="en-US" sz="2200" dirty="0"/>
              <a:t>Benefits of AIMLE data management</a:t>
            </a:r>
          </a:p>
          <a:p>
            <a:pPr lvl="1"/>
            <a:r>
              <a:rPr lang="en-US" altLang="en-US" sz="2000" dirty="0"/>
              <a:t>Preserves the </a:t>
            </a:r>
            <a:r>
              <a:rPr lang="en-US" altLang="en-US" sz="2000" b="1" i="1" dirty="0"/>
              <a:t>data privacy </a:t>
            </a:r>
            <a:r>
              <a:rPr lang="en-US" altLang="en-US" sz="2000" dirty="0"/>
              <a:t>of AIMLE clients in Federated Learning</a:t>
            </a:r>
          </a:p>
          <a:p>
            <a:pPr lvl="1"/>
            <a:r>
              <a:rPr lang="en-US" altLang="en-US" sz="2000" b="1" i="1" dirty="0"/>
              <a:t>Offloads</a:t>
            </a:r>
            <a:r>
              <a:rPr lang="en-US" altLang="en-US" sz="2000" dirty="0"/>
              <a:t> VAL servers from performing data management operations with many AIMLE clients</a:t>
            </a:r>
          </a:p>
          <a:p>
            <a:endParaRPr lang="en-US" sz="2000" dirty="0"/>
          </a:p>
          <a:p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72421495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ML workflow comparison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766" y="1764665"/>
            <a:ext cx="5585599" cy="4507564"/>
          </a:xfrm>
        </p:spPr>
        <p:txBody>
          <a:bodyPr/>
          <a:lstStyle/>
          <a:p>
            <a:r>
              <a:rPr lang="en-US" altLang="en-US" sz="2200" dirty="0"/>
              <a:t>MDA ML workflow (TS 28.105)</a:t>
            </a:r>
          </a:p>
          <a:p>
            <a:pPr lvl="1"/>
            <a:r>
              <a:rPr lang="en-US" altLang="en-US" sz="1800" dirty="0"/>
              <a:t>Data domain is </a:t>
            </a:r>
            <a:r>
              <a:rPr lang="en-US" altLang="en-US" sz="1800" b="1" dirty="0"/>
              <a:t>network</a:t>
            </a:r>
            <a:r>
              <a:rPr lang="en-US" altLang="en-US" sz="1800" dirty="0"/>
              <a:t> centric – training data is </a:t>
            </a:r>
            <a:r>
              <a:rPr lang="en-US" altLang="en-US" sz="1800" b="1" i="1" dirty="0"/>
              <a:t>owned</a:t>
            </a:r>
            <a:r>
              <a:rPr lang="en-US" altLang="en-US" sz="1800" dirty="0"/>
              <a:t> and </a:t>
            </a:r>
            <a:r>
              <a:rPr lang="en-US" altLang="en-US" sz="1800" b="1" i="1" dirty="0"/>
              <a:t>controlled</a:t>
            </a:r>
            <a:r>
              <a:rPr lang="en-US" altLang="en-US" sz="1800" dirty="0"/>
              <a:t> by the MNO</a:t>
            </a:r>
          </a:p>
          <a:p>
            <a:pPr lvl="2"/>
            <a:r>
              <a:rPr lang="en-US" altLang="en-US" sz="1400" dirty="0"/>
              <a:t>MNO owned data only used within </a:t>
            </a:r>
            <a:r>
              <a:rPr lang="en-US" altLang="en-US" sz="1400"/>
              <a:t>MNO domain</a:t>
            </a:r>
            <a:endParaRPr lang="en-US" altLang="en-US" sz="1400" b="1" dirty="0"/>
          </a:p>
          <a:p>
            <a:pPr lvl="1"/>
            <a:r>
              <a:rPr lang="en-US" altLang="en-US" sz="1800" dirty="0"/>
              <a:t>ML model training is iterative</a:t>
            </a:r>
          </a:p>
          <a:p>
            <a:pPr lvl="1"/>
            <a:r>
              <a:rPr lang="en-US" altLang="en-US" sz="1800" dirty="0"/>
              <a:t>ML model is deployed after training</a:t>
            </a:r>
          </a:p>
          <a:p>
            <a:pPr lvl="1"/>
            <a:r>
              <a:rPr lang="en-US" altLang="en-US" sz="1800" dirty="0"/>
              <a:t>Performance of ML model is monitored during deployment and can trigger retraining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E96CC-01F1-F8C6-3DD2-4B933203A382}"/>
              </a:ext>
            </a:extLst>
          </p:cNvPr>
          <p:cNvSpPr txBox="1">
            <a:spLocks/>
          </p:cNvSpPr>
          <p:nvPr/>
        </p:nvSpPr>
        <p:spPr bwMode="auto">
          <a:xfrm>
            <a:off x="6012140" y="1764665"/>
            <a:ext cx="5669460" cy="4507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200" dirty="0"/>
              <a:t>AIMLE ML workflow</a:t>
            </a:r>
          </a:p>
          <a:p>
            <a:pPr lvl="1"/>
            <a:r>
              <a:rPr lang="en-US" altLang="en-US" sz="1800" dirty="0"/>
              <a:t>Data domain is </a:t>
            </a:r>
            <a:r>
              <a:rPr lang="en-US" altLang="en-US" sz="1800" b="1" dirty="0"/>
              <a:t>application</a:t>
            </a:r>
            <a:r>
              <a:rPr lang="en-US" altLang="en-US" sz="1800" dirty="0"/>
              <a:t> centric – training data </a:t>
            </a:r>
            <a:r>
              <a:rPr lang="en-US" altLang="en-US" sz="1800" b="1" dirty="0"/>
              <a:t>belongs to UEs/users</a:t>
            </a:r>
            <a:endParaRPr lang="en-US" altLang="en-US" sz="1800" dirty="0"/>
          </a:p>
          <a:p>
            <a:pPr lvl="2"/>
            <a:r>
              <a:rPr lang="en-US" altLang="en-US" sz="1400" dirty="0"/>
              <a:t>Data are used within AIMLE layer domain; therefore, the AIMLE workflow requires data management</a:t>
            </a:r>
          </a:p>
          <a:p>
            <a:pPr lvl="1"/>
            <a:r>
              <a:rPr lang="en-US" altLang="en-US" sz="1800" dirty="0"/>
              <a:t>ML model training is iterative</a:t>
            </a:r>
          </a:p>
          <a:p>
            <a:pPr lvl="1"/>
            <a:r>
              <a:rPr lang="en-US" altLang="en-US" sz="1800" dirty="0"/>
              <a:t>ML model is deployed after training</a:t>
            </a:r>
          </a:p>
          <a:p>
            <a:pPr lvl="1"/>
            <a:r>
              <a:rPr lang="en-US" altLang="en-US" sz="1800" dirty="0"/>
              <a:t>Performance of ML model is monitored during deployment and can trigger retraining</a:t>
            </a:r>
          </a:p>
          <a:p>
            <a:pPr lvl="1"/>
            <a:endParaRPr lang="en-US" altLang="en-US" sz="1800" dirty="0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E5629387-AC3F-5657-B6BF-153F79A77B5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26540" y="4358656"/>
          <a:ext cx="5480050" cy="1987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7459803" imgH="2712374" progId="Visio.Drawing.15">
                  <p:embed/>
                </p:oleObj>
              </mc:Choice>
              <mc:Fallback>
                <p:oleObj name="Visio" r:id="rId3" imgW="7459803" imgH="2712374" progId="Visio.Drawing.15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E5629387-AC3F-5657-B6BF-153F79A77B5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540" y="4358656"/>
                        <a:ext cx="5480050" cy="1987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01897024-786D-9009-6AEC-41FEDCCC0B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69070" y="4358656"/>
            <a:ext cx="3555600" cy="2305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397473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Data collection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200" dirty="0"/>
              <a:t>Data collection is the process of collecting data used for ML model training/inferencing</a:t>
            </a:r>
          </a:p>
          <a:p>
            <a:r>
              <a:rPr lang="en-US" altLang="en-US" sz="2200" dirty="0"/>
              <a:t>Collected data is considered “raw data”</a:t>
            </a:r>
          </a:p>
          <a:p>
            <a:pPr lvl="1"/>
            <a:r>
              <a:rPr lang="en-US" altLang="en-US" sz="2000" dirty="0"/>
              <a:t>Collected data represents features that are grouped together into a dataset</a:t>
            </a:r>
          </a:p>
          <a:p>
            <a:r>
              <a:rPr lang="en-US" altLang="en-US" sz="2200" dirty="0"/>
              <a:t>Data collection is performed by VAL clients</a:t>
            </a:r>
          </a:p>
          <a:p>
            <a:pPr lvl="1"/>
            <a:r>
              <a:rPr lang="en-US" altLang="en-US" sz="2000" dirty="0"/>
              <a:t>The collected data is considered application data, which is out of scope</a:t>
            </a:r>
          </a:p>
          <a:p>
            <a:r>
              <a:rPr lang="en-US" altLang="en-US" sz="2200" dirty="0"/>
              <a:t>We are </a:t>
            </a:r>
            <a:r>
              <a:rPr lang="en-US" altLang="en-US" sz="2200" dirty="0">
                <a:solidFill>
                  <a:srgbClr val="FF0000"/>
                </a:solidFill>
              </a:rPr>
              <a:t>not proposing </a:t>
            </a:r>
            <a:r>
              <a:rPr lang="en-US" altLang="en-US" sz="2200" dirty="0"/>
              <a:t>to standardize</a:t>
            </a:r>
            <a:r>
              <a:rPr lang="en-US" altLang="en-US" sz="2200" dirty="0">
                <a:solidFill>
                  <a:srgbClr val="FF0000"/>
                </a:solidFill>
              </a:rPr>
              <a:t> </a:t>
            </a:r>
            <a:r>
              <a:rPr lang="en-US" altLang="en-US" sz="2200" dirty="0"/>
              <a:t>data models</a:t>
            </a:r>
          </a:p>
          <a:p>
            <a:r>
              <a:rPr lang="en-US" altLang="en-US" sz="2200" dirty="0"/>
              <a:t>The proposal is to provide the ability for VAL servers to identify what data to collect and have the AIMLE layer transport that information to AIMLE clients</a:t>
            </a:r>
          </a:p>
          <a:p>
            <a:pPr lvl="1"/>
            <a:r>
              <a:rPr lang="en-US" altLang="en-US" sz="2000" dirty="0"/>
              <a:t>Dataset features are provided as part of AIML profile sent to AIML clients</a:t>
            </a:r>
          </a:p>
          <a:p>
            <a:pPr lvl="2"/>
            <a:r>
              <a:rPr lang="en-US" altLang="en-US" sz="1800" dirty="0"/>
              <a:t>AIML profile carries information about the AIML process that are shared between VAL servers and AIMLE clients to enable AIMLE operations</a:t>
            </a:r>
          </a:p>
          <a:p>
            <a:pPr lvl="1"/>
            <a:r>
              <a:rPr lang="en-US" altLang="en-US" sz="2000" dirty="0"/>
              <a:t>AIMLE layer facilitates the transfer of AIML profile from VAL server to AIML clients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22580811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Data preparation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 </a:t>
            </a:r>
            <a:r>
              <a:rPr lang="en-US" altLang="en-US" sz="2200" dirty="0"/>
              <a:t>“Raw data” needs to be processed into a format that is suitable for ML models</a:t>
            </a:r>
          </a:p>
          <a:p>
            <a:r>
              <a:rPr lang="en-US" altLang="en-US" sz="2200" dirty="0"/>
              <a:t>Data preparation is the process of cleaning, processing, merging, converting, transforming, etc. raw data into processed data ready for ML model training/inferencing</a:t>
            </a:r>
          </a:p>
          <a:p>
            <a:r>
              <a:rPr lang="en-US" altLang="en-US" sz="2200" dirty="0"/>
              <a:t>Data preparation is performed by VAL clients and is out of scope</a:t>
            </a:r>
          </a:p>
          <a:p>
            <a:r>
              <a:rPr lang="en-US" altLang="en-US" sz="2200" dirty="0"/>
              <a:t>The AIMLE layer can provide the ability to transport data preparation requirements to AIMLE clients</a:t>
            </a:r>
          </a:p>
          <a:p>
            <a:pPr lvl="1"/>
            <a:r>
              <a:rPr lang="en-US" altLang="en-US" sz="2000" dirty="0"/>
              <a:t>Data preparation requirements also found in AIML profile</a:t>
            </a:r>
          </a:p>
          <a:p>
            <a:pPr lvl="1"/>
            <a:r>
              <a:rPr lang="en-US" altLang="en-US" sz="2000" dirty="0"/>
              <a:t>VAL clients perform data preparation similar to the process of ML model training</a:t>
            </a:r>
          </a:p>
        </p:txBody>
      </p:sp>
    </p:spTree>
    <p:extLst>
      <p:ext uri="{BB962C8B-B14F-4D97-AF65-F5344CB8AC3E}">
        <p14:creationId xmlns:p14="http://schemas.microsoft.com/office/powerpoint/2010/main" val="3521148474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Exploratory data analysis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620331"/>
          </a:xfrm>
        </p:spPr>
        <p:txBody>
          <a:bodyPr/>
          <a:lstStyle/>
          <a:p>
            <a:r>
              <a:rPr lang="en-US" altLang="en-US" sz="2200" dirty="0"/>
              <a:t>Exploratory data analysis is used to </a:t>
            </a:r>
            <a:r>
              <a:rPr lang="en-US" altLang="en-US" sz="2200" b="1" i="1" dirty="0"/>
              <a:t>analyze</a:t>
            </a:r>
            <a:r>
              <a:rPr lang="en-US" altLang="en-US" sz="2200" dirty="0"/>
              <a:t> and </a:t>
            </a:r>
            <a:r>
              <a:rPr lang="en-US" altLang="en-US" sz="2200" b="1" i="1" dirty="0"/>
              <a:t>summarize</a:t>
            </a:r>
            <a:r>
              <a:rPr lang="en-US" altLang="en-US" sz="2200" dirty="0"/>
              <a:t> datasets that may also be referred to as data analysis and visualization</a:t>
            </a:r>
          </a:p>
          <a:p>
            <a:pPr lvl="1"/>
            <a:r>
              <a:rPr lang="en-US" altLang="en-US" sz="2000" dirty="0"/>
              <a:t>Includes </a:t>
            </a:r>
            <a:r>
              <a:rPr lang="en-US" altLang="en-US" sz="2000" i="1" dirty="0"/>
              <a:t>univariate</a:t>
            </a:r>
            <a:r>
              <a:rPr lang="en-US" altLang="en-US" sz="2000" dirty="0"/>
              <a:t> and </a:t>
            </a:r>
            <a:r>
              <a:rPr lang="en-US" altLang="en-US" sz="2000" i="1" dirty="0"/>
              <a:t>multivariate</a:t>
            </a:r>
            <a:r>
              <a:rPr lang="en-US" altLang="en-US" sz="2000" dirty="0"/>
              <a:t> analysis</a:t>
            </a:r>
          </a:p>
          <a:p>
            <a:pPr lvl="1"/>
            <a:r>
              <a:rPr lang="en-US" altLang="en-US" sz="2000" dirty="0"/>
              <a:t>Outputs can be both </a:t>
            </a:r>
            <a:r>
              <a:rPr lang="en-US" altLang="en-US" sz="2000" i="1" dirty="0"/>
              <a:t>graphical</a:t>
            </a:r>
            <a:r>
              <a:rPr lang="en-US" altLang="en-US" sz="2000" dirty="0"/>
              <a:t> and </a:t>
            </a:r>
            <a:r>
              <a:rPr lang="en-US" altLang="en-US" sz="2000" i="1" dirty="0"/>
              <a:t>non-graphical</a:t>
            </a:r>
          </a:p>
          <a:p>
            <a:pPr lvl="1"/>
            <a:r>
              <a:rPr lang="en-US" altLang="en-US" sz="2000" dirty="0"/>
              <a:t>Allows for the extraction of </a:t>
            </a:r>
            <a:r>
              <a:rPr lang="en-US" altLang="en-US" sz="2000" i="1" dirty="0"/>
              <a:t>trends</a:t>
            </a:r>
            <a:r>
              <a:rPr lang="en-US" altLang="en-US" sz="2000" dirty="0"/>
              <a:t> and the detection of </a:t>
            </a:r>
            <a:r>
              <a:rPr lang="en-US" altLang="en-US" sz="2000" i="1" dirty="0"/>
              <a:t>outliers</a:t>
            </a:r>
          </a:p>
          <a:p>
            <a:pPr lvl="1"/>
            <a:r>
              <a:rPr lang="en-US" altLang="en-US" sz="2000" dirty="0"/>
              <a:t>Allows for the visualization of dataset </a:t>
            </a:r>
            <a:r>
              <a:rPr lang="en-US" altLang="en-US" sz="2000" i="1" dirty="0"/>
              <a:t>distributions</a:t>
            </a:r>
            <a:r>
              <a:rPr lang="en-US" altLang="en-US" sz="2000" dirty="0"/>
              <a:t> and </a:t>
            </a:r>
            <a:r>
              <a:rPr lang="en-US" altLang="en-US" sz="2000" i="1" dirty="0"/>
              <a:t>coverages</a:t>
            </a:r>
          </a:p>
          <a:p>
            <a:pPr lvl="1"/>
            <a:r>
              <a:rPr lang="en-US" altLang="en-US" sz="2000" dirty="0"/>
              <a:t>Provides </a:t>
            </a:r>
            <a:r>
              <a:rPr lang="en-US" altLang="en-US" sz="2000" i="1" dirty="0"/>
              <a:t>cross correlation </a:t>
            </a:r>
            <a:r>
              <a:rPr lang="en-US" altLang="en-US" sz="2000" dirty="0"/>
              <a:t>of dataset features</a:t>
            </a:r>
          </a:p>
          <a:p>
            <a:r>
              <a:rPr lang="en-US" altLang="en-US" sz="2200" dirty="0"/>
              <a:t>Exploratory data analysis (EDA) is performed by VAL clients and is out of scope</a:t>
            </a:r>
          </a:p>
          <a:p>
            <a:r>
              <a:rPr lang="en-US" altLang="en-US" sz="2200" dirty="0"/>
              <a:t>EDA provides a mechanism for VAL servers to analyze and summarize data without revealing the actual data</a:t>
            </a:r>
          </a:p>
          <a:p>
            <a:pPr lvl="1"/>
            <a:r>
              <a:rPr lang="en-US" altLang="en-US" sz="2000" dirty="0"/>
              <a:t>Important in </a:t>
            </a:r>
            <a:r>
              <a:rPr lang="en-US" altLang="en-US" sz="2000" b="1" i="1" dirty="0"/>
              <a:t>preserving</a:t>
            </a:r>
            <a:r>
              <a:rPr lang="en-US" altLang="en-US" sz="2000" dirty="0"/>
              <a:t> </a:t>
            </a:r>
            <a:r>
              <a:rPr lang="en-US" altLang="en-US" sz="2000" b="1" i="1" dirty="0"/>
              <a:t>data privacy </a:t>
            </a:r>
            <a:r>
              <a:rPr lang="en-US" altLang="en-US" sz="2000" dirty="0"/>
              <a:t>for Federated Learning</a:t>
            </a:r>
          </a:p>
          <a:p>
            <a:pPr lvl="1"/>
            <a:r>
              <a:rPr lang="en-US" altLang="en-US" sz="2000" dirty="0"/>
              <a:t>EDA plays an important role for </a:t>
            </a:r>
            <a:r>
              <a:rPr lang="en-US" altLang="en-US" sz="2000" b="1" i="1" dirty="0"/>
              <a:t>obtaining quality data</a:t>
            </a:r>
          </a:p>
          <a:p>
            <a:r>
              <a:rPr lang="en-US" altLang="en-US" sz="2200" dirty="0"/>
              <a:t>AIMLE server </a:t>
            </a:r>
            <a:r>
              <a:rPr lang="en-US" altLang="en-US" sz="2200" b="1" i="1" dirty="0"/>
              <a:t>aggregates EDA results </a:t>
            </a:r>
            <a:r>
              <a:rPr lang="en-US" altLang="en-US" sz="2200" dirty="0"/>
              <a:t>prior to sending results to VAL server</a:t>
            </a:r>
          </a:p>
          <a:p>
            <a:pPr lvl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74154173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Examples of EDA outputs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755E616-9E14-EF09-8F02-8D89B743E1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267" y="4040263"/>
            <a:ext cx="3677163" cy="242921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C2A695F-E43E-F151-844E-86C1954F76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86022" y="1759725"/>
            <a:ext cx="3419952" cy="229584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6704C1E-C9C3-A579-8EBC-037ABC101F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61509" y="2364282"/>
            <a:ext cx="4000224" cy="304743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C7995B2-1274-6D42-FEB4-871E4A30F46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0267" y="1673125"/>
            <a:ext cx="3816394" cy="221487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27DA4AE-D380-12BE-AC9E-3DED036F5E6A}"/>
              </a:ext>
            </a:extLst>
          </p:cNvPr>
          <p:cNvSpPr txBox="1"/>
          <p:nvPr/>
        </p:nvSpPr>
        <p:spPr>
          <a:xfrm>
            <a:off x="3447517" y="6508145"/>
            <a:ext cx="52969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hlinkClick r:id="rId7"/>
              </a:rPr>
              <a:t>What is Exploratory Data Analysis (EDA)? Types, Tools, Process</a:t>
            </a:r>
            <a:endParaRPr lang="en-US" sz="14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03EB96E-18E0-E4F5-6BEA-A75C41DF399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00311" y="4088457"/>
            <a:ext cx="3391373" cy="2419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25400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igrationWizIdPermissions xmlns="7c5b1d21-3706-402b-9a47-606a047dfa16" xsi:nil="true"/>
    <TaxCatchAll xmlns="78c86622-bb1c-4cae-8dff-61f776ce7b6e" xsi:nil="true"/>
    <Meeting_x0020_date xmlns="7c5b1d21-3706-402b-9a47-606a047dfa16" xsi:nil="true"/>
    <Meeting_x0020_ref_x002e_ xmlns="7c5b1d21-3706-402b-9a47-606a047dfa16" xsi:nil="true"/>
    <MigrationWizId xmlns="7c5b1d21-3706-402b-9a47-606a047dfa16" xsi:nil="true"/>
    <URL xmlns="7c5b1d21-3706-402b-9a47-606a047dfa16">
      <Url xsi:nil="true"/>
      <Description xsi:nil="true"/>
    </URL>
    <MigrationWizIdVersion xmlns="7c5b1d21-3706-402b-9a47-606a047dfa16" xsi:nil="true"/>
    <Standard_x0020_subgroup xmlns="7c5b1d21-3706-402b-9a47-606a047dfa16" xsi:nil="true"/>
    <lcf76f155ced4ddcb4097134ff3c332f xmlns="7c5b1d21-3706-402b-9a47-606a047dfa16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2AE3A24E931C48B815E03240E3BBF2" ma:contentTypeVersion="17" ma:contentTypeDescription="Create a new document." ma:contentTypeScope="" ma:versionID="9d9b7521dc625372356261b13eaf3b61">
  <xsd:schema xmlns:xsd="http://www.w3.org/2001/XMLSchema" xmlns:xs="http://www.w3.org/2001/XMLSchema" xmlns:p="http://schemas.microsoft.com/office/2006/metadata/properties" xmlns:ns2="7c5b1d21-3706-402b-9a47-606a047dfa16" xmlns:ns3="78c86622-bb1c-4cae-8dff-61f776ce7b6e" targetNamespace="http://schemas.microsoft.com/office/2006/metadata/properties" ma:root="true" ma:fieldsID="1519f337d29247468d58dca9985ec7a5" ns2:_="" ns3:_="">
    <xsd:import namespace="7c5b1d21-3706-402b-9a47-606a047dfa16"/>
    <xsd:import namespace="78c86622-bb1c-4cae-8dff-61f776ce7b6e"/>
    <xsd:element name="properties">
      <xsd:complexType>
        <xsd:sequence>
          <xsd:element name="documentManagement">
            <xsd:complexType>
              <xsd:all>
                <xsd:element ref="ns2:MigrationWizId" minOccurs="0"/>
                <xsd:element ref="ns2:MigrationWizIdPermissions" minOccurs="0"/>
                <xsd:element ref="ns2:MigrationWizIdVersion" minOccurs="0"/>
                <xsd:element ref="ns2:URL" minOccurs="0"/>
                <xsd:element ref="ns2:Standard_x0020_subgroup" minOccurs="0"/>
                <xsd:element ref="ns2:Meeting_x0020_ref_x002e_" minOccurs="0"/>
                <xsd:element ref="ns2:Meeting_x0020_date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5b1d21-3706-402b-9a47-606a047dfa16" elementFormDefault="qualified">
    <xsd:import namespace="http://schemas.microsoft.com/office/2006/documentManagement/types"/>
    <xsd:import namespace="http://schemas.microsoft.com/office/infopath/2007/PartnerControls"/>
    <xsd:element name="MigrationWizId" ma:index="8" nillable="true" ma:displayName="MigrationWizId" ma:internalName="MigrationWizId">
      <xsd:simpleType>
        <xsd:restriction base="dms:Text"/>
      </xsd:simpleType>
    </xsd:element>
    <xsd:element name="MigrationWizIdPermissions" ma:index="9" nillable="true" ma:displayName="MigrationWizIdPermissions" ma:internalName="MigrationWizIdPermissions">
      <xsd:simpleType>
        <xsd:restriction base="dms:Text"/>
      </xsd:simpleType>
    </xsd:element>
    <xsd:element name="MigrationWizIdVersion" ma:index="10" nillable="true" ma:displayName="MigrationWizIdVersion" ma:internalName="MigrationWizIdVersion">
      <xsd:simpleType>
        <xsd:restriction base="dms:Text"/>
      </xsd:simpleType>
    </xsd:element>
    <xsd:element name="URL" ma:index="11" nillable="true" ma:displayName="URL" ma:format="Hyperlink" ma:internalName="URL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Standard_x0020_subgroup" ma:index="12" nillable="true" ma:displayName="Standard subgroup" ma:internalName="Standard_x0020_subgroup" ma:readOnly="false">
      <xsd:simpleType>
        <xsd:restriction base="dms:Text">
          <xsd:maxLength value="255"/>
        </xsd:restriction>
      </xsd:simpleType>
    </xsd:element>
    <xsd:element name="Meeting_x0020_ref_x002e_" ma:index="13" nillable="true" ma:displayName="Meeting ref." ma:internalName="Meeting_x0020_ref_x002e_" ma:readOnly="false">
      <xsd:simpleType>
        <xsd:restriction base="dms:Text">
          <xsd:maxLength value="255"/>
        </xsd:restriction>
      </xsd:simpleType>
    </xsd:element>
    <xsd:element name="Meeting_x0020_date" ma:index="14" nillable="true" ma:displayName="Meeting date" ma:format="DateOnly" ma:internalName="Meeting_x0020_date" ma:readOnly="false">
      <xsd:simpleType>
        <xsd:restriction base="dms:DateTime"/>
      </xsd:simpleType>
    </xsd:element>
    <xsd:element name="MediaServiceMetadata" ma:index="15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6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f6ea2c38-87fa-4d0f-ae73-9c93f6e6282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4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c86622-bb1c-4cae-8dff-61f776ce7b6e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1a5fc1c8-985f-4cbb-974a-c6b13d669534}" ma:internalName="TaxCatchAll" ma:showField="CatchAllData" ma:web="78c86622-bb1c-4cae-8dff-61f776ce7b6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7c5b1d21-3706-402b-9a47-606a047dfa16"/>
    <ds:schemaRef ds:uri="http://schemas.microsoft.com/office/2006/documentManagement/types"/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http://purl.org/dc/elements/1.1/"/>
    <ds:schemaRef ds:uri="78c86622-bb1c-4cae-8dff-61f776ce7b6e"/>
    <ds:schemaRef ds:uri="http://schemas.microsoft.com/office/2006/metadata/properties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0837E3F0-C785-4F09-BB5D-CE5105141B0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c5b1d21-3706-402b-9a47-606a047dfa16"/>
    <ds:schemaRef ds:uri="78c86622-bb1c-4cae-8dff-61f776ce7b6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6235</TotalTime>
  <Words>919</Words>
  <Application>Microsoft Office PowerPoint</Application>
  <PresentationFormat>Widescreen</PresentationFormat>
  <Paragraphs>84</Paragraphs>
  <Slides>10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Visio</vt:lpstr>
      <vt:lpstr>Discussion on  AIMLE data management</vt:lpstr>
      <vt:lpstr>Outline</vt:lpstr>
      <vt:lpstr>What is AIMLE data management</vt:lpstr>
      <vt:lpstr>Why AIMLE data management is important</vt:lpstr>
      <vt:lpstr>ML workflow comparison</vt:lpstr>
      <vt:lpstr>Data collection</vt:lpstr>
      <vt:lpstr>Data preparation</vt:lpstr>
      <vt:lpstr>Exploratory data analysis</vt:lpstr>
      <vt:lpstr>Examples of EDA outputs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Quang Ly</cp:lastModifiedBy>
  <cp:revision>622</cp:revision>
  <dcterms:created xsi:type="dcterms:W3CDTF">2010-02-05T13:52:04Z</dcterms:created>
  <dcterms:modified xsi:type="dcterms:W3CDTF">2024-10-08T13:19:23Z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0x010100062AE3A24E931C48B815E03240E3BBF2</vt:lpwstr>
  </property>
  <property fmtid="{D5CDD505-2E9C-101B-9397-08002B2CF9AE}" pid="3" name="MSIP_Label_4d2f777e-4347-4fc6-823a-b44ab313546a_Enabled">
    <vt:lpwstr>true</vt:lpwstr>
  </property>
  <property fmtid="{D5CDD505-2E9C-101B-9397-08002B2CF9AE}" pid="4" name="MSIP_Label_4d2f777e-4347-4fc6-823a-b44ab313546a_SetDate">
    <vt:lpwstr>2024-09-23T14:30:47Z</vt:lpwstr>
  </property>
  <property fmtid="{D5CDD505-2E9C-101B-9397-08002B2CF9AE}" pid="5" name="MSIP_Label_4d2f777e-4347-4fc6-823a-b44ab313546a_Method">
    <vt:lpwstr>Standard</vt:lpwstr>
  </property>
  <property fmtid="{D5CDD505-2E9C-101B-9397-08002B2CF9AE}" pid="6" name="MSIP_Label_4d2f777e-4347-4fc6-823a-b44ab313546a_Name">
    <vt:lpwstr>Non-Public</vt:lpwstr>
  </property>
  <property fmtid="{D5CDD505-2E9C-101B-9397-08002B2CF9AE}" pid="7" name="MSIP_Label_4d2f777e-4347-4fc6-823a-b44ab313546a_SiteId">
    <vt:lpwstr>e351b779-f6d5-4e50-8568-80e922d180ae</vt:lpwstr>
  </property>
  <property fmtid="{D5CDD505-2E9C-101B-9397-08002B2CF9AE}" pid="8" name="MSIP_Label_4d2f777e-4347-4fc6-823a-b44ab313546a_ActionId">
    <vt:lpwstr>3c3aa4a7-a252-4d55-8676-46e2763eccae</vt:lpwstr>
  </property>
  <property fmtid="{D5CDD505-2E9C-101B-9397-08002B2CF9AE}" pid="9" name="MSIP_Label_4d2f777e-4347-4fc6-823a-b44ab313546a_ContentBits">
    <vt:lpwstr>0</vt:lpwstr>
  </property>
  <property fmtid="{D5CDD505-2E9C-101B-9397-08002B2CF9AE}" pid="10" name="MediaServiceImageTags">
    <vt:lpwstr/>
  </property>
</Properties>
</file>