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7"/>
  </p:notesMasterIdLst>
  <p:handoutMasterIdLst>
    <p:handoutMasterId r:id="rId18"/>
  </p:handoutMasterIdLst>
  <p:sldIdLst>
    <p:sldId id="341" r:id="rId5"/>
    <p:sldId id="391" r:id="rId6"/>
    <p:sldId id="372" r:id="rId7"/>
    <p:sldId id="395" r:id="rId8"/>
    <p:sldId id="396" r:id="rId9"/>
    <p:sldId id="397" r:id="rId10"/>
    <p:sldId id="399" r:id="rId11"/>
    <p:sldId id="398" r:id="rId12"/>
    <p:sldId id="393" r:id="rId13"/>
    <p:sldId id="400" r:id="rId14"/>
    <p:sldId id="378" r:id="rId15"/>
    <p:sldId id="365" r:id="rId16"/>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5AD0C1F-6A07-FEAB-CA63-C93AE8427F2D}" name="Jing Yue" initials="JY" userId="Jing Yue" providerId="None"/>
  <p188:author id="{10E42772-49C9-833B-603E-8BD7D2CFB14F}" name="Igor Pastushok" initials="IP" userId="Igor Pastushok" providerId="None"/>
  <p188:author id="{61F5ADA5-9DD0-AFD6-E546-ACE44E3AA89A}" name="Rebecka Alfredsson" initials="RA" userId="S::rebecka.alfredsson@ericsson.com::43d88c67-6ef1-4487-8783-07c085b96668" providerId="AD"/>
  <p188:author id="{8F6D0EAE-5208-A58E-E04E-A4727FCDA351}" name="Igor Pastushok" initials="IP" userId="S::igor.pastushok@ericsson.com::573a2f02-c350-4544-a2e1-191823aaaf14"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5B9BD5"/>
    <a:srgbClr val="0432FF"/>
    <a:srgbClr val="FF6600"/>
    <a:srgbClr val="C6D254"/>
    <a:srgbClr val="FFFFFF"/>
    <a:srgbClr val="1A4669"/>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C7361F9-C007-4853-8EF5-A826D2B3837E}" v="29" dt="2024-08-12T03:35:16.72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8" d="100"/>
          <a:sy n="108" d="100"/>
        </p:scale>
        <p:origin x="678" y="102"/>
      </p:cViewPr>
      <p:guideLst>
        <p:guide orient="horz" pos="2160"/>
        <p:guide pos="3840"/>
      </p:guideLst>
    </p:cSldViewPr>
  </p:slideViewPr>
  <p:notesTextViewPr>
    <p:cViewPr>
      <p:scale>
        <a:sx n="1" d="1"/>
        <a:sy n="1" d="1"/>
      </p:scale>
      <p:origin x="0" y="0"/>
    </p:cViewPr>
  </p:notesTextViewPr>
  <p:notesViewPr>
    <p:cSldViewPr snapToGrid="0">
      <p:cViewPr>
        <p:scale>
          <a:sx n="1" d="2"/>
          <a:sy n="1" d="2"/>
        </p:scale>
        <p:origin x="0" y="0"/>
      </p:cViewPr>
      <p:guideLst>
        <p:guide orient="horz" pos="3176"/>
        <p:guide pos="218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5"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ing Yue" userId="5ad55dac-6c7f-4ea6-ba85-4dd3e6729923" providerId="ADAL" clId="{BA170F4D-4740-48B9-8C3A-7A9DF020A0B3}"/>
    <pc:docChg chg="undo custSel modSld modMainMaster">
      <pc:chgData name="Jing Yue" userId="5ad55dac-6c7f-4ea6-ba85-4dd3e6729923" providerId="ADAL" clId="{BA170F4D-4740-48B9-8C3A-7A9DF020A0B3}" dt="2024-08-12T13:18:25.302" v="197" actId="20577"/>
      <pc:docMkLst>
        <pc:docMk/>
      </pc:docMkLst>
      <pc:sldChg chg="modSp mod">
        <pc:chgData name="Jing Yue" userId="5ad55dac-6c7f-4ea6-ba85-4dd3e6729923" providerId="ADAL" clId="{BA170F4D-4740-48B9-8C3A-7A9DF020A0B3}" dt="2024-08-12T13:05:29.876" v="19" actId="20577"/>
        <pc:sldMkLst>
          <pc:docMk/>
          <pc:sldMk cId="0" sldId="341"/>
        </pc:sldMkLst>
        <pc:spChg chg="mod">
          <ac:chgData name="Jing Yue" userId="5ad55dac-6c7f-4ea6-ba85-4dd3e6729923" providerId="ADAL" clId="{BA170F4D-4740-48B9-8C3A-7A9DF020A0B3}" dt="2024-08-12T13:05:29.876" v="19" actId="20577"/>
          <ac:spMkLst>
            <pc:docMk/>
            <pc:sldMk cId="0" sldId="341"/>
            <ac:spMk id="5122" creationId="{6BFCA172-672F-4297-B767-9F7EDE373FA1}"/>
          </ac:spMkLst>
        </pc:spChg>
      </pc:sldChg>
      <pc:sldChg chg="modSp mod">
        <pc:chgData name="Jing Yue" userId="5ad55dac-6c7f-4ea6-ba85-4dd3e6729923" providerId="ADAL" clId="{BA170F4D-4740-48B9-8C3A-7A9DF020A0B3}" dt="2024-08-12T11:15:29.570" v="16" actId="20577"/>
        <pc:sldMkLst>
          <pc:docMk/>
          <pc:sldMk cId="0" sldId="365"/>
        </pc:sldMkLst>
        <pc:spChg chg="mod">
          <ac:chgData name="Jing Yue" userId="5ad55dac-6c7f-4ea6-ba85-4dd3e6729923" providerId="ADAL" clId="{BA170F4D-4740-48B9-8C3A-7A9DF020A0B3}" dt="2024-08-12T11:15:29.570" v="16" actId="20577"/>
          <ac:spMkLst>
            <pc:docMk/>
            <pc:sldMk cId="0" sldId="365"/>
            <ac:spMk id="8195" creationId="{A955EC6E-B2A1-4AA5-9F6A-E317D7FE324C}"/>
          </ac:spMkLst>
        </pc:spChg>
      </pc:sldChg>
      <pc:sldChg chg="modSp mod">
        <pc:chgData name="Jing Yue" userId="5ad55dac-6c7f-4ea6-ba85-4dd3e6729923" providerId="ADAL" clId="{BA170F4D-4740-48B9-8C3A-7A9DF020A0B3}" dt="2024-08-12T13:16:21.958" v="173" actId="20577"/>
        <pc:sldMkLst>
          <pc:docMk/>
          <pc:sldMk cId="1167552935" sldId="372"/>
        </pc:sldMkLst>
        <pc:spChg chg="mod">
          <ac:chgData name="Jing Yue" userId="5ad55dac-6c7f-4ea6-ba85-4dd3e6729923" providerId="ADAL" clId="{BA170F4D-4740-48B9-8C3A-7A9DF020A0B3}" dt="2024-08-12T13:16:21.958" v="173" actId="20577"/>
          <ac:spMkLst>
            <pc:docMk/>
            <pc:sldMk cId="1167552935" sldId="372"/>
            <ac:spMk id="6147" creationId="{33CFEE74-7B51-47B2-8BC9-945D38E983E7}"/>
          </ac:spMkLst>
        </pc:spChg>
      </pc:sldChg>
      <pc:sldChg chg="modSp mod">
        <pc:chgData name="Jing Yue" userId="5ad55dac-6c7f-4ea6-ba85-4dd3e6729923" providerId="ADAL" clId="{BA170F4D-4740-48B9-8C3A-7A9DF020A0B3}" dt="2024-08-12T13:15:20.335" v="165" actId="255"/>
        <pc:sldMkLst>
          <pc:docMk/>
          <pc:sldMk cId="2607736753" sldId="378"/>
        </pc:sldMkLst>
        <pc:spChg chg="mod">
          <ac:chgData name="Jing Yue" userId="5ad55dac-6c7f-4ea6-ba85-4dd3e6729923" providerId="ADAL" clId="{BA170F4D-4740-48B9-8C3A-7A9DF020A0B3}" dt="2024-08-12T13:15:20.335" v="165" actId="255"/>
          <ac:spMkLst>
            <pc:docMk/>
            <pc:sldMk cId="2607736753" sldId="378"/>
            <ac:spMk id="7171" creationId="{8B215120-9330-4C24-86C0-93DB3C460B0D}"/>
          </ac:spMkLst>
        </pc:spChg>
      </pc:sldChg>
      <pc:sldChg chg="modSp mod">
        <pc:chgData name="Jing Yue" userId="5ad55dac-6c7f-4ea6-ba85-4dd3e6729923" providerId="ADAL" clId="{BA170F4D-4740-48B9-8C3A-7A9DF020A0B3}" dt="2024-08-12T13:05:59.169" v="41" actId="20577"/>
        <pc:sldMkLst>
          <pc:docMk/>
          <pc:sldMk cId="3984933016" sldId="391"/>
        </pc:sldMkLst>
        <pc:spChg chg="mod">
          <ac:chgData name="Jing Yue" userId="5ad55dac-6c7f-4ea6-ba85-4dd3e6729923" providerId="ADAL" clId="{BA170F4D-4740-48B9-8C3A-7A9DF020A0B3}" dt="2024-08-12T13:05:59.169" v="41" actId="20577"/>
          <ac:spMkLst>
            <pc:docMk/>
            <pc:sldMk cId="3984933016" sldId="391"/>
            <ac:spMk id="6147" creationId="{33CFEE74-7B51-47B2-8BC9-945D38E983E7}"/>
          </ac:spMkLst>
        </pc:spChg>
      </pc:sldChg>
      <pc:sldChg chg="modSp mod">
        <pc:chgData name="Jing Yue" userId="5ad55dac-6c7f-4ea6-ba85-4dd3e6729923" providerId="ADAL" clId="{BA170F4D-4740-48B9-8C3A-7A9DF020A0B3}" dt="2024-08-12T13:18:25.302" v="197" actId="20577"/>
        <pc:sldMkLst>
          <pc:docMk/>
          <pc:sldMk cId="2068688671" sldId="393"/>
        </pc:sldMkLst>
        <pc:spChg chg="mod">
          <ac:chgData name="Jing Yue" userId="5ad55dac-6c7f-4ea6-ba85-4dd3e6729923" providerId="ADAL" clId="{BA170F4D-4740-48B9-8C3A-7A9DF020A0B3}" dt="2024-08-12T13:18:25.302" v="197" actId="20577"/>
          <ac:spMkLst>
            <pc:docMk/>
            <pc:sldMk cId="2068688671" sldId="393"/>
            <ac:spMk id="3" creationId="{FBA7EEDF-FEB1-CB5E-9EE4-278A5D78FA64}"/>
          </ac:spMkLst>
        </pc:spChg>
      </pc:sldChg>
      <pc:sldChg chg="modSp mod">
        <pc:chgData name="Jing Yue" userId="5ad55dac-6c7f-4ea6-ba85-4dd3e6729923" providerId="ADAL" clId="{BA170F4D-4740-48B9-8C3A-7A9DF020A0B3}" dt="2024-08-12T13:16:25.705" v="174" actId="20577"/>
        <pc:sldMkLst>
          <pc:docMk/>
          <pc:sldMk cId="2223521291" sldId="395"/>
        </pc:sldMkLst>
        <pc:spChg chg="mod">
          <ac:chgData name="Jing Yue" userId="5ad55dac-6c7f-4ea6-ba85-4dd3e6729923" providerId="ADAL" clId="{BA170F4D-4740-48B9-8C3A-7A9DF020A0B3}" dt="2024-08-12T13:16:25.705" v="174" actId="20577"/>
          <ac:spMkLst>
            <pc:docMk/>
            <pc:sldMk cId="2223521291" sldId="395"/>
            <ac:spMk id="6147" creationId="{33CFEE74-7B51-47B2-8BC9-945D38E983E7}"/>
          </ac:spMkLst>
        </pc:spChg>
      </pc:sldChg>
      <pc:sldChg chg="modSp mod">
        <pc:chgData name="Jing Yue" userId="5ad55dac-6c7f-4ea6-ba85-4dd3e6729923" providerId="ADAL" clId="{BA170F4D-4740-48B9-8C3A-7A9DF020A0B3}" dt="2024-08-12T13:11:28.176" v="98" actId="20577"/>
        <pc:sldMkLst>
          <pc:docMk/>
          <pc:sldMk cId="1784701200" sldId="396"/>
        </pc:sldMkLst>
        <pc:spChg chg="mod">
          <ac:chgData name="Jing Yue" userId="5ad55dac-6c7f-4ea6-ba85-4dd3e6729923" providerId="ADAL" clId="{BA170F4D-4740-48B9-8C3A-7A9DF020A0B3}" dt="2024-08-12T13:11:28.176" v="98" actId="20577"/>
          <ac:spMkLst>
            <pc:docMk/>
            <pc:sldMk cId="1784701200" sldId="396"/>
            <ac:spMk id="6147" creationId="{33CFEE74-7B51-47B2-8BC9-945D38E983E7}"/>
          </ac:spMkLst>
        </pc:spChg>
      </pc:sldChg>
      <pc:sldChg chg="modSp mod">
        <pc:chgData name="Jing Yue" userId="5ad55dac-6c7f-4ea6-ba85-4dd3e6729923" providerId="ADAL" clId="{BA170F4D-4740-48B9-8C3A-7A9DF020A0B3}" dt="2024-08-12T13:17:38.078" v="181" actId="20577"/>
        <pc:sldMkLst>
          <pc:docMk/>
          <pc:sldMk cId="3254985680" sldId="398"/>
        </pc:sldMkLst>
        <pc:spChg chg="mod">
          <ac:chgData name="Jing Yue" userId="5ad55dac-6c7f-4ea6-ba85-4dd3e6729923" providerId="ADAL" clId="{BA170F4D-4740-48B9-8C3A-7A9DF020A0B3}" dt="2024-08-12T13:17:38.078" v="181" actId="20577"/>
          <ac:spMkLst>
            <pc:docMk/>
            <pc:sldMk cId="3254985680" sldId="398"/>
            <ac:spMk id="3" creationId="{FBA7EEDF-FEB1-CB5E-9EE4-278A5D78FA64}"/>
          </ac:spMkLst>
        </pc:spChg>
      </pc:sldChg>
      <pc:sldChg chg="modSp mod">
        <pc:chgData name="Jing Yue" userId="5ad55dac-6c7f-4ea6-ba85-4dd3e6729923" providerId="ADAL" clId="{BA170F4D-4740-48B9-8C3A-7A9DF020A0B3}" dt="2024-08-12T13:17:21.860" v="180" actId="20577"/>
        <pc:sldMkLst>
          <pc:docMk/>
          <pc:sldMk cId="1824721255" sldId="399"/>
        </pc:sldMkLst>
        <pc:spChg chg="mod">
          <ac:chgData name="Jing Yue" userId="5ad55dac-6c7f-4ea6-ba85-4dd3e6729923" providerId="ADAL" clId="{BA170F4D-4740-48B9-8C3A-7A9DF020A0B3}" dt="2024-08-12T13:17:21.860" v="180" actId="20577"/>
          <ac:spMkLst>
            <pc:docMk/>
            <pc:sldMk cId="1824721255" sldId="399"/>
            <ac:spMk id="3" creationId="{FBA7EEDF-FEB1-CB5E-9EE4-278A5D78FA64}"/>
          </ac:spMkLst>
        </pc:spChg>
      </pc:sldChg>
      <pc:sldChg chg="modSp mod">
        <pc:chgData name="Jing Yue" userId="5ad55dac-6c7f-4ea6-ba85-4dd3e6729923" providerId="ADAL" clId="{BA170F4D-4740-48B9-8C3A-7A9DF020A0B3}" dt="2024-08-12T13:16:11.095" v="172" actId="1076"/>
        <pc:sldMkLst>
          <pc:docMk/>
          <pc:sldMk cId="967341988" sldId="400"/>
        </pc:sldMkLst>
        <pc:spChg chg="mod">
          <ac:chgData name="Jing Yue" userId="5ad55dac-6c7f-4ea6-ba85-4dd3e6729923" providerId="ADAL" clId="{BA170F4D-4740-48B9-8C3A-7A9DF020A0B3}" dt="2024-08-12T13:10:12.862" v="81" actId="20577"/>
          <ac:spMkLst>
            <pc:docMk/>
            <pc:sldMk cId="967341988" sldId="400"/>
            <ac:spMk id="2" creationId="{A93DC85C-CFA7-3D05-ECE7-FB06C06CBCCA}"/>
          </ac:spMkLst>
        </pc:spChg>
        <pc:spChg chg="mod">
          <ac:chgData name="Jing Yue" userId="5ad55dac-6c7f-4ea6-ba85-4dd3e6729923" providerId="ADAL" clId="{BA170F4D-4740-48B9-8C3A-7A9DF020A0B3}" dt="2024-08-12T13:16:11.095" v="172" actId="1076"/>
          <ac:spMkLst>
            <pc:docMk/>
            <pc:sldMk cId="967341988" sldId="400"/>
            <ac:spMk id="10" creationId="{47B6C04B-7D47-9C02-7BD6-3F73F8B34EE6}"/>
          </ac:spMkLst>
        </pc:spChg>
      </pc:sldChg>
      <pc:sldMasterChg chg="modSp mod">
        <pc:chgData name="Jing Yue" userId="5ad55dac-6c7f-4ea6-ba85-4dd3e6729923" providerId="ADAL" clId="{BA170F4D-4740-48B9-8C3A-7A9DF020A0B3}" dt="2024-08-12T11:14:59.356" v="15" actId="20577"/>
        <pc:sldMasterMkLst>
          <pc:docMk/>
          <pc:sldMasterMk cId="0" sldId="2147485146"/>
        </pc:sldMasterMkLst>
        <pc:spChg chg="mod">
          <ac:chgData name="Jing Yue" userId="5ad55dac-6c7f-4ea6-ba85-4dd3e6729923" providerId="ADAL" clId="{BA170F4D-4740-48B9-8C3A-7A9DF020A0B3}" dt="2024-08-12T11:14:59.356" v="15" actId="20577"/>
          <ac:spMkLst>
            <pc:docMk/>
            <pc:sldMasterMk cId="0" sldId="2147485146"/>
            <ac:spMk id="13" creationId="{AF4006C6-1A95-4284-A498-917EA49F0F95}"/>
          </ac:spMkLst>
        </pc:spChg>
      </pc:sldMasterChg>
    </pc:docChg>
  </pc:docChgLst>
  <pc:docChgLst>
    <pc:chgData name="Jing Yue" userId="5ad55dac-6c7f-4ea6-ba85-4dd3e6729923" providerId="ADAL" clId="{7C7361F9-C007-4853-8EF5-A826D2B3837E}"/>
    <pc:docChg chg="undo custSel addSld delSld modSld sldOrd modMainMaster">
      <pc:chgData name="Jing Yue" userId="5ad55dac-6c7f-4ea6-ba85-4dd3e6729923" providerId="ADAL" clId="{7C7361F9-C007-4853-8EF5-A826D2B3837E}" dt="2024-08-12T03:47:17.295" v="4001" actId="20577"/>
      <pc:docMkLst>
        <pc:docMk/>
      </pc:docMkLst>
      <pc:sldChg chg="modSp mod">
        <pc:chgData name="Jing Yue" userId="5ad55dac-6c7f-4ea6-ba85-4dd3e6729923" providerId="ADAL" clId="{7C7361F9-C007-4853-8EF5-A826D2B3837E}" dt="2024-08-12T03:35:16.727" v="3965" actId="14100"/>
        <pc:sldMkLst>
          <pc:docMk/>
          <pc:sldMk cId="0" sldId="341"/>
        </pc:sldMkLst>
        <pc:spChg chg="mod">
          <ac:chgData name="Jing Yue" userId="5ad55dac-6c7f-4ea6-ba85-4dd3e6729923" providerId="ADAL" clId="{7C7361F9-C007-4853-8EF5-A826D2B3837E}" dt="2024-08-12T03:35:16.727" v="3965" actId="14100"/>
          <ac:spMkLst>
            <pc:docMk/>
            <pc:sldMk cId="0" sldId="341"/>
            <ac:spMk id="5122" creationId="{6BFCA172-672F-4297-B767-9F7EDE373FA1}"/>
          </ac:spMkLst>
        </pc:spChg>
      </pc:sldChg>
      <pc:sldChg chg="modSp mod">
        <pc:chgData name="Jing Yue" userId="5ad55dac-6c7f-4ea6-ba85-4dd3e6729923" providerId="ADAL" clId="{7C7361F9-C007-4853-8EF5-A826D2B3837E}" dt="2024-08-12T03:34:55.708" v="3948"/>
        <pc:sldMkLst>
          <pc:docMk/>
          <pc:sldMk cId="0" sldId="365"/>
        </pc:sldMkLst>
        <pc:spChg chg="mod">
          <ac:chgData name="Jing Yue" userId="5ad55dac-6c7f-4ea6-ba85-4dd3e6729923" providerId="ADAL" clId="{7C7361F9-C007-4853-8EF5-A826D2B3837E}" dt="2024-08-12T03:34:55.708" v="3948"/>
          <ac:spMkLst>
            <pc:docMk/>
            <pc:sldMk cId="0" sldId="365"/>
            <ac:spMk id="8195" creationId="{A955EC6E-B2A1-4AA5-9F6A-E317D7FE324C}"/>
          </ac:spMkLst>
        </pc:spChg>
      </pc:sldChg>
      <pc:sldChg chg="modSp mod">
        <pc:chgData name="Jing Yue" userId="5ad55dac-6c7f-4ea6-ba85-4dd3e6729923" providerId="ADAL" clId="{7C7361F9-C007-4853-8EF5-A826D2B3837E}" dt="2024-08-12T03:13:23.700" v="3062" actId="13926"/>
        <pc:sldMkLst>
          <pc:docMk/>
          <pc:sldMk cId="1167552935" sldId="372"/>
        </pc:sldMkLst>
        <pc:spChg chg="mod">
          <ac:chgData name="Jing Yue" userId="5ad55dac-6c7f-4ea6-ba85-4dd3e6729923" providerId="ADAL" clId="{7C7361F9-C007-4853-8EF5-A826D2B3837E}" dt="2024-08-12T01:35:24.425" v="34" actId="20577"/>
          <ac:spMkLst>
            <pc:docMk/>
            <pc:sldMk cId="1167552935" sldId="372"/>
            <ac:spMk id="6146" creationId="{39BD4D34-87E7-4105-B586-4767AFA2F0F4}"/>
          </ac:spMkLst>
        </pc:spChg>
        <pc:spChg chg="mod">
          <ac:chgData name="Jing Yue" userId="5ad55dac-6c7f-4ea6-ba85-4dd3e6729923" providerId="ADAL" clId="{7C7361F9-C007-4853-8EF5-A826D2B3837E}" dt="2024-08-12T03:13:23.700" v="3062" actId="13926"/>
          <ac:spMkLst>
            <pc:docMk/>
            <pc:sldMk cId="1167552935" sldId="372"/>
            <ac:spMk id="6147" creationId="{33CFEE74-7B51-47B2-8BC9-945D38E983E7}"/>
          </ac:spMkLst>
        </pc:spChg>
      </pc:sldChg>
      <pc:sldChg chg="modSp mod">
        <pc:chgData name="Jing Yue" userId="5ad55dac-6c7f-4ea6-ba85-4dd3e6729923" providerId="ADAL" clId="{7C7361F9-C007-4853-8EF5-A826D2B3837E}" dt="2024-08-12T03:13:44.569" v="3063"/>
        <pc:sldMkLst>
          <pc:docMk/>
          <pc:sldMk cId="2607736753" sldId="378"/>
        </pc:sldMkLst>
        <pc:spChg chg="mod">
          <ac:chgData name="Jing Yue" userId="5ad55dac-6c7f-4ea6-ba85-4dd3e6729923" providerId="ADAL" clId="{7C7361F9-C007-4853-8EF5-A826D2B3837E}" dt="2024-08-12T03:13:44.569" v="3063"/>
          <ac:spMkLst>
            <pc:docMk/>
            <pc:sldMk cId="2607736753" sldId="378"/>
            <ac:spMk id="7171" creationId="{8B215120-9330-4C24-86C0-93DB3C460B0D}"/>
          </ac:spMkLst>
        </pc:spChg>
      </pc:sldChg>
      <pc:sldChg chg="del">
        <pc:chgData name="Jing Yue" userId="5ad55dac-6c7f-4ea6-ba85-4dd3e6729923" providerId="ADAL" clId="{7C7361F9-C007-4853-8EF5-A826D2B3837E}" dt="2024-08-12T02:03:12.063" v="655" actId="47"/>
        <pc:sldMkLst>
          <pc:docMk/>
          <pc:sldMk cId="81782596" sldId="380"/>
        </pc:sldMkLst>
      </pc:sldChg>
      <pc:sldChg chg="del">
        <pc:chgData name="Jing Yue" userId="5ad55dac-6c7f-4ea6-ba85-4dd3e6729923" providerId="ADAL" clId="{7C7361F9-C007-4853-8EF5-A826D2B3837E}" dt="2024-08-12T02:03:13.560" v="656" actId="47"/>
        <pc:sldMkLst>
          <pc:docMk/>
          <pc:sldMk cId="425266402" sldId="384"/>
        </pc:sldMkLst>
      </pc:sldChg>
      <pc:sldChg chg="del">
        <pc:chgData name="Jing Yue" userId="5ad55dac-6c7f-4ea6-ba85-4dd3e6729923" providerId="ADAL" clId="{7C7361F9-C007-4853-8EF5-A826D2B3837E}" dt="2024-08-12T02:52:46.216" v="2298" actId="47"/>
        <pc:sldMkLst>
          <pc:docMk/>
          <pc:sldMk cId="1818224381" sldId="385"/>
        </pc:sldMkLst>
      </pc:sldChg>
      <pc:sldChg chg="del">
        <pc:chgData name="Jing Yue" userId="5ad55dac-6c7f-4ea6-ba85-4dd3e6729923" providerId="ADAL" clId="{7C7361F9-C007-4853-8EF5-A826D2B3837E}" dt="2024-08-12T02:03:23.638" v="658" actId="47"/>
        <pc:sldMkLst>
          <pc:docMk/>
          <pc:sldMk cId="1063391602" sldId="386"/>
        </pc:sldMkLst>
      </pc:sldChg>
      <pc:sldChg chg="del">
        <pc:chgData name="Jing Yue" userId="5ad55dac-6c7f-4ea6-ba85-4dd3e6729923" providerId="ADAL" clId="{7C7361F9-C007-4853-8EF5-A826D2B3837E}" dt="2024-08-12T02:03:16.289" v="657" actId="47"/>
        <pc:sldMkLst>
          <pc:docMk/>
          <pc:sldMk cId="3799170478" sldId="387"/>
        </pc:sldMkLst>
      </pc:sldChg>
      <pc:sldChg chg="del">
        <pc:chgData name="Jing Yue" userId="5ad55dac-6c7f-4ea6-ba85-4dd3e6729923" providerId="ADAL" clId="{7C7361F9-C007-4853-8EF5-A826D2B3837E}" dt="2024-08-12T02:52:47.002" v="2299" actId="47"/>
        <pc:sldMkLst>
          <pc:docMk/>
          <pc:sldMk cId="977651250" sldId="388"/>
        </pc:sldMkLst>
      </pc:sldChg>
      <pc:sldChg chg="del">
        <pc:chgData name="Jing Yue" userId="5ad55dac-6c7f-4ea6-ba85-4dd3e6729923" providerId="ADAL" clId="{7C7361F9-C007-4853-8EF5-A826D2B3837E}" dt="2024-08-12T02:40:54.470" v="1895" actId="47"/>
        <pc:sldMkLst>
          <pc:docMk/>
          <pc:sldMk cId="652280644" sldId="390"/>
        </pc:sldMkLst>
      </pc:sldChg>
      <pc:sldChg chg="modSp mod">
        <pc:chgData name="Jing Yue" userId="5ad55dac-6c7f-4ea6-ba85-4dd3e6729923" providerId="ADAL" clId="{7C7361F9-C007-4853-8EF5-A826D2B3837E}" dt="2024-08-12T01:55:32.862" v="341" actId="20577"/>
        <pc:sldMkLst>
          <pc:docMk/>
          <pc:sldMk cId="3984933016" sldId="391"/>
        </pc:sldMkLst>
        <pc:spChg chg="mod">
          <ac:chgData name="Jing Yue" userId="5ad55dac-6c7f-4ea6-ba85-4dd3e6729923" providerId="ADAL" clId="{7C7361F9-C007-4853-8EF5-A826D2B3837E}" dt="2024-08-12T01:55:32.862" v="341" actId="20577"/>
          <ac:spMkLst>
            <pc:docMk/>
            <pc:sldMk cId="3984933016" sldId="391"/>
            <ac:spMk id="6147" creationId="{33CFEE74-7B51-47B2-8BC9-945D38E983E7}"/>
          </ac:spMkLst>
        </pc:spChg>
      </pc:sldChg>
      <pc:sldChg chg="del">
        <pc:chgData name="Jing Yue" userId="5ad55dac-6c7f-4ea6-ba85-4dd3e6729923" providerId="ADAL" clId="{7C7361F9-C007-4853-8EF5-A826D2B3837E}" dt="2024-08-12T02:52:48.928" v="2300" actId="47"/>
        <pc:sldMkLst>
          <pc:docMk/>
          <pc:sldMk cId="1012046116" sldId="392"/>
        </pc:sldMkLst>
      </pc:sldChg>
      <pc:sldChg chg="addSp delSp modSp mod ord">
        <pc:chgData name="Jing Yue" userId="5ad55dac-6c7f-4ea6-ba85-4dd3e6729923" providerId="ADAL" clId="{7C7361F9-C007-4853-8EF5-A826D2B3837E}" dt="2024-08-12T02:45:28.124" v="2049" actId="113"/>
        <pc:sldMkLst>
          <pc:docMk/>
          <pc:sldMk cId="2068688671" sldId="393"/>
        </pc:sldMkLst>
        <pc:spChg chg="mod">
          <ac:chgData name="Jing Yue" userId="5ad55dac-6c7f-4ea6-ba85-4dd3e6729923" providerId="ADAL" clId="{7C7361F9-C007-4853-8EF5-A826D2B3837E}" dt="2024-08-12T02:27:37.255" v="1446" actId="20577"/>
          <ac:spMkLst>
            <pc:docMk/>
            <pc:sldMk cId="2068688671" sldId="393"/>
            <ac:spMk id="2" creationId="{A93DC85C-CFA7-3D05-ECE7-FB06C06CBCCA}"/>
          </ac:spMkLst>
        </pc:spChg>
        <pc:spChg chg="mod">
          <ac:chgData name="Jing Yue" userId="5ad55dac-6c7f-4ea6-ba85-4dd3e6729923" providerId="ADAL" clId="{7C7361F9-C007-4853-8EF5-A826D2B3837E}" dt="2024-08-12T02:45:28.124" v="2049" actId="113"/>
          <ac:spMkLst>
            <pc:docMk/>
            <pc:sldMk cId="2068688671" sldId="393"/>
            <ac:spMk id="3" creationId="{FBA7EEDF-FEB1-CB5E-9EE4-278A5D78FA64}"/>
          </ac:spMkLst>
        </pc:spChg>
        <pc:spChg chg="add mod">
          <ac:chgData name="Jing Yue" userId="5ad55dac-6c7f-4ea6-ba85-4dd3e6729923" providerId="ADAL" clId="{7C7361F9-C007-4853-8EF5-A826D2B3837E}" dt="2024-08-12T02:07:02.732" v="718" actId="1076"/>
          <ac:spMkLst>
            <pc:docMk/>
            <pc:sldMk cId="2068688671" sldId="393"/>
            <ac:spMk id="4" creationId="{0C00481B-BC18-4DD5-47DF-0D472413F065}"/>
          </ac:spMkLst>
        </pc:spChg>
        <pc:graphicFrameChg chg="add del mod">
          <ac:chgData name="Jing Yue" userId="5ad55dac-6c7f-4ea6-ba85-4dd3e6729923" providerId="ADAL" clId="{7C7361F9-C007-4853-8EF5-A826D2B3837E}" dt="2024-08-12T02:18:41.493" v="1186" actId="478"/>
          <ac:graphicFrameMkLst>
            <pc:docMk/>
            <pc:sldMk cId="2068688671" sldId="393"/>
            <ac:graphicFrameMk id="5" creationId="{D9339122-466B-C18E-5A1F-6BA6B9D18000}"/>
          </ac:graphicFrameMkLst>
        </pc:graphicFrameChg>
      </pc:sldChg>
      <pc:sldChg chg="del">
        <pc:chgData name="Jing Yue" userId="5ad55dac-6c7f-4ea6-ba85-4dd3e6729923" providerId="ADAL" clId="{7C7361F9-C007-4853-8EF5-A826D2B3837E}" dt="2024-08-12T02:40:52.214" v="1894" actId="47"/>
        <pc:sldMkLst>
          <pc:docMk/>
          <pc:sldMk cId="1500114807" sldId="394"/>
        </pc:sldMkLst>
      </pc:sldChg>
      <pc:sldChg chg="modSp add mod">
        <pc:chgData name="Jing Yue" userId="5ad55dac-6c7f-4ea6-ba85-4dd3e6729923" providerId="ADAL" clId="{7C7361F9-C007-4853-8EF5-A826D2B3837E}" dt="2024-08-12T01:42:55.267" v="97" actId="13926"/>
        <pc:sldMkLst>
          <pc:docMk/>
          <pc:sldMk cId="2223521291" sldId="395"/>
        </pc:sldMkLst>
        <pc:spChg chg="mod">
          <ac:chgData name="Jing Yue" userId="5ad55dac-6c7f-4ea6-ba85-4dd3e6729923" providerId="ADAL" clId="{7C7361F9-C007-4853-8EF5-A826D2B3837E}" dt="2024-08-12T01:42:55.267" v="97" actId="13926"/>
          <ac:spMkLst>
            <pc:docMk/>
            <pc:sldMk cId="2223521291" sldId="395"/>
            <ac:spMk id="6147" creationId="{33CFEE74-7B51-47B2-8BC9-945D38E983E7}"/>
          </ac:spMkLst>
        </pc:spChg>
      </pc:sldChg>
      <pc:sldChg chg="modSp add mod">
        <pc:chgData name="Jing Yue" userId="5ad55dac-6c7f-4ea6-ba85-4dd3e6729923" providerId="ADAL" clId="{7C7361F9-C007-4853-8EF5-A826D2B3837E}" dt="2024-08-12T03:08:12.939" v="2841" actId="5793"/>
        <pc:sldMkLst>
          <pc:docMk/>
          <pc:sldMk cId="1784701200" sldId="396"/>
        </pc:sldMkLst>
        <pc:spChg chg="mod">
          <ac:chgData name="Jing Yue" userId="5ad55dac-6c7f-4ea6-ba85-4dd3e6729923" providerId="ADAL" clId="{7C7361F9-C007-4853-8EF5-A826D2B3837E}" dt="2024-08-12T01:55:29.389" v="340" actId="20577"/>
          <ac:spMkLst>
            <pc:docMk/>
            <pc:sldMk cId="1784701200" sldId="396"/>
            <ac:spMk id="6146" creationId="{39BD4D34-87E7-4105-B586-4767AFA2F0F4}"/>
          </ac:spMkLst>
        </pc:spChg>
        <pc:spChg chg="mod">
          <ac:chgData name="Jing Yue" userId="5ad55dac-6c7f-4ea6-ba85-4dd3e6729923" providerId="ADAL" clId="{7C7361F9-C007-4853-8EF5-A826D2B3837E}" dt="2024-08-12T03:08:12.939" v="2841" actId="5793"/>
          <ac:spMkLst>
            <pc:docMk/>
            <pc:sldMk cId="1784701200" sldId="396"/>
            <ac:spMk id="6147" creationId="{33CFEE74-7B51-47B2-8BC9-945D38E983E7}"/>
          </ac:spMkLst>
        </pc:spChg>
      </pc:sldChg>
      <pc:sldChg chg="modSp add mod">
        <pc:chgData name="Jing Yue" userId="5ad55dac-6c7f-4ea6-ba85-4dd3e6729923" providerId="ADAL" clId="{7C7361F9-C007-4853-8EF5-A826D2B3837E}" dt="2024-08-12T02:57:48.160" v="2375" actId="20577"/>
        <pc:sldMkLst>
          <pc:docMk/>
          <pc:sldMk cId="2481235256" sldId="397"/>
        </pc:sldMkLst>
        <pc:spChg chg="mod">
          <ac:chgData name="Jing Yue" userId="5ad55dac-6c7f-4ea6-ba85-4dd3e6729923" providerId="ADAL" clId="{7C7361F9-C007-4853-8EF5-A826D2B3837E}" dt="2024-08-12T02:27:45.555" v="1494" actId="20577"/>
          <ac:spMkLst>
            <pc:docMk/>
            <pc:sldMk cId="2481235256" sldId="397"/>
            <ac:spMk id="2" creationId="{A93DC85C-CFA7-3D05-ECE7-FB06C06CBCCA}"/>
          </ac:spMkLst>
        </pc:spChg>
        <pc:spChg chg="mod">
          <ac:chgData name="Jing Yue" userId="5ad55dac-6c7f-4ea6-ba85-4dd3e6729923" providerId="ADAL" clId="{7C7361F9-C007-4853-8EF5-A826D2B3837E}" dt="2024-08-12T02:57:48.160" v="2375" actId="20577"/>
          <ac:spMkLst>
            <pc:docMk/>
            <pc:sldMk cId="2481235256" sldId="397"/>
            <ac:spMk id="3" creationId="{FBA7EEDF-FEB1-CB5E-9EE4-278A5D78FA64}"/>
          </ac:spMkLst>
        </pc:spChg>
      </pc:sldChg>
      <pc:sldChg chg="add del ord">
        <pc:chgData name="Jing Yue" userId="5ad55dac-6c7f-4ea6-ba85-4dd3e6729923" providerId="ADAL" clId="{7C7361F9-C007-4853-8EF5-A826D2B3837E}" dt="2024-08-12T01:46:58.443" v="144" actId="47"/>
        <pc:sldMkLst>
          <pc:docMk/>
          <pc:sldMk cId="3571712441" sldId="397"/>
        </pc:sldMkLst>
      </pc:sldChg>
      <pc:sldChg chg="modSp add mod">
        <pc:chgData name="Jing Yue" userId="5ad55dac-6c7f-4ea6-ba85-4dd3e6729923" providerId="ADAL" clId="{7C7361F9-C007-4853-8EF5-A826D2B3837E}" dt="2024-08-12T03:47:17.295" v="4001" actId="20577"/>
        <pc:sldMkLst>
          <pc:docMk/>
          <pc:sldMk cId="3254985680" sldId="398"/>
        </pc:sldMkLst>
        <pc:spChg chg="mod">
          <ac:chgData name="Jing Yue" userId="5ad55dac-6c7f-4ea6-ba85-4dd3e6729923" providerId="ADAL" clId="{7C7361F9-C007-4853-8EF5-A826D2B3837E}" dt="2024-08-12T03:47:17.295" v="4001" actId="20577"/>
          <ac:spMkLst>
            <pc:docMk/>
            <pc:sldMk cId="3254985680" sldId="398"/>
            <ac:spMk id="3" creationId="{FBA7EEDF-FEB1-CB5E-9EE4-278A5D78FA64}"/>
          </ac:spMkLst>
        </pc:spChg>
      </pc:sldChg>
      <pc:sldChg chg="modSp add mod ord">
        <pc:chgData name="Jing Yue" userId="5ad55dac-6c7f-4ea6-ba85-4dd3e6729923" providerId="ADAL" clId="{7C7361F9-C007-4853-8EF5-A826D2B3837E}" dt="2024-08-12T03:01:46.907" v="2657" actId="255"/>
        <pc:sldMkLst>
          <pc:docMk/>
          <pc:sldMk cId="1824721255" sldId="399"/>
        </pc:sldMkLst>
        <pc:spChg chg="mod">
          <ac:chgData name="Jing Yue" userId="5ad55dac-6c7f-4ea6-ba85-4dd3e6729923" providerId="ADAL" clId="{7C7361F9-C007-4853-8EF5-A826D2B3837E}" dt="2024-08-12T03:01:46.907" v="2657" actId="255"/>
          <ac:spMkLst>
            <pc:docMk/>
            <pc:sldMk cId="1824721255" sldId="399"/>
            <ac:spMk id="3" creationId="{FBA7EEDF-FEB1-CB5E-9EE4-278A5D78FA64}"/>
          </ac:spMkLst>
        </pc:spChg>
      </pc:sldChg>
      <pc:sldChg chg="addSp delSp modSp add del mod">
        <pc:chgData name="Jing Yue" userId="5ad55dac-6c7f-4ea6-ba85-4dd3e6729923" providerId="ADAL" clId="{7C7361F9-C007-4853-8EF5-A826D2B3837E}" dt="2024-08-12T03:35:45.905" v="3966" actId="13926"/>
        <pc:sldMkLst>
          <pc:docMk/>
          <pc:sldMk cId="967341988" sldId="400"/>
        </pc:sldMkLst>
        <pc:spChg chg="mod">
          <ac:chgData name="Jing Yue" userId="5ad55dac-6c7f-4ea6-ba85-4dd3e6729923" providerId="ADAL" clId="{7C7361F9-C007-4853-8EF5-A826D2B3837E}" dt="2024-08-12T03:17:32.018" v="3110" actId="20577"/>
          <ac:spMkLst>
            <pc:docMk/>
            <pc:sldMk cId="967341988" sldId="400"/>
            <ac:spMk id="2" creationId="{A93DC85C-CFA7-3D05-ECE7-FB06C06CBCCA}"/>
          </ac:spMkLst>
        </pc:spChg>
        <pc:spChg chg="mod">
          <ac:chgData name="Jing Yue" userId="5ad55dac-6c7f-4ea6-ba85-4dd3e6729923" providerId="ADAL" clId="{7C7361F9-C007-4853-8EF5-A826D2B3837E}" dt="2024-08-12T03:35:45.905" v="3966" actId="13926"/>
          <ac:spMkLst>
            <pc:docMk/>
            <pc:sldMk cId="967341988" sldId="400"/>
            <ac:spMk id="3" creationId="{FBA7EEDF-FEB1-CB5E-9EE4-278A5D78FA64}"/>
          </ac:spMkLst>
        </pc:spChg>
        <pc:spChg chg="add mod">
          <ac:chgData name="Jing Yue" userId="5ad55dac-6c7f-4ea6-ba85-4dd3e6729923" providerId="ADAL" clId="{7C7361F9-C007-4853-8EF5-A826D2B3837E}" dt="2024-08-12T03:32:50.379" v="3879" actId="20577"/>
          <ac:spMkLst>
            <pc:docMk/>
            <pc:sldMk cId="967341988" sldId="400"/>
            <ac:spMk id="8" creationId="{5A6E708F-7CD9-C985-770C-F56AB0B5A80A}"/>
          </ac:spMkLst>
        </pc:spChg>
        <pc:spChg chg="add mod">
          <ac:chgData name="Jing Yue" userId="5ad55dac-6c7f-4ea6-ba85-4dd3e6729923" providerId="ADAL" clId="{7C7361F9-C007-4853-8EF5-A826D2B3837E}" dt="2024-08-12T03:34:37.265" v="3942" actId="20577"/>
          <ac:spMkLst>
            <pc:docMk/>
            <pc:sldMk cId="967341988" sldId="400"/>
            <ac:spMk id="10" creationId="{47B6C04B-7D47-9C02-7BD6-3F73F8B34EE6}"/>
          </ac:spMkLst>
        </pc:spChg>
        <pc:graphicFrameChg chg="add mod">
          <ac:chgData name="Jing Yue" userId="5ad55dac-6c7f-4ea6-ba85-4dd3e6729923" providerId="ADAL" clId="{7C7361F9-C007-4853-8EF5-A826D2B3837E}" dt="2024-08-12T03:25:19.583" v="3568"/>
          <ac:graphicFrameMkLst>
            <pc:docMk/>
            <pc:sldMk cId="967341988" sldId="400"/>
            <ac:graphicFrameMk id="5" creationId="{0893EFEC-B4EA-4EAF-8241-6310C5FCDB77}"/>
          </ac:graphicFrameMkLst>
        </pc:graphicFrameChg>
        <pc:graphicFrameChg chg="add del mod modGraphic">
          <ac:chgData name="Jing Yue" userId="5ad55dac-6c7f-4ea6-ba85-4dd3e6729923" providerId="ADAL" clId="{7C7361F9-C007-4853-8EF5-A826D2B3837E}" dt="2024-08-12T03:26:45.591" v="3572" actId="478"/>
          <ac:graphicFrameMkLst>
            <pc:docMk/>
            <pc:sldMk cId="967341988" sldId="400"/>
            <ac:graphicFrameMk id="6" creationId="{97DC6969-C758-CDB0-5A3A-563C98C5FDA5}"/>
          </ac:graphicFrameMkLst>
        </pc:graphicFrameChg>
        <pc:graphicFrameChg chg="add mod modGraphic">
          <ac:chgData name="Jing Yue" userId="5ad55dac-6c7f-4ea6-ba85-4dd3e6729923" providerId="ADAL" clId="{7C7361F9-C007-4853-8EF5-A826D2B3837E}" dt="2024-08-12T03:31:59.869" v="3851" actId="1076"/>
          <ac:graphicFrameMkLst>
            <pc:docMk/>
            <pc:sldMk cId="967341988" sldId="400"/>
            <ac:graphicFrameMk id="7" creationId="{DAEB9F89-38EA-2D72-5C5B-3ABD8E8CEE8C}"/>
          </ac:graphicFrameMkLst>
        </pc:graphicFrameChg>
      </pc:sldChg>
      <pc:sldMasterChg chg="modSp mod">
        <pc:chgData name="Jing Yue" userId="5ad55dac-6c7f-4ea6-ba85-4dd3e6729923" providerId="ADAL" clId="{7C7361F9-C007-4853-8EF5-A826D2B3837E}" dt="2024-08-12T01:33:29.982" v="10" actId="14100"/>
        <pc:sldMasterMkLst>
          <pc:docMk/>
          <pc:sldMasterMk cId="0" sldId="2147485146"/>
        </pc:sldMasterMkLst>
        <pc:spChg chg="mod">
          <ac:chgData name="Jing Yue" userId="5ad55dac-6c7f-4ea6-ba85-4dd3e6729923" providerId="ADAL" clId="{7C7361F9-C007-4853-8EF5-A826D2B3837E}" dt="2024-08-12T01:33:29.982" v="10" actId="14100"/>
          <ac:spMkLst>
            <pc:docMk/>
            <pc:sldMasterMk cId="0" sldId="2147485146"/>
            <ac:spMk id="11" creationId="{AA2802BD-1B72-4AD1-8184-0FD099607084}"/>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E"/>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1</a:t>
            </a:fld>
            <a:endParaRPr lang="en-GB" altLang="en-US"/>
          </a:p>
        </p:txBody>
      </p:sp>
    </p:spTree>
    <p:extLst>
      <p:ext uri="{BB962C8B-B14F-4D97-AF65-F5344CB8AC3E}">
        <p14:creationId xmlns:p14="http://schemas.microsoft.com/office/powerpoint/2010/main" val="39859361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2024</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49" y="36513"/>
            <a:ext cx="414770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SA6#62	</a:t>
            </a:r>
          </a:p>
          <a:p>
            <a:pPr eaLnBrk="1" hangingPunct="1">
              <a:defRPr/>
            </a:pPr>
            <a:r>
              <a:rPr lang="en-US" altLang="en-US" sz="1200" b="1" dirty="0">
                <a:latin typeface="Arial "/>
              </a:rPr>
              <a:t>Maastricht, The Netherlands, 19th – 23rd August 2024</a:t>
            </a:r>
            <a:endParaRPr lang="sv-SE" altLang="en-US" sz="1200" b="1" dirty="0">
              <a:latin typeface="Arial "/>
            </a:endParaRP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S6-243205	</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8" y="1709738"/>
            <a:ext cx="8505316" cy="2852737"/>
          </a:xfrm>
        </p:spPr>
        <p:txBody>
          <a:bodyPr/>
          <a:lstStyle/>
          <a:p>
            <a:pPr eaLnBrk="1" hangingPunct="1"/>
            <a:r>
              <a:rPr lang="en-GB" altLang="en-US" dirty="0"/>
              <a:t>Discussion on Available Capabilities and Information for XR Services</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r>
              <a:rPr lang="en-GB" altLang="en-US" dirty="0"/>
              <a:t>Jing Yue</a:t>
            </a:r>
          </a:p>
          <a:p>
            <a:pPr marL="0" indent="0" eaLnBrk="1" hangingPunct="1">
              <a:buFontTx/>
              <a:buNone/>
            </a:pPr>
            <a:r>
              <a:rPr lang="en-GB" altLang="en-US" dirty="0"/>
              <a:t>Ericsson</a:t>
            </a:r>
          </a:p>
          <a:p>
            <a:pPr marL="0" indent="0" eaLnBrk="1" hangingPunct="1">
              <a:buFontTx/>
              <a:buNone/>
            </a:pPr>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3DC85C-CFA7-3D05-ECE7-FB06C06CBCCA}"/>
              </a:ext>
            </a:extLst>
          </p:cNvPr>
          <p:cNvSpPr>
            <a:spLocks noGrp="1"/>
          </p:cNvSpPr>
          <p:nvPr>
            <p:ph type="title"/>
          </p:nvPr>
        </p:nvSpPr>
        <p:spPr/>
        <p:txBody>
          <a:bodyPr/>
          <a:lstStyle/>
          <a:p>
            <a:r>
              <a:rPr lang="en-US" altLang="en-US" dirty="0"/>
              <a:t>Data Size in Service Request</a:t>
            </a:r>
          </a:p>
        </p:txBody>
      </p:sp>
      <p:sp>
        <p:nvSpPr>
          <p:cNvPr id="3" name="Content Placeholder 2">
            <a:extLst>
              <a:ext uri="{FF2B5EF4-FFF2-40B4-BE49-F238E27FC236}">
                <a16:creationId xmlns:a16="http://schemas.microsoft.com/office/drawing/2014/main" id="{FBA7EEDF-FEB1-CB5E-9EE4-278A5D78FA64}"/>
              </a:ext>
            </a:extLst>
          </p:cNvPr>
          <p:cNvSpPr>
            <a:spLocks noGrp="1"/>
          </p:cNvSpPr>
          <p:nvPr>
            <p:ph idx="1"/>
          </p:nvPr>
        </p:nvSpPr>
        <p:spPr>
          <a:xfrm>
            <a:off x="838200" y="1825625"/>
            <a:ext cx="10515600" cy="4351338"/>
          </a:xfrm>
        </p:spPr>
        <p:txBody>
          <a:bodyPr/>
          <a:lstStyle/>
          <a:p>
            <a:r>
              <a:rPr lang="en-US" dirty="0"/>
              <a:t>In the request from the consumer to SEALDD server, assume that data size of the data to be delivered is contained. </a:t>
            </a:r>
          </a:p>
          <a:p>
            <a:pPr lvl="1"/>
            <a:r>
              <a:rPr lang="en-US" dirty="0">
                <a:highlight>
                  <a:srgbClr val="FFFF00"/>
                </a:highlight>
              </a:rPr>
              <a:t>Data size of the data to be delivered is available or can be estimated by the consumer.</a:t>
            </a:r>
          </a:p>
          <a:p>
            <a:pPr lvl="1"/>
            <a:endParaRPr lang="en-US" dirty="0"/>
          </a:p>
        </p:txBody>
      </p:sp>
      <p:sp>
        <p:nvSpPr>
          <p:cNvPr id="4" name="Rectangle 2">
            <a:extLst>
              <a:ext uri="{FF2B5EF4-FFF2-40B4-BE49-F238E27FC236}">
                <a16:creationId xmlns:a16="http://schemas.microsoft.com/office/drawing/2014/main" id="{0C00481B-BC18-4DD5-47DF-0D472413F065}"/>
              </a:ext>
            </a:extLst>
          </p:cNvPr>
          <p:cNvSpPr>
            <a:spLocks noChangeArrowheads="1"/>
          </p:cNvSpPr>
          <p:nvPr/>
        </p:nvSpPr>
        <p:spPr bwMode="auto">
          <a:xfrm>
            <a:off x="6480699" y="3080552"/>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7" name="Table 6">
            <a:extLst>
              <a:ext uri="{FF2B5EF4-FFF2-40B4-BE49-F238E27FC236}">
                <a16:creationId xmlns:a16="http://schemas.microsoft.com/office/drawing/2014/main" id="{DAEB9F89-38EA-2D72-5C5B-3ABD8E8CEE8C}"/>
              </a:ext>
            </a:extLst>
          </p:cNvPr>
          <p:cNvGraphicFramePr>
            <a:graphicFrameLocks noGrp="1"/>
          </p:cNvGraphicFramePr>
          <p:nvPr>
            <p:extLst>
              <p:ext uri="{D42A27DB-BD31-4B8C-83A1-F6EECF244321}">
                <p14:modId xmlns:p14="http://schemas.microsoft.com/office/powerpoint/2010/main" val="1971348328"/>
              </p:ext>
            </p:extLst>
          </p:nvPr>
        </p:nvGraphicFramePr>
        <p:xfrm>
          <a:off x="7954392" y="3805081"/>
          <a:ext cx="3971393" cy="2500884"/>
        </p:xfrm>
        <a:graphic>
          <a:graphicData uri="http://schemas.openxmlformats.org/drawingml/2006/table">
            <a:tbl>
              <a:tblPr>
                <a:tableStyleId>{5C22544A-7EE6-4342-B048-85BDC9FD1C3A}</a:tableStyleId>
              </a:tblPr>
              <a:tblGrid>
                <a:gridCol w="1875404">
                  <a:extLst>
                    <a:ext uri="{9D8B030D-6E8A-4147-A177-3AD203B41FA5}">
                      <a16:colId xmlns:a16="http://schemas.microsoft.com/office/drawing/2014/main" val="2828456277"/>
                    </a:ext>
                  </a:extLst>
                </a:gridCol>
                <a:gridCol w="1170309">
                  <a:extLst>
                    <a:ext uri="{9D8B030D-6E8A-4147-A177-3AD203B41FA5}">
                      <a16:colId xmlns:a16="http://schemas.microsoft.com/office/drawing/2014/main" val="983419528"/>
                    </a:ext>
                  </a:extLst>
                </a:gridCol>
                <a:gridCol w="925680">
                  <a:extLst>
                    <a:ext uri="{9D8B030D-6E8A-4147-A177-3AD203B41FA5}">
                      <a16:colId xmlns:a16="http://schemas.microsoft.com/office/drawing/2014/main" val="2374623534"/>
                    </a:ext>
                  </a:extLst>
                </a:gridCol>
              </a:tblGrid>
              <a:tr h="178435">
                <a:tc>
                  <a:txBody>
                    <a:bodyPr/>
                    <a:lstStyle/>
                    <a:p>
                      <a:pPr algn="ctr" hangingPunct="0">
                        <a:lnSpc>
                          <a:spcPts val="1200"/>
                        </a:lnSpc>
                        <a:spcAft>
                          <a:spcPts val="600"/>
                        </a:spcAft>
                      </a:pPr>
                      <a:r>
                        <a:rPr lang="en-GB" sz="900">
                          <a:effectLst/>
                        </a:rPr>
                        <a:t>Split point</a:t>
                      </a:r>
                      <a:endParaRPr lang="en-SE" sz="1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lnSpc>
                          <a:spcPts val="1200"/>
                        </a:lnSpc>
                        <a:spcAft>
                          <a:spcPts val="600"/>
                        </a:spcAft>
                      </a:pPr>
                      <a:r>
                        <a:rPr lang="en-GB" sz="900">
                          <a:effectLst/>
                        </a:rPr>
                        <a:t>Approximate output data size (MByte)</a:t>
                      </a:r>
                      <a:endParaRPr lang="en-SE" sz="1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lnSpc>
                          <a:spcPts val="1200"/>
                        </a:lnSpc>
                        <a:spcAft>
                          <a:spcPts val="600"/>
                        </a:spcAft>
                      </a:pPr>
                      <a:r>
                        <a:rPr lang="en-GB" sz="900">
                          <a:effectLst/>
                        </a:rPr>
                        <a:t>Required UL data rate (Mbit/s)</a:t>
                      </a:r>
                      <a:endParaRPr lang="en-SE" sz="10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053827233"/>
                  </a:ext>
                </a:extLst>
              </a:tr>
              <a:tr h="28575">
                <a:tc>
                  <a:txBody>
                    <a:bodyPr/>
                    <a:lstStyle/>
                    <a:p>
                      <a:pPr algn="ctr" hangingPunct="0">
                        <a:lnSpc>
                          <a:spcPts val="1200"/>
                        </a:lnSpc>
                        <a:spcAft>
                          <a:spcPts val="900"/>
                        </a:spcAft>
                      </a:pPr>
                      <a:r>
                        <a:rPr lang="en-GB" sz="900">
                          <a:effectLst/>
                        </a:rPr>
                        <a:t>Candidate split point 0</a:t>
                      </a:r>
                      <a:endParaRPr lang="en-SE" sz="1000">
                        <a:effectLst/>
                      </a:endParaRPr>
                    </a:p>
                    <a:p>
                      <a:pPr algn="ctr" hangingPunct="0">
                        <a:lnSpc>
                          <a:spcPts val="1200"/>
                        </a:lnSpc>
                        <a:spcAft>
                          <a:spcPts val="600"/>
                        </a:spcAft>
                      </a:pPr>
                      <a:r>
                        <a:rPr lang="en-GB" sz="900">
                          <a:effectLst/>
                        </a:rPr>
                        <a:t>(Cloud-based inference)</a:t>
                      </a:r>
                      <a:endParaRPr lang="en-SE" sz="1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lnSpc>
                          <a:spcPts val="1200"/>
                        </a:lnSpc>
                        <a:spcAft>
                          <a:spcPts val="900"/>
                        </a:spcAft>
                      </a:pPr>
                      <a:r>
                        <a:rPr lang="en-GB" sz="900" dirty="0">
                          <a:effectLst/>
                        </a:rPr>
                        <a:t>0.15</a:t>
                      </a:r>
                      <a:endParaRPr lang="en-SE" sz="10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lnSpc>
                          <a:spcPts val="1200"/>
                        </a:lnSpc>
                        <a:spcAft>
                          <a:spcPts val="900"/>
                        </a:spcAft>
                      </a:pPr>
                      <a:r>
                        <a:rPr lang="en-GB" sz="900">
                          <a:effectLst/>
                        </a:rPr>
                        <a:t>36</a:t>
                      </a:r>
                      <a:endParaRPr lang="en-SE" sz="10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2376344508"/>
                  </a:ext>
                </a:extLst>
              </a:tr>
              <a:tr h="276860">
                <a:tc>
                  <a:txBody>
                    <a:bodyPr/>
                    <a:lstStyle/>
                    <a:p>
                      <a:pPr algn="ctr" hangingPunct="0">
                        <a:lnSpc>
                          <a:spcPts val="1200"/>
                        </a:lnSpc>
                        <a:spcAft>
                          <a:spcPts val="900"/>
                        </a:spcAft>
                      </a:pPr>
                      <a:r>
                        <a:rPr lang="en-GB" sz="900" dirty="0">
                          <a:effectLst/>
                        </a:rPr>
                        <a:t>Candidate split point 1</a:t>
                      </a:r>
                      <a:endParaRPr lang="en-SE" sz="1000" dirty="0">
                        <a:effectLst/>
                      </a:endParaRPr>
                    </a:p>
                    <a:p>
                      <a:pPr algn="ctr" hangingPunct="0">
                        <a:lnSpc>
                          <a:spcPts val="1200"/>
                        </a:lnSpc>
                        <a:spcAft>
                          <a:spcPts val="600"/>
                        </a:spcAft>
                      </a:pPr>
                      <a:r>
                        <a:rPr lang="en-GB" sz="900" dirty="0">
                          <a:effectLst/>
                        </a:rPr>
                        <a:t>(after pool1 layer)</a:t>
                      </a:r>
                      <a:endParaRPr lang="en-SE" sz="10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lnSpc>
                          <a:spcPts val="1200"/>
                        </a:lnSpc>
                        <a:spcAft>
                          <a:spcPts val="900"/>
                        </a:spcAft>
                      </a:pPr>
                      <a:r>
                        <a:rPr lang="en-GB" sz="900" dirty="0">
                          <a:effectLst/>
                        </a:rPr>
                        <a:t>0.27</a:t>
                      </a:r>
                      <a:endParaRPr lang="en-SE" sz="10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lnSpc>
                          <a:spcPts val="1200"/>
                        </a:lnSpc>
                        <a:spcAft>
                          <a:spcPts val="900"/>
                        </a:spcAft>
                      </a:pPr>
                      <a:r>
                        <a:rPr lang="en-GB" sz="900">
                          <a:effectLst/>
                        </a:rPr>
                        <a:t>65</a:t>
                      </a:r>
                      <a:endParaRPr lang="en-SE" sz="10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2033294688"/>
                  </a:ext>
                </a:extLst>
              </a:tr>
              <a:tr h="326390">
                <a:tc>
                  <a:txBody>
                    <a:bodyPr/>
                    <a:lstStyle/>
                    <a:p>
                      <a:pPr algn="ctr" hangingPunct="0">
                        <a:lnSpc>
                          <a:spcPts val="1200"/>
                        </a:lnSpc>
                        <a:spcAft>
                          <a:spcPts val="900"/>
                        </a:spcAft>
                      </a:pPr>
                      <a:r>
                        <a:rPr lang="en-GB" sz="900">
                          <a:effectLst/>
                        </a:rPr>
                        <a:t>Candidate split point 2</a:t>
                      </a:r>
                      <a:endParaRPr lang="en-SE" sz="1000">
                        <a:effectLst/>
                      </a:endParaRPr>
                    </a:p>
                    <a:p>
                      <a:pPr algn="ctr" hangingPunct="0">
                        <a:lnSpc>
                          <a:spcPts val="1200"/>
                        </a:lnSpc>
                        <a:spcAft>
                          <a:spcPts val="600"/>
                        </a:spcAft>
                      </a:pPr>
                      <a:r>
                        <a:rPr lang="en-GB" sz="900">
                          <a:effectLst/>
                        </a:rPr>
                        <a:t>(after pool2 layer)</a:t>
                      </a:r>
                      <a:endParaRPr lang="en-SE" sz="1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lnSpc>
                          <a:spcPts val="1200"/>
                        </a:lnSpc>
                        <a:spcAft>
                          <a:spcPts val="900"/>
                        </a:spcAft>
                      </a:pPr>
                      <a:r>
                        <a:rPr lang="en-GB" sz="900" dirty="0">
                          <a:effectLst/>
                        </a:rPr>
                        <a:t>0.17</a:t>
                      </a:r>
                      <a:endParaRPr lang="en-SE" sz="10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lnSpc>
                          <a:spcPts val="1200"/>
                        </a:lnSpc>
                        <a:spcAft>
                          <a:spcPts val="900"/>
                        </a:spcAft>
                      </a:pPr>
                      <a:r>
                        <a:rPr lang="en-GB" sz="900">
                          <a:effectLst/>
                        </a:rPr>
                        <a:t>41</a:t>
                      </a:r>
                      <a:endParaRPr lang="en-SE" sz="10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1552224182"/>
                  </a:ext>
                </a:extLst>
              </a:tr>
              <a:tr h="326390">
                <a:tc>
                  <a:txBody>
                    <a:bodyPr/>
                    <a:lstStyle/>
                    <a:p>
                      <a:pPr algn="ctr" hangingPunct="0">
                        <a:lnSpc>
                          <a:spcPts val="1200"/>
                        </a:lnSpc>
                        <a:spcAft>
                          <a:spcPts val="900"/>
                        </a:spcAft>
                      </a:pPr>
                      <a:r>
                        <a:rPr lang="en-GB" sz="900">
                          <a:effectLst/>
                        </a:rPr>
                        <a:t>Candidate split point 3</a:t>
                      </a:r>
                      <a:endParaRPr lang="en-SE" sz="1000">
                        <a:effectLst/>
                      </a:endParaRPr>
                    </a:p>
                    <a:p>
                      <a:pPr algn="ctr" hangingPunct="0">
                        <a:lnSpc>
                          <a:spcPts val="1200"/>
                        </a:lnSpc>
                        <a:spcAft>
                          <a:spcPts val="600"/>
                        </a:spcAft>
                      </a:pPr>
                      <a:r>
                        <a:rPr lang="en-GB" sz="900">
                          <a:effectLst/>
                        </a:rPr>
                        <a:t>(after pool5 layer)</a:t>
                      </a:r>
                      <a:endParaRPr lang="en-SE" sz="1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lnSpc>
                          <a:spcPts val="1200"/>
                        </a:lnSpc>
                        <a:spcAft>
                          <a:spcPts val="900"/>
                        </a:spcAft>
                      </a:pPr>
                      <a:r>
                        <a:rPr lang="en-GB" sz="900">
                          <a:effectLst/>
                        </a:rPr>
                        <a:t>0.02</a:t>
                      </a:r>
                      <a:endParaRPr lang="en-SE" sz="1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lnSpc>
                          <a:spcPts val="1200"/>
                        </a:lnSpc>
                        <a:spcAft>
                          <a:spcPts val="900"/>
                        </a:spcAft>
                      </a:pPr>
                      <a:r>
                        <a:rPr lang="en-GB" sz="900">
                          <a:effectLst/>
                        </a:rPr>
                        <a:t>4.8</a:t>
                      </a:r>
                      <a:endParaRPr lang="en-SE" sz="10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571788311"/>
                  </a:ext>
                </a:extLst>
              </a:tr>
              <a:tr h="326390">
                <a:tc>
                  <a:txBody>
                    <a:bodyPr/>
                    <a:lstStyle/>
                    <a:p>
                      <a:pPr algn="ctr" hangingPunct="0">
                        <a:lnSpc>
                          <a:spcPts val="1200"/>
                        </a:lnSpc>
                        <a:spcAft>
                          <a:spcPts val="900"/>
                        </a:spcAft>
                      </a:pPr>
                      <a:r>
                        <a:rPr lang="en-GB" sz="900">
                          <a:effectLst/>
                        </a:rPr>
                        <a:t>Candidate split point 4</a:t>
                      </a:r>
                      <a:endParaRPr lang="en-SE" sz="1000">
                        <a:effectLst/>
                      </a:endParaRPr>
                    </a:p>
                    <a:p>
                      <a:pPr algn="ctr" hangingPunct="0">
                        <a:lnSpc>
                          <a:spcPts val="1200"/>
                        </a:lnSpc>
                        <a:spcAft>
                          <a:spcPts val="600"/>
                        </a:spcAft>
                      </a:pPr>
                      <a:r>
                        <a:rPr lang="en-GB" sz="900">
                          <a:effectLst/>
                        </a:rPr>
                        <a:t>(Device-based inference)</a:t>
                      </a:r>
                      <a:endParaRPr lang="en-SE" sz="1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lnSpc>
                          <a:spcPts val="1200"/>
                        </a:lnSpc>
                        <a:spcAft>
                          <a:spcPts val="900"/>
                        </a:spcAft>
                      </a:pPr>
                      <a:r>
                        <a:rPr lang="en-GB" sz="900">
                          <a:effectLst/>
                        </a:rPr>
                        <a:t>N/A</a:t>
                      </a:r>
                      <a:endParaRPr lang="en-SE" sz="1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lnSpc>
                          <a:spcPts val="1200"/>
                        </a:lnSpc>
                        <a:spcAft>
                          <a:spcPts val="900"/>
                        </a:spcAft>
                      </a:pPr>
                      <a:r>
                        <a:rPr lang="en-GB" sz="900" dirty="0">
                          <a:effectLst/>
                        </a:rPr>
                        <a:t>N/A</a:t>
                      </a:r>
                      <a:endParaRPr lang="en-SE" sz="10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664064794"/>
                  </a:ext>
                </a:extLst>
              </a:tr>
            </a:tbl>
          </a:graphicData>
        </a:graphic>
      </p:graphicFrame>
      <p:sp>
        <p:nvSpPr>
          <p:cNvPr id="8" name="Rectangle 1">
            <a:extLst>
              <a:ext uri="{FF2B5EF4-FFF2-40B4-BE49-F238E27FC236}">
                <a16:creationId xmlns:a16="http://schemas.microsoft.com/office/drawing/2014/main" id="{5A6E708F-7CD9-C985-770C-F56AB0B5A80A}"/>
              </a:ext>
            </a:extLst>
          </p:cNvPr>
          <p:cNvSpPr>
            <a:spLocks noChangeArrowheads="1"/>
          </p:cNvSpPr>
          <p:nvPr/>
        </p:nvSpPr>
        <p:spPr bwMode="auto">
          <a:xfrm>
            <a:off x="7954391" y="3261613"/>
            <a:ext cx="3971393"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SE" sz="1000" b="1" i="0" u="none" strike="noStrike" cap="none" normalizeH="0" baseline="0" dirty="0">
                <a:ln>
                  <a:noFill/>
                </a:ln>
                <a:solidFill>
                  <a:schemeClr val="tx1"/>
                </a:solidFill>
                <a:effectLst/>
                <a:latin typeface="Arial" panose="020B0604020202020204" pitchFamily="34" charset="0"/>
                <a:ea typeface="SimSun" panose="02010600030101010101" pitchFamily="2" charset="-122"/>
                <a:cs typeface="Arial" panose="020B0604020202020204" pitchFamily="34" charset="0"/>
              </a:rPr>
              <a:t>Table </a:t>
            </a:r>
            <a:r>
              <a:rPr kumimoji="0" lang="en-GB" altLang="zh-CN" sz="1000" b="1" i="0" u="none" strike="noStrike" cap="none" normalizeH="0" baseline="0" dirty="0">
                <a:ln>
                  <a:noFill/>
                </a:ln>
                <a:solidFill>
                  <a:schemeClr val="tx1"/>
                </a:solidFill>
                <a:effectLst/>
                <a:latin typeface="Arial" panose="020B0604020202020204" pitchFamily="34" charset="0"/>
                <a:ea typeface="SimSun" panose="02010600030101010101" pitchFamily="2" charset="-122"/>
                <a:cs typeface="Arial" panose="020B0604020202020204" pitchFamily="34" charset="0"/>
              </a:rPr>
              <a:t>5.1-1 (in TR 22.876): Required UL data rate for different split points of </a:t>
            </a:r>
            <a:r>
              <a:rPr kumimoji="0" lang="en-GB" altLang="zh-CN" sz="1000" b="1" i="0" u="none" strike="noStrike" cap="none" normalizeH="0" baseline="0" dirty="0" err="1">
                <a:ln>
                  <a:noFill/>
                </a:ln>
                <a:solidFill>
                  <a:schemeClr val="tx1"/>
                </a:solidFill>
                <a:effectLst/>
                <a:latin typeface="Arial" panose="020B0604020202020204" pitchFamily="34" charset="0"/>
                <a:ea typeface="SimSun" panose="02010600030101010101" pitchFamily="2" charset="-122"/>
                <a:cs typeface="Arial" panose="020B0604020202020204" pitchFamily="34" charset="0"/>
              </a:rPr>
              <a:t>AlexNet</a:t>
            </a:r>
            <a:r>
              <a:rPr kumimoji="0" lang="en-GB" altLang="zh-CN" sz="1000" b="1" i="0" u="none" strike="noStrike" cap="none" normalizeH="0" baseline="0" dirty="0">
                <a:ln>
                  <a:noFill/>
                </a:ln>
                <a:solidFill>
                  <a:schemeClr val="tx1"/>
                </a:solidFill>
                <a:effectLst/>
                <a:latin typeface="Arial" panose="020B0604020202020204" pitchFamily="34" charset="0"/>
                <a:ea typeface="SimSun" panose="02010600030101010101" pitchFamily="2" charset="-122"/>
                <a:cs typeface="Arial" panose="020B0604020202020204" pitchFamily="34" charset="0"/>
              </a:rPr>
              <a:t> model for video recognition @30FPS (Frame Per Second)</a:t>
            </a:r>
            <a:endParaRPr kumimoji="0" lang="en-GB" altLang="zh-CN" sz="8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GB" altLang="zh-CN" sz="1800" b="0" i="0" u="none" strike="noStrike" cap="none" normalizeH="0" baseline="0" dirty="0">
              <a:ln>
                <a:noFill/>
              </a:ln>
              <a:solidFill>
                <a:schemeClr val="tx1"/>
              </a:solidFill>
              <a:effectLst/>
              <a:latin typeface="Arial" panose="020B0604020202020204" pitchFamily="34" charset="0"/>
            </a:endParaRPr>
          </a:p>
        </p:txBody>
      </p:sp>
      <p:sp>
        <p:nvSpPr>
          <p:cNvPr id="10" name="TextBox 9">
            <a:extLst>
              <a:ext uri="{FF2B5EF4-FFF2-40B4-BE49-F238E27FC236}">
                <a16:creationId xmlns:a16="http://schemas.microsoft.com/office/drawing/2014/main" id="{47B6C04B-7D47-9C02-7BD6-3F73F8B34EE6}"/>
              </a:ext>
            </a:extLst>
          </p:cNvPr>
          <p:cNvSpPr txBox="1"/>
          <p:nvPr/>
        </p:nvSpPr>
        <p:spPr>
          <a:xfrm>
            <a:off x="1633490" y="3677111"/>
            <a:ext cx="6098962" cy="2436564"/>
          </a:xfrm>
          <a:prstGeom prst="rect">
            <a:avLst/>
          </a:prstGeom>
          <a:noFill/>
        </p:spPr>
        <p:txBody>
          <a:bodyPr wrap="square">
            <a:spAutoFit/>
          </a:bodyPr>
          <a:lstStyle/>
          <a:p>
            <a:pPr marL="228600" indent="-228600">
              <a:lnSpc>
                <a:spcPct val="90000"/>
              </a:lnSpc>
              <a:spcBef>
                <a:spcPts val="500"/>
              </a:spcBef>
              <a:buClr>
                <a:srgbClr val="C00000"/>
              </a:buClr>
              <a:buFont typeface="Arial" panose="020B0604020202020204" pitchFamily="34" charset="0"/>
              <a:buChar char="•"/>
            </a:pPr>
            <a:r>
              <a:rPr lang="en-US" sz="2000" dirty="0">
                <a:latin typeface="+mn-lt"/>
                <a:cs typeface="+mn-cs"/>
              </a:rPr>
              <a:t>Example that data size is available: Split AI/ML image recognition introduced in clause 5.1 of TR 22.876 (Table 5.1-1), etc.</a:t>
            </a:r>
          </a:p>
          <a:p>
            <a:pPr marL="228600" indent="-228600">
              <a:lnSpc>
                <a:spcPct val="90000"/>
              </a:lnSpc>
              <a:spcBef>
                <a:spcPts val="500"/>
              </a:spcBef>
              <a:buClr>
                <a:srgbClr val="C00000"/>
              </a:buClr>
              <a:buFont typeface="Arial" panose="020B0604020202020204" pitchFamily="34" charset="0"/>
              <a:buChar char="•"/>
            </a:pPr>
            <a:r>
              <a:rPr lang="en-US" sz="2000" dirty="0">
                <a:latin typeface="+mn-lt"/>
                <a:cs typeface="+mn-cs"/>
              </a:rPr>
              <a:t>Consumer can estimate the data size according to its previous applications with the same XR service.</a:t>
            </a:r>
          </a:p>
          <a:p>
            <a:pPr marL="228600" indent="-228600">
              <a:lnSpc>
                <a:spcPct val="90000"/>
              </a:lnSpc>
              <a:spcBef>
                <a:spcPts val="500"/>
              </a:spcBef>
              <a:buClr>
                <a:srgbClr val="C00000"/>
              </a:buClr>
              <a:buFont typeface="Arial" panose="020B0604020202020204" pitchFamily="34" charset="0"/>
              <a:buChar char="•"/>
            </a:pPr>
            <a:r>
              <a:rPr lang="en-US" sz="2000" dirty="0">
                <a:latin typeface="+mn-lt"/>
                <a:cs typeface="+mn-cs"/>
              </a:rPr>
              <a:t>If such information is not contained in the request, the SEALDD server rejects the service request from the consumer.</a:t>
            </a:r>
          </a:p>
        </p:txBody>
      </p:sp>
    </p:spTree>
    <p:extLst>
      <p:ext uri="{BB962C8B-B14F-4D97-AF65-F5344CB8AC3E}">
        <p14:creationId xmlns:p14="http://schemas.microsoft.com/office/powerpoint/2010/main" val="967341988"/>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sz="4000" dirty="0"/>
              <a:t>Proposed Solution</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lstStyle/>
          <a:p>
            <a:r>
              <a:rPr lang="en-US" altLang="en-US" sz="2400" dirty="0"/>
              <a:t>Following changes to </a:t>
            </a:r>
            <a:r>
              <a:rPr lang="en-US" altLang="en-US" sz="2400" dirty="0" err="1"/>
              <a:t>FS_XRApp</a:t>
            </a:r>
            <a:r>
              <a:rPr lang="en-US" altLang="en-US" sz="2400" dirty="0"/>
              <a:t> TR 23.700-23:</a:t>
            </a:r>
          </a:p>
          <a:p>
            <a:pPr lvl="1"/>
            <a:r>
              <a:rPr lang="en-US" altLang="en-US" sz="2000" dirty="0"/>
              <a:t>For the study aspect in key issue #4</a:t>
            </a:r>
          </a:p>
          <a:p>
            <a:pPr marL="914400" lvl="2" indent="0">
              <a:buNone/>
            </a:pPr>
            <a:r>
              <a:rPr lang="en-US" altLang="en-US" dirty="0"/>
              <a:t>Whether and how the identified application enablement capabilities could be utilized to jointly support the XR service. </a:t>
            </a:r>
          </a:p>
          <a:p>
            <a:pPr marL="914400" lvl="2" indent="0">
              <a:buNone/>
            </a:pPr>
            <a:r>
              <a:rPr lang="en-US" altLang="en-US" dirty="0"/>
              <a:t>Add </a:t>
            </a:r>
            <a:r>
              <a:rPr lang="en-US" altLang="en-US" dirty="0">
                <a:highlight>
                  <a:srgbClr val="FFFF00"/>
                </a:highlight>
              </a:rPr>
              <a:t>solution on application enablement layer AIML capabilities for supporting XR servi</a:t>
            </a:r>
            <a:r>
              <a:rPr lang="en-US" altLang="en-US" dirty="0"/>
              <a:t>ces</a:t>
            </a:r>
            <a:endParaRPr lang="en-US" altLang="en-US" sz="1200" dirty="0"/>
          </a:p>
          <a:p>
            <a:pPr lvl="1"/>
            <a:r>
              <a:rPr lang="en-US" altLang="en-US" sz="2000" dirty="0"/>
              <a:t>For the study aspect in key issue #7</a:t>
            </a:r>
          </a:p>
          <a:p>
            <a:pPr marL="914400" lvl="2" indent="0">
              <a:buNone/>
            </a:pPr>
            <a:r>
              <a:rPr lang="en-US" altLang="en-US" dirty="0"/>
              <a:t>What available information from 5G network can be used by enable layer to optimize the real-time XR service requirements. </a:t>
            </a:r>
          </a:p>
          <a:p>
            <a:pPr marL="914400" lvl="2" indent="0">
              <a:buNone/>
            </a:pPr>
            <a:r>
              <a:rPr lang="en-US" altLang="en-US" dirty="0"/>
              <a:t>Add </a:t>
            </a:r>
            <a:r>
              <a:rPr lang="en-US" altLang="en-US" dirty="0">
                <a:highlight>
                  <a:srgbClr val="FFFF00"/>
                </a:highlight>
              </a:rPr>
              <a:t>solution on support real-time XR service with available 5G network information</a:t>
            </a:r>
          </a:p>
          <a:p>
            <a:r>
              <a:rPr lang="en-US" altLang="en-US" sz="2400" dirty="0"/>
              <a:t>The proposed changes provide solutions to address the study aspects in clauses 4.4 and 4.7 of TR 23.700-23, complete the study of corresponding key issues for </a:t>
            </a:r>
            <a:r>
              <a:rPr lang="en-US" altLang="en-US" sz="2400" dirty="0" err="1"/>
              <a:t>FS_XRApp</a:t>
            </a:r>
            <a:r>
              <a:rPr lang="en-US" altLang="en-US" sz="2400" dirty="0"/>
              <a:t>.</a:t>
            </a:r>
          </a:p>
          <a:p>
            <a:pPr lvl="1"/>
            <a:endParaRPr lang="en-US" altLang="en-US" dirty="0">
              <a:cs typeface="Calibri" panose="020F0502020204030204"/>
            </a:endParaRPr>
          </a:p>
        </p:txBody>
      </p:sp>
    </p:spTree>
    <p:extLst>
      <p:ext uri="{BB962C8B-B14F-4D97-AF65-F5344CB8AC3E}">
        <p14:creationId xmlns:p14="http://schemas.microsoft.com/office/powerpoint/2010/main" val="2607736753"/>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a:t>Summary</a:t>
            </a:r>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p:txBody>
          <a:bodyPr/>
          <a:lstStyle/>
          <a:p>
            <a:r>
              <a:rPr lang="en-US" altLang="en-US" dirty="0">
                <a:highlight>
                  <a:srgbClr val="FFFF00"/>
                </a:highlight>
              </a:rPr>
              <a:t>This discussion paper </a:t>
            </a:r>
            <a:r>
              <a:rPr lang="sv-SE" altLang="en-US" dirty="0">
                <a:highlight>
                  <a:srgbClr val="FFFF00"/>
                </a:highlight>
              </a:rPr>
              <a:t>proposes solutions to</a:t>
            </a:r>
          </a:p>
          <a:p>
            <a:pPr lvl="1"/>
            <a:r>
              <a:rPr lang="en-US" altLang="en-US" dirty="0">
                <a:highlight>
                  <a:srgbClr val="FFFF00"/>
                </a:highlight>
              </a:rPr>
              <a:t>Address the study aspects of key issues #4 and #7 </a:t>
            </a:r>
            <a:r>
              <a:rPr lang="sv-SE" altLang="en-US" dirty="0">
                <a:highlight>
                  <a:srgbClr val="FFFF00"/>
                </a:highlight>
              </a:rPr>
              <a:t>in clauses 4.4 and 4.7 of TR 23.700-23 v1.1.0.</a:t>
            </a:r>
            <a:endParaRPr lang="en-US" altLang="en-US" dirty="0">
              <a:highlight>
                <a:srgbClr val="FFFF00"/>
              </a:highlight>
            </a:endParaRPr>
          </a:p>
          <a:p>
            <a:pPr lvl="1"/>
            <a:r>
              <a:rPr lang="en-US" altLang="en-US" dirty="0">
                <a:highlight>
                  <a:srgbClr val="FFFF00"/>
                </a:highlight>
              </a:rPr>
              <a:t>Complete the study of corresponding key issues for </a:t>
            </a:r>
            <a:r>
              <a:rPr lang="en-US" altLang="en-US" dirty="0" err="1">
                <a:highlight>
                  <a:srgbClr val="FFFF00"/>
                </a:highlight>
              </a:rPr>
              <a:t>FS_XRApp</a:t>
            </a:r>
            <a:r>
              <a:rPr lang="en-US" altLang="en-US" dirty="0">
                <a:highlight>
                  <a:srgbClr val="FFFF00"/>
                </a:highlight>
              </a:rPr>
              <a:t>.</a:t>
            </a:r>
            <a:endParaRPr lang="en-US" altLang="en-US" dirty="0"/>
          </a:p>
          <a:p>
            <a:pPr marL="457200" lvl="1" indent="0">
              <a:buNone/>
            </a:pPr>
            <a:endParaRPr lang="en-US" altLang="en-US" dirty="0"/>
          </a:p>
          <a:p>
            <a:pPr marL="228600" lvl="1">
              <a:spcBef>
                <a:spcPts val="1000"/>
              </a:spcBef>
              <a:buBlip>
                <a:blip r:embed="rId2"/>
              </a:buBlip>
            </a:pPr>
            <a:r>
              <a:rPr lang="en-US" altLang="en-US" sz="2800" dirty="0"/>
              <a:t>It is proposed to discuss and agree on </a:t>
            </a:r>
            <a:r>
              <a:rPr lang="en-US" altLang="en-US" sz="2800" dirty="0" err="1"/>
              <a:t>pCRs</a:t>
            </a:r>
            <a:r>
              <a:rPr lang="en-US" altLang="en-US" sz="2800" dirty="0"/>
              <a:t> </a:t>
            </a:r>
            <a:r>
              <a:rPr lang="en-US" altLang="en-US" sz="2800" dirty="0">
                <a:highlight>
                  <a:srgbClr val="00FFFF"/>
                </a:highlight>
              </a:rPr>
              <a:t>S6-243206 and S6-243207</a:t>
            </a:r>
            <a:r>
              <a:rPr lang="en-US" altLang="en-US" sz="2800" dirty="0"/>
              <a:t> </a:t>
            </a:r>
            <a:r>
              <a:rPr lang="en-US" altLang="en-US" sz="2800"/>
              <a:t>that provide </a:t>
            </a:r>
            <a:r>
              <a:rPr lang="en-US" altLang="en-US" sz="2800" dirty="0"/>
              <a:t>implementation of the solutions described in the discussion paper.</a:t>
            </a:r>
            <a:endParaRPr lang="sv-SE" altLang="en-US" sz="2800" dirty="0"/>
          </a:p>
          <a:p>
            <a:pPr marL="457200" lvl="1" indent="0">
              <a:buNone/>
            </a:pPr>
            <a:endParaRPr lang="sv-SE"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a:t>Agenda</a:t>
            </a:r>
            <a:endParaRPr lang="en-GB" altLang="en-US" dirty="0"/>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a:xfrm>
            <a:off x="838199" y="1825625"/>
            <a:ext cx="10515599" cy="4351338"/>
          </a:xfrm>
        </p:spPr>
        <p:txBody>
          <a:bodyPr/>
          <a:lstStyle/>
          <a:p>
            <a:r>
              <a:rPr lang="en-GB" altLang="en-US" dirty="0"/>
              <a:t>Background </a:t>
            </a:r>
          </a:p>
          <a:p>
            <a:pPr lvl="1"/>
            <a:r>
              <a:rPr lang="en-GB" altLang="en-US" dirty="0"/>
              <a:t>TR for </a:t>
            </a:r>
            <a:r>
              <a:rPr lang="en-GB" altLang="en-US" dirty="0" err="1"/>
              <a:t>FS_XRApp</a:t>
            </a:r>
            <a:endParaRPr lang="en-GB" altLang="en-US" dirty="0"/>
          </a:p>
          <a:p>
            <a:pPr lvl="1"/>
            <a:r>
              <a:rPr lang="en-GB" altLang="en-US" dirty="0"/>
              <a:t>Available Capabilities and Information</a:t>
            </a:r>
          </a:p>
          <a:p>
            <a:r>
              <a:rPr lang="en-GB" altLang="en-US" dirty="0"/>
              <a:t>AIML Capability for XR Services</a:t>
            </a:r>
          </a:p>
          <a:p>
            <a:r>
              <a:rPr lang="en-GB" altLang="en-US" dirty="0"/>
              <a:t>Available 5G Network Information for XR Services</a:t>
            </a:r>
          </a:p>
          <a:p>
            <a:r>
              <a:rPr lang="en-GB" altLang="en-US" dirty="0"/>
              <a:t>Proposed solution</a:t>
            </a:r>
          </a:p>
          <a:p>
            <a:r>
              <a:rPr lang="en-GB" altLang="en-US" dirty="0"/>
              <a:t>Summary</a:t>
            </a:r>
            <a:endParaRPr lang="en-US" altLang="en-US" dirty="0"/>
          </a:p>
        </p:txBody>
      </p:sp>
    </p:spTree>
    <p:extLst>
      <p:ext uri="{BB962C8B-B14F-4D97-AF65-F5344CB8AC3E}">
        <p14:creationId xmlns:p14="http://schemas.microsoft.com/office/powerpoint/2010/main" val="3984933016"/>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dirty="0"/>
              <a:t>Background – </a:t>
            </a:r>
            <a:r>
              <a:rPr lang="en-GB" altLang="en-US" dirty="0" err="1"/>
              <a:t>FS_XRApp</a:t>
            </a:r>
            <a:endParaRPr lang="en-GB" altLang="en-US" dirty="0"/>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r>
              <a:rPr lang="en-GB" altLang="en-US" dirty="0" err="1"/>
              <a:t>FS_XRApp</a:t>
            </a:r>
            <a:r>
              <a:rPr lang="en-GB" altLang="en-US" dirty="0"/>
              <a:t> - </a:t>
            </a:r>
            <a:r>
              <a:rPr lang="en-US" altLang="en-US" dirty="0"/>
              <a:t>TR 23.700-23 v1.1.0</a:t>
            </a:r>
          </a:p>
          <a:p>
            <a:pPr lvl="1"/>
            <a:r>
              <a:rPr lang="en-US" altLang="en-US" dirty="0"/>
              <a:t>4.4 - Key issue 4: Application enablement layer capabilities usage to supporting the XR services</a:t>
            </a:r>
          </a:p>
          <a:p>
            <a:pPr marL="914400" lvl="2" indent="0">
              <a:buNone/>
            </a:pPr>
            <a:r>
              <a:rPr lang="en-US" altLang="en-US" dirty="0"/>
              <a:t>To support online AR gaming, the following capabilities could be leveraged (with potential enhancements): </a:t>
            </a:r>
            <a:r>
              <a:rPr lang="en-US" altLang="en-US" dirty="0">
                <a:highlight>
                  <a:srgbClr val="FFFF00"/>
                </a:highlight>
              </a:rPr>
              <a:t>AI/ML may be required for Image &amp; Object Recognition</a:t>
            </a:r>
            <a:r>
              <a:rPr lang="en-US" altLang="en-US" dirty="0"/>
              <a:t>.</a:t>
            </a:r>
          </a:p>
          <a:p>
            <a:pPr marL="914400" lvl="2" indent="0">
              <a:buNone/>
            </a:pPr>
            <a:endParaRPr lang="en-US" altLang="en-US" dirty="0"/>
          </a:p>
          <a:p>
            <a:pPr marL="914400" lvl="2" indent="0">
              <a:buNone/>
            </a:pPr>
            <a:r>
              <a:rPr lang="en-US" altLang="en-US" dirty="0"/>
              <a:t>It is proposed to study the following open issues:</a:t>
            </a:r>
          </a:p>
          <a:p>
            <a:pPr lvl="2"/>
            <a:r>
              <a:rPr lang="en-US" altLang="en-US" dirty="0">
                <a:highlight>
                  <a:srgbClr val="FFFF00"/>
                </a:highlight>
              </a:rPr>
              <a:t>Whether and how the identified application enablement capabilities could be utilized to jointly support the XR service.</a:t>
            </a:r>
          </a:p>
          <a:p>
            <a:pPr lvl="2"/>
            <a:r>
              <a:rPr lang="en-US" altLang="en-US" dirty="0"/>
              <a:t>Whether and how the application enablement architecture could support the XR service taking advantage of the identified application enablement capabilities.</a:t>
            </a:r>
          </a:p>
        </p:txBody>
      </p:sp>
    </p:spTree>
    <p:extLst>
      <p:ext uri="{BB962C8B-B14F-4D97-AF65-F5344CB8AC3E}">
        <p14:creationId xmlns:p14="http://schemas.microsoft.com/office/powerpoint/2010/main" val="1167552935"/>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dirty="0"/>
              <a:t>Background – </a:t>
            </a:r>
            <a:r>
              <a:rPr lang="en-GB" altLang="en-US" dirty="0" err="1"/>
              <a:t>FS_XRApp</a:t>
            </a:r>
            <a:endParaRPr lang="en-GB" altLang="en-US" dirty="0"/>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r>
              <a:rPr lang="en-GB" altLang="en-US" dirty="0" err="1"/>
              <a:t>FS_XRApp</a:t>
            </a:r>
            <a:r>
              <a:rPr lang="en-GB" altLang="en-US" dirty="0"/>
              <a:t> - </a:t>
            </a:r>
            <a:r>
              <a:rPr lang="en-US" altLang="en-US" dirty="0"/>
              <a:t>TR 23.700-23 v1.1.0</a:t>
            </a:r>
          </a:p>
          <a:p>
            <a:pPr lvl="1"/>
            <a:r>
              <a:rPr lang="en-US" altLang="en-US" dirty="0"/>
              <a:t>4.7 - Key issue 4: E2E KPI optimization for XR service</a:t>
            </a:r>
          </a:p>
          <a:p>
            <a:pPr marL="914400" lvl="2" indent="0">
              <a:buNone/>
            </a:pPr>
            <a:r>
              <a:rPr lang="en-US" altLang="en-US" dirty="0"/>
              <a:t>In real-time XR service, E2E KPI (e.g. low latency) is critical to provide immersive experience for XR users. </a:t>
            </a:r>
            <a:r>
              <a:rPr lang="en-US" altLang="en-US" dirty="0">
                <a:highlight>
                  <a:srgbClr val="FFFF00"/>
                </a:highlight>
              </a:rPr>
              <a:t>The E2E performance of XR service is impacted not only by data transmission, but also by data processing</a:t>
            </a:r>
            <a:r>
              <a:rPr lang="en-US" altLang="en-US" dirty="0"/>
              <a:t>.</a:t>
            </a:r>
          </a:p>
          <a:p>
            <a:pPr marL="914400" lvl="2" indent="0">
              <a:buNone/>
            </a:pPr>
            <a:endParaRPr lang="en-US" altLang="en-US" dirty="0"/>
          </a:p>
          <a:p>
            <a:pPr marL="914400" lvl="2" indent="0">
              <a:buNone/>
            </a:pPr>
            <a:r>
              <a:rPr lang="en-US" altLang="en-US" dirty="0"/>
              <a:t>This key issue includes the following aspects:</a:t>
            </a:r>
          </a:p>
          <a:p>
            <a:pPr lvl="2"/>
            <a:r>
              <a:rPr lang="en-US" altLang="en-US" dirty="0"/>
              <a:t>How to support the E2E KPI optimization to meet real-time XR service requirements, taking the processing delay of XR application server into account, e.g. considering the potential enhancements to EDGEAPP in XR application server discovery or instantiation.</a:t>
            </a:r>
          </a:p>
          <a:p>
            <a:pPr lvl="2"/>
            <a:r>
              <a:rPr lang="en-US" altLang="en-US" dirty="0">
                <a:highlight>
                  <a:srgbClr val="FFFF00"/>
                </a:highlight>
              </a:rPr>
              <a:t>What available information from 5G network can be used by enable layer to optimize the real-time XR service requirements</a:t>
            </a:r>
            <a:r>
              <a:rPr lang="en-US" altLang="en-US" dirty="0"/>
              <a:t>.</a:t>
            </a:r>
          </a:p>
          <a:p>
            <a:pPr lvl="2"/>
            <a:endParaRPr lang="en-US" altLang="en-US" dirty="0"/>
          </a:p>
        </p:txBody>
      </p:sp>
    </p:spTree>
    <p:extLst>
      <p:ext uri="{BB962C8B-B14F-4D97-AF65-F5344CB8AC3E}">
        <p14:creationId xmlns:p14="http://schemas.microsoft.com/office/powerpoint/2010/main" val="2223521291"/>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dirty="0"/>
              <a:t>Background – Available Capabilities</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r>
              <a:rPr lang="en-GB" altLang="en-US" dirty="0"/>
              <a:t>For key issue 4: </a:t>
            </a:r>
            <a:r>
              <a:rPr lang="en-US" altLang="en-US" dirty="0"/>
              <a:t>AI/ML for XR Service</a:t>
            </a:r>
          </a:p>
          <a:p>
            <a:pPr lvl="1"/>
            <a:r>
              <a:rPr lang="en-US" altLang="en-US" dirty="0"/>
              <a:t>Use cases on AI/ML support XR relevant services in TR 23.874 and TR 23.876:</a:t>
            </a:r>
          </a:p>
          <a:p>
            <a:pPr lvl="2"/>
            <a:r>
              <a:rPr lang="en-US" altLang="en-US" dirty="0"/>
              <a:t>Split AI/ML image/object recognition</a:t>
            </a:r>
          </a:p>
          <a:p>
            <a:pPr lvl="2"/>
            <a:r>
              <a:rPr lang="en-US" altLang="en-US" dirty="0"/>
              <a:t>Split image/video processing</a:t>
            </a:r>
          </a:p>
          <a:p>
            <a:pPr lvl="1"/>
            <a:r>
              <a:rPr lang="sv-SE" altLang="en-US" dirty="0"/>
              <a:t>Available solutions in TR 23.700-82 v19.0.0 for FS_AIMLAPP: </a:t>
            </a:r>
          </a:p>
          <a:p>
            <a:pPr lvl="2"/>
            <a:r>
              <a:rPr lang="en-US" altLang="en-US" dirty="0"/>
              <a:t>AIMLE server can provide assistance information to the SEALDD server for assisting deliver/distribute XR data to the split AI/ML endpoints</a:t>
            </a:r>
          </a:p>
          <a:p>
            <a:r>
              <a:rPr lang="en-US" altLang="en-US" dirty="0"/>
              <a:t>For key issue 7: Available 5G Network Information for XR Service</a:t>
            </a:r>
          </a:p>
          <a:p>
            <a:pPr lvl="1"/>
            <a:r>
              <a:rPr lang="en-US" altLang="en-US" dirty="0"/>
              <a:t>Available 5G network information for low latency data transmission, e.g.:</a:t>
            </a:r>
            <a:endParaRPr lang="en-GB" altLang="en-US" dirty="0"/>
          </a:p>
          <a:p>
            <a:pPr lvl="2"/>
            <a:r>
              <a:rPr lang="en-US" altLang="en-US" dirty="0"/>
              <a:t>NWDAF: E2E data volume transfer time, etc.</a:t>
            </a:r>
          </a:p>
          <a:p>
            <a:pPr lvl="2"/>
            <a:r>
              <a:rPr lang="en-US" altLang="en-US" dirty="0"/>
              <a:t>NEF: Set up AF session with required QoS</a:t>
            </a:r>
          </a:p>
          <a:p>
            <a:pPr marL="0" indent="0">
              <a:spcAft>
                <a:spcPts val="900"/>
              </a:spcAft>
              <a:buNone/>
            </a:pPr>
            <a:r>
              <a:rPr lang="en-GB" sz="2000" dirty="0">
                <a:effectLst/>
                <a:highlight>
                  <a:srgbClr val="FFFF00"/>
                </a:highlight>
                <a:latin typeface="Calibri (Body)"/>
                <a:ea typeface="Times New Roman" panose="02020603050405020304" pitchFamily="18" charset="0"/>
              </a:rPr>
              <a:t>Open issues:</a:t>
            </a:r>
            <a:r>
              <a:rPr lang="en-US" sz="2000" dirty="0">
                <a:highlight>
                  <a:srgbClr val="FFFF00"/>
                </a:highlight>
                <a:latin typeface="Calibri (Body)"/>
                <a:ea typeface="Times New Roman" panose="02020603050405020304" pitchFamily="18" charset="0"/>
              </a:rPr>
              <a:t> How the available capabilities be used </a:t>
            </a:r>
            <a:r>
              <a:rPr lang="en-US" sz="2000" dirty="0">
                <a:effectLst/>
                <a:highlight>
                  <a:srgbClr val="FFFF00"/>
                </a:highlight>
                <a:latin typeface="Calibri (Body)"/>
                <a:ea typeface="Times New Roman" panose="02020603050405020304" pitchFamily="18" charset="0"/>
              </a:rPr>
              <a:t>for supporting XR services</a:t>
            </a:r>
            <a:r>
              <a:rPr lang="en-GB" sz="2000" dirty="0">
                <a:highlight>
                  <a:srgbClr val="FFFF00"/>
                </a:highlight>
                <a:latin typeface="Calibri (Body)"/>
              </a:rPr>
              <a:t>.</a:t>
            </a:r>
            <a:endParaRPr lang="en-SE" sz="2000" dirty="0">
              <a:highlight>
                <a:srgbClr val="FFFF00"/>
              </a:highlight>
              <a:latin typeface="Calibri (Body)"/>
            </a:endParaRPr>
          </a:p>
          <a:p>
            <a:pPr marL="180340" indent="0">
              <a:spcAft>
                <a:spcPts val="900"/>
              </a:spcAft>
              <a:buNone/>
            </a:pPr>
            <a:endParaRPr lang="en-SE" sz="1800" dirty="0">
              <a:effectLst/>
              <a:highlight>
                <a:srgbClr val="FFFF00"/>
              </a:highligh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784701200"/>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3DC85C-CFA7-3D05-ECE7-FB06C06CBCCA}"/>
              </a:ext>
            </a:extLst>
          </p:cNvPr>
          <p:cNvSpPr>
            <a:spLocks noGrp="1"/>
          </p:cNvSpPr>
          <p:nvPr>
            <p:ph type="title"/>
          </p:nvPr>
        </p:nvSpPr>
        <p:spPr/>
        <p:txBody>
          <a:bodyPr/>
          <a:lstStyle/>
          <a:p>
            <a:r>
              <a:rPr lang="en-US" altLang="en-US" dirty="0"/>
              <a:t>AIML Capability for XR Services</a:t>
            </a:r>
          </a:p>
        </p:txBody>
      </p:sp>
      <p:sp>
        <p:nvSpPr>
          <p:cNvPr id="3" name="Content Placeholder 2">
            <a:extLst>
              <a:ext uri="{FF2B5EF4-FFF2-40B4-BE49-F238E27FC236}">
                <a16:creationId xmlns:a16="http://schemas.microsoft.com/office/drawing/2014/main" id="{FBA7EEDF-FEB1-CB5E-9EE4-278A5D78FA64}"/>
              </a:ext>
            </a:extLst>
          </p:cNvPr>
          <p:cNvSpPr>
            <a:spLocks noGrp="1"/>
          </p:cNvSpPr>
          <p:nvPr>
            <p:ph idx="1"/>
          </p:nvPr>
        </p:nvSpPr>
        <p:spPr>
          <a:xfrm>
            <a:off x="838200" y="1825625"/>
            <a:ext cx="10515600" cy="4351338"/>
          </a:xfrm>
        </p:spPr>
        <p:txBody>
          <a:bodyPr/>
          <a:lstStyle/>
          <a:p>
            <a:r>
              <a:rPr lang="en-US" dirty="0"/>
              <a:t>Consumer (e.g. VAL server) decides split image/video processing for a XR service, SEALDD server support data delivery for the XR service</a:t>
            </a:r>
          </a:p>
          <a:p>
            <a:r>
              <a:rPr lang="en-US" dirty="0"/>
              <a:t>AIMLE Server Assists Split AI/ML Operations</a:t>
            </a:r>
            <a:endParaRPr lang="en-US" sz="1600" dirty="0"/>
          </a:p>
          <a:p>
            <a:pPr lvl="1"/>
            <a:r>
              <a:rPr lang="en-US" b="1" dirty="0"/>
              <a:t>Discovery split nodes</a:t>
            </a:r>
            <a:r>
              <a:rPr lang="en-US" dirty="0"/>
              <a:t> </a:t>
            </a:r>
            <a:r>
              <a:rPr lang="en-US" b="1" dirty="0"/>
              <a:t>-</a:t>
            </a:r>
            <a:r>
              <a:rPr lang="en-US" dirty="0"/>
              <a:t> AIMLE server assists VAL server for discovery of split endpoints to take the split tasks on e.g. AI/ML </a:t>
            </a:r>
            <a:r>
              <a:rPr lang="en-US" altLang="en-US" dirty="0"/>
              <a:t>image/video processing</a:t>
            </a:r>
            <a:endParaRPr lang="fr-FR" dirty="0"/>
          </a:p>
          <a:p>
            <a:pPr lvl="1"/>
            <a:r>
              <a:rPr lang="en-US" b="1" dirty="0"/>
              <a:t>AI/ML task delivery - </a:t>
            </a:r>
            <a:r>
              <a:rPr lang="en-US" dirty="0"/>
              <a:t>AIMLE server provides assistance information to SEALDD server for supporting the data delivery</a:t>
            </a:r>
          </a:p>
          <a:p>
            <a:pPr lvl="2"/>
            <a:r>
              <a:rPr lang="en-US" dirty="0"/>
              <a:t>Time point/time window for data delivery with QoS requirement. </a:t>
            </a:r>
          </a:p>
          <a:p>
            <a:pPr lvl="2"/>
            <a:r>
              <a:rPr lang="en-US" dirty="0"/>
              <a:t>Achievable QoS with current configuration of session between UE and AF (e.g. the consumer). </a:t>
            </a:r>
          </a:p>
          <a:p>
            <a:pPr lvl="2"/>
            <a:r>
              <a:rPr lang="en-US" dirty="0"/>
              <a:t>Suggestion of QoS values for each flow of the session in order to satisfy application requirement.</a:t>
            </a:r>
          </a:p>
          <a:p>
            <a:pPr lvl="1"/>
            <a:endParaRPr lang="en-US" dirty="0"/>
          </a:p>
        </p:txBody>
      </p:sp>
      <p:sp>
        <p:nvSpPr>
          <p:cNvPr id="4" name="Rectangle 2">
            <a:extLst>
              <a:ext uri="{FF2B5EF4-FFF2-40B4-BE49-F238E27FC236}">
                <a16:creationId xmlns:a16="http://schemas.microsoft.com/office/drawing/2014/main" id="{0C00481B-BC18-4DD5-47DF-0D472413F065}"/>
              </a:ext>
            </a:extLst>
          </p:cNvPr>
          <p:cNvSpPr>
            <a:spLocks noChangeArrowheads="1"/>
          </p:cNvSpPr>
          <p:nvPr/>
        </p:nvSpPr>
        <p:spPr bwMode="auto">
          <a:xfrm>
            <a:off x="6480699" y="3080552"/>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2481235256"/>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3DC85C-CFA7-3D05-ECE7-FB06C06CBCCA}"/>
              </a:ext>
            </a:extLst>
          </p:cNvPr>
          <p:cNvSpPr>
            <a:spLocks noGrp="1"/>
          </p:cNvSpPr>
          <p:nvPr>
            <p:ph type="title"/>
          </p:nvPr>
        </p:nvSpPr>
        <p:spPr/>
        <p:txBody>
          <a:bodyPr/>
          <a:lstStyle/>
          <a:p>
            <a:r>
              <a:rPr lang="en-US" altLang="en-US" dirty="0"/>
              <a:t>AIML Capability for XR Services</a:t>
            </a:r>
          </a:p>
        </p:txBody>
      </p:sp>
      <p:sp>
        <p:nvSpPr>
          <p:cNvPr id="3" name="Content Placeholder 2">
            <a:extLst>
              <a:ext uri="{FF2B5EF4-FFF2-40B4-BE49-F238E27FC236}">
                <a16:creationId xmlns:a16="http://schemas.microsoft.com/office/drawing/2014/main" id="{FBA7EEDF-FEB1-CB5E-9EE4-278A5D78FA64}"/>
              </a:ext>
            </a:extLst>
          </p:cNvPr>
          <p:cNvSpPr>
            <a:spLocks noGrp="1"/>
          </p:cNvSpPr>
          <p:nvPr>
            <p:ph idx="1"/>
          </p:nvPr>
        </p:nvSpPr>
        <p:spPr>
          <a:xfrm>
            <a:off x="838200" y="1825625"/>
            <a:ext cx="10515600" cy="4351338"/>
          </a:xfrm>
        </p:spPr>
        <p:txBody>
          <a:bodyPr/>
          <a:lstStyle/>
          <a:p>
            <a:r>
              <a:rPr lang="en-US" dirty="0"/>
              <a:t>The assistance information from the AIMLE server can be used by the SEALDD server</a:t>
            </a:r>
          </a:p>
          <a:p>
            <a:pPr lvl="1"/>
            <a:r>
              <a:rPr lang="en-US" dirty="0"/>
              <a:t>Time point/time window for data delivery with QoS requirement</a:t>
            </a:r>
          </a:p>
          <a:p>
            <a:pPr marL="914400" lvl="2" indent="0">
              <a:buNone/>
            </a:pPr>
            <a:r>
              <a:rPr lang="en-US" dirty="0"/>
              <a:t>Can be used to decide the time for data delivery/distribution and satisfy QoS requirement.</a:t>
            </a:r>
          </a:p>
          <a:p>
            <a:pPr lvl="1"/>
            <a:r>
              <a:rPr lang="en-US" dirty="0"/>
              <a:t>Achievable QoS with current configuration of session between UE and AF (e.g. the consumer)</a:t>
            </a:r>
          </a:p>
          <a:p>
            <a:pPr marL="914400" lvl="2" indent="0">
              <a:buNone/>
            </a:pPr>
            <a:r>
              <a:rPr lang="en-US" dirty="0"/>
              <a:t>Can be used to decide whether update of the current configuration is needed or not.</a:t>
            </a:r>
          </a:p>
          <a:p>
            <a:pPr lvl="1"/>
            <a:r>
              <a:rPr lang="en-US" dirty="0"/>
              <a:t>Suggestion of QoS values for each flow of the session in order to satisfy application requirement</a:t>
            </a:r>
          </a:p>
          <a:p>
            <a:pPr marL="914400" lvl="2" indent="0">
              <a:buNone/>
            </a:pPr>
            <a:r>
              <a:rPr lang="en-US" dirty="0"/>
              <a:t>Can be used to decide the configuration of each flow of the session. </a:t>
            </a:r>
          </a:p>
          <a:p>
            <a:pPr marL="0" indent="0">
              <a:buNone/>
            </a:pPr>
            <a:endParaRPr lang="en-US" sz="2000" dirty="0">
              <a:highlight>
                <a:srgbClr val="FFFF00"/>
              </a:highlight>
            </a:endParaRPr>
          </a:p>
          <a:p>
            <a:pPr marL="0" indent="0">
              <a:buNone/>
            </a:pPr>
            <a:r>
              <a:rPr lang="en-US" sz="2000" dirty="0">
                <a:highlight>
                  <a:srgbClr val="FFFF00"/>
                </a:highlight>
              </a:rPr>
              <a:t>The assistance information can be used separately or jointly depends on need at the SEALDD server.</a:t>
            </a:r>
          </a:p>
        </p:txBody>
      </p:sp>
      <p:sp>
        <p:nvSpPr>
          <p:cNvPr id="4" name="Rectangle 2">
            <a:extLst>
              <a:ext uri="{FF2B5EF4-FFF2-40B4-BE49-F238E27FC236}">
                <a16:creationId xmlns:a16="http://schemas.microsoft.com/office/drawing/2014/main" id="{0C00481B-BC18-4DD5-47DF-0D472413F065}"/>
              </a:ext>
            </a:extLst>
          </p:cNvPr>
          <p:cNvSpPr>
            <a:spLocks noChangeArrowheads="1"/>
          </p:cNvSpPr>
          <p:nvPr/>
        </p:nvSpPr>
        <p:spPr bwMode="auto">
          <a:xfrm>
            <a:off x="6480699" y="3080552"/>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1824721255"/>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3DC85C-CFA7-3D05-ECE7-FB06C06CBCCA}"/>
              </a:ext>
            </a:extLst>
          </p:cNvPr>
          <p:cNvSpPr>
            <a:spLocks noGrp="1"/>
          </p:cNvSpPr>
          <p:nvPr>
            <p:ph type="title"/>
          </p:nvPr>
        </p:nvSpPr>
        <p:spPr/>
        <p:txBody>
          <a:bodyPr/>
          <a:lstStyle/>
          <a:p>
            <a:r>
              <a:rPr lang="en-US" altLang="en-US" dirty="0"/>
              <a:t>AIML Capability for XR Services</a:t>
            </a:r>
          </a:p>
        </p:txBody>
      </p:sp>
      <p:sp>
        <p:nvSpPr>
          <p:cNvPr id="3" name="Content Placeholder 2">
            <a:extLst>
              <a:ext uri="{FF2B5EF4-FFF2-40B4-BE49-F238E27FC236}">
                <a16:creationId xmlns:a16="http://schemas.microsoft.com/office/drawing/2014/main" id="{FBA7EEDF-FEB1-CB5E-9EE4-278A5D78FA64}"/>
              </a:ext>
            </a:extLst>
          </p:cNvPr>
          <p:cNvSpPr>
            <a:spLocks noGrp="1"/>
          </p:cNvSpPr>
          <p:nvPr>
            <p:ph idx="1"/>
          </p:nvPr>
        </p:nvSpPr>
        <p:spPr>
          <a:xfrm>
            <a:off x="838200" y="1825625"/>
            <a:ext cx="10515600" cy="4351338"/>
          </a:xfrm>
        </p:spPr>
        <p:txBody>
          <a:bodyPr/>
          <a:lstStyle/>
          <a:p>
            <a:r>
              <a:rPr lang="en-US" dirty="0"/>
              <a:t>The SEALDD server may decide to interact with AIMLE server for assistance information, if such assistance information is needed and not contained in the request message from the consumer. </a:t>
            </a:r>
          </a:p>
          <a:p>
            <a:r>
              <a:rPr lang="en-US" dirty="0">
                <a:highlight>
                  <a:srgbClr val="FFFF00"/>
                </a:highlight>
              </a:rPr>
              <a:t>The benefits that the SEALDD server get the assistance information directly from the AIMLE server</a:t>
            </a:r>
            <a:r>
              <a:rPr lang="en-US" dirty="0"/>
              <a:t> include</a:t>
            </a:r>
          </a:p>
          <a:p>
            <a:pPr lvl="1"/>
            <a:r>
              <a:rPr lang="en-US" dirty="0"/>
              <a:t>Receive assistance directly from AIMLE server with relevant low delay.</a:t>
            </a:r>
          </a:p>
          <a:p>
            <a:pPr lvl="1"/>
            <a:r>
              <a:rPr lang="en-US" dirty="0"/>
              <a:t>Support fast update of configuration with the updated assistance information directly from the AIMLE server.</a:t>
            </a:r>
          </a:p>
          <a:p>
            <a:pPr lvl="1"/>
            <a:r>
              <a:rPr lang="en-US" dirty="0"/>
              <a:t>Allow flexible request of assistance information for data delivery purposes (e.g. achievable QoS, suggestion of QoS), as the SEALDD server can adjust its request to the AIMLE server based on need.</a:t>
            </a:r>
          </a:p>
        </p:txBody>
      </p:sp>
      <p:sp>
        <p:nvSpPr>
          <p:cNvPr id="4" name="Rectangle 2">
            <a:extLst>
              <a:ext uri="{FF2B5EF4-FFF2-40B4-BE49-F238E27FC236}">
                <a16:creationId xmlns:a16="http://schemas.microsoft.com/office/drawing/2014/main" id="{0C00481B-BC18-4DD5-47DF-0D472413F065}"/>
              </a:ext>
            </a:extLst>
          </p:cNvPr>
          <p:cNvSpPr>
            <a:spLocks noChangeArrowheads="1"/>
          </p:cNvSpPr>
          <p:nvPr/>
        </p:nvSpPr>
        <p:spPr bwMode="auto">
          <a:xfrm>
            <a:off x="6480699" y="3080552"/>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3254985680"/>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3DC85C-CFA7-3D05-ECE7-FB06C06CBCCA}"/>
              </a:ext>
            </a:extLst>
          </p:cNvPr>
          <p:cNvSpPr>
            <a:spLocks noGrp="1"/>
          </p:cNvSpPr>
          <p:nvPr>
            <p:ph type="title"/>
          </p:nvPr>
        </p:nvSpPr>
        <p:spPr/>
        <p:txBody>
          <a:bodyPr/>
          <a:lstStyle/>
          <a:p>
            <a:r>
              <a:rPr lang="en-US" altLang="en-US" dirty="0"/>
              <a:t>Available 5G Network Information for XR Services</a:t>
            </a:r>
          </a:p>
        </p:txBody>
      </p:sp>
      <p:sp>
        <p:nvSpPr>
          <p:cNvPr id="3" name="Content Placeholder 2">
            <a:extLst>
              <a:ext uri="{FF2B5EF4-FFF2-40B4-BE49-F238E27FC236}">
                <a16:creationId xmlns:a16="http://schemas.microsoft.com/office/drawing/2014/main" id="{FBA7EEDF-FEB1-CB5E-9EE4-278A5D78FA64}"/>
              </a:ext>
            </a:extLst>
          </p:cNvPr>
          <p:cNvSpPr>
            <a:spLocks noGrp="1"/>
          </p:cNvSpPr>
          <p:nvPr>
            <p:ph idx="1"/>
          </p:nvPr>
        </p:nvSpPr>
        <p:spPr>
          <a:xfrm>
            <a:off x="838200" y="1825625"/>
            <a:ext cx="10515600" cy="4351338"/>
          </a:xfrm>
        </p:spPr>
        <p:txBody>
          <a:bodyPr/>
          <a:lstStyle/>
          <a:p>
            <a:r>
              <a:rPr lang="en-US" dirty="0"/>
              <a:t>Consumer (e.g. VAL server, VAL client via SEALDD/</a:t>
            </a:r>
            <a:r>
              <a:rPr lang="en-US" dirty="0" err="1"/>
              <a:t>XRApp</a:t>
            </a:r>
            <a:r>
              <a:rPr lang="en-US" dirty="0"/>
              <a:t> client) requests SEALDD server for real-time data delivery</a:t>
            </a:r>
          </a:p>
          <a:p>
            <a:r>
              <a:rPr lang="en-US" dirty="0"/>
              <a:t>Available 5GC information for real-time data delivery</a:t>
            </a:r>
            <a:endParaRPr lang="en-US" sz="1600" dirty="0"/>
          </a:p>
          <a:p>
            <a:pPr lvl="1"/>
            <a:r>
              <a:rPr lang="en-US" dirty="0"/>
              <a:t>NWDAF: E2E data volume transfer time analytics</a:t>
            </a:r>
          </a:p>
          <a:p>
            <a:pPr marL="914400" lvl="2" indent="0">
              <a:buNone/>
            </a:pPr>
            <a:r>
              <a:rPr lang="en-US" dirty="0"/>
              <a:t>The predictions of E2E data volume transfer time for uplink/downlink given data volume can be used by the SEALDD/</a:t>
            </a:r>
            <a:r>
              <a:rPr lang="en-US" dirty="0" err="1"/>
              <a:t>XRApp</a:t>
            </a:r>
            <a:r>
              <a:rPr lang="en-US" dirty="0"/>
              <a:t> server to set the individual QoS parameters (e.g. Requested 5GS Delay) and data volume.</a:t>
            </a:r>
          </a:p>
          <a:p>
            <a:pPr lvl="1"/>
            <a:r>
              <a:rPr lang="en-US" dirty="0"/>
              <a:t>NWDAF: UE mobility analytics: </a:t>
            </a:r>
          </a:p>
          <a:p>
            <a:pPr marL="914400" lvl="2" indent="0">
              <a:buNone/>
            </a:pPr>
            <a:r>
              <a:rPr lang="en-US" dirty="0"/>
              <a:t>The prediction of UE location can be used to set the requirement on QoS monitoring (e.g. area of interest).</a:t>
            </a:r>
            <a:endParaRPr lang="fr-FR" dirty="0"/>
          </a:p>
          <a:p>
            <a:pPr lvl="1"/>
            <a:r>
              <a:rPr lang="en-US" dirty="0"/>
              <a:t>Services provided by NEF:</a:t>
            </a:r>
          </a:p>
          <a:p>
            <a:pPr lvl="2"/>
            <a:r>
              <a:rPr lang="en-US" dirty="0"/>
              <a:t>Set up AF session with required QoS for XR data delivery</a:t>
            </a:r>
          </a:p>
          <a:p>
            <a:pPr lvl="2"/>
            <a:r>
              <a:rPr lang="en-US" dirty="0"/>
              <a:t>QoS monitoring </a:t>
            </a:r>
          </a:p>
        </p:txBody>
      </p:sp>
      <p:sp>
        <p:nvSpPr>
          <p:cNvPr id="4" name="Rectangle 2">
            <a:extLst>
              <a:ext uri="{FF2B5EF4-FFF2-40B4-BE49-F238E27FC236}">
                <a16:creationId xmlns:a16="http://schemas.microsoft.com/office/drawing/2014/main" id="{0C00481B-BC18-4DD5-47DF-0D472413F065}"/>
              </a:ext>
            </a:extLst>
          </p:cNvPr>
          <p:cNvSpPr>
            <a:spLocks noChangeArrowheads="1"/>
          </p:cNvSpPr>
          <p:nvPr/>
        </p:nvSpPr>
        <p:spPr bwMode="auto">
          <a:xfrm>
            <a:off x="6480699" y="3080552"/>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2068688671"/>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DAEA8FA31AE264686265496F4F61D70" ma:contentTypeVersion="15" ma:contentTypeDescription="Create a new document." ma:contentTypeScope="" ma:versionID="bc1beef5aae7c1309f934a5b5aac580e">
  <xsd:schema xmlns:xsd="http://www.w3.org/2001/XMLSchema" xmlns:xs="http://www.w3.org/2001/XMLSchema" xmlns:p="http://schemas.microsoft.com/office/2006/metadata/properties" xmlns:ns2="0df8c305-aa69-4dd4-b07b-48c8235cb022" xmlns:ns3="31c58025-e3f9-485f-aaed-75a94878868f" targetNamespace="http://schemas.microsoft.com/office/2006/metadata/properties" ma:root="true" ma:fieldsID="23838ac7307fa4094bc811b54a8b8594" ns2:_="" ns3:_="">
    <xsd:import namespace="0df8c305-aa69-4dd4-b07b-48c8235cb022"/>
    <xsd:import namespace="31c58025-e3f9-485f-aaed-75a94878868f"/>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Location" minOccurs="0"/>
                <xsd:element ref="ns3:SharedWithUsers" minOccurs="0"/>
                <xsd:element ref="ns3:SharedWithDetails" minOccurs="0"/>
                <xsd:element ref="ns2:MediaServiceAutoKeyPoints" minOccurs="0"/>
                <xsd:element ref="ns2:MediaServiceKeyPoints" minOccurs="0"/>
                <xsd:element ref="ns2:MediaServiceOCR" minOccurs="0"/>
                <xsd:element ref="ns2:MediaServiceGenerationTime" minOccurs="0"/>
                <xsd:element ref="ns2:MediaServiceEventHashCode" minOccurs="0"/>
                <xsd:element ref="ns2:MediaLengthInSeconds"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df8c305-aa69-4dd4-b07b-48c8235cb02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Location" ma:index="12" nillable="true" ma:displayName="Location" ma:internalName="MediaServiceLocation"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1c58025-e3f9-485f-aaed-75a94878868f"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AF0457E-7675-4FD8-A129-26156AD0E93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df8c305-aa69-4dd4-b07b-48c8235cb022"/>
    <ds:schemaRef ds:uri="31c58025-e3f9-485f-aaed-75a94878868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5CA3727-A4EB-4398-9783-D0148B061093}">
  <ds:schemaRefs>
    <ds:schemaRef ds:uri="0df8c305-aa69-4dd4-b07b-48c8235cb022"/>
    <ds:schemaRef ds:uri="31c58025-e3f9-485f-aaed-75a94878868f"/>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7D3A830A-0AC8-45A7-9E99-DF047C23D0D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1624</TotalTime>
  <Words>1347</Words>
  <Application>Microsoft Office PowerPoint</Application>
  <PresentationFormat>Widescreen</PresentationFormat>
  <Paragraphs>119</Paragraphs>
  <Slides>12</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12</vt:i4>
      </vt:variant>
    </vt:vector>
  </HeadingPairs>
  <TitlesOfParts>
    <vt:vector size="19" baseType="lpstr">
      <vt:lpstr>Arial </vt:lpstr>
      <vt:lpstr>Calibri (Body)</vt:lpstr>
      <vt:lpstr>Arial</vt:lpstr>
      <vt:lpstr>Calibri</vt:lpstr>
      <vt:lpstr>Calibri Light</vt:lpstr>
      <vt:lpstr>Times New Roman</vt:lpstr>
      <vt:lpstr>Office Theme</vt:lpstr>
      <vt:lpstr>Discussion on Available Capabilities and Information for XR Services</vt:lpstr>
      <vt:lpstr>Agenda</vt:lpstr>
      <vt:lpstr>Background – FS_XRApp</vt:lpstr>
      <vt:lpstr>Background – FS_XRApp</vt:lpstr>
      <vt:lpstr>Background – Available Capabilities</vt:lpstr>
      <vt:lpstr>AIML Capability for XR Services</vt:lpstr>
      <vt:lpstr>AIML Capability for XR Services</vt:lpstr>
      <vt:lpstr>AIML Capability for XR Services</vt:lpstr>
      <vt:lpstr>Available 5G Network Information for XR Services</vt:lpstr>
      <vt:lpstr>Data Size in Service Request</vt:lpstr>
      <vt:lpstr>Proposed Solution</vt:lpstr>
      <vt:lpstr>Summary</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Jing Yue</cp:lastModifiedBy>
  <cp:revision>2</cp:revision>
  <dcterms:created xsi:type="dcterms:W3CDTF">2010-02-05T13:52:04Z</dcterms:created>
  <dcterms:modified xsi:type="dcterms:W3CDTF">2024-08-12T13:18:32Z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0x0101003DAEA8FA31AE264686265496F4F61D70</vt:lpwstr>
  </property>
</Properties>
</file>