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7">
  <p:sldMasterIdLst>
    <p:sldMasterId id="2147485146" r:id="rId4"/>
    <p:sldMasterId id="2147485164" r:id="rId5"/>
  </p:sldMasterIdLst>
  <p:notesMasterIdLst>
    <p:notesMasterId r:id="rId13"/>
  </p:notesMasterIdLst>
  <p:handoutMasterIdLst>
    <p:handoutMasterId r:id="rId14"/>
  </p:handoutMasterIdLst>
  <p:sldIdLst>
    <p:sldId id="341" r:id="rId6"/>
    <p:sldId id="1199" r:id="rId7"/>
    <p:sldId id="1200" r:id="rId8"/>
    <p:sldId id="1204" r:id="rId9"/>
    <p:sldId id="1203" r:id="rId10"/>
    <p:sldId id="1205" r:id="rId11"/>
    <p:sldId id="1206"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8EAF98-D466-4756-B308-58BC5853B8EE}" v="53" dt="2024-08-09T13:52:25.87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695" autoAdjust="0"/>
    <p:restoredTop sz="94660"/>
  </p:normalViewPr>
  <p:slideViewPr>
    <p:cSldViewPr snapToGrid="0" showGuides="1">
      <p:cViewPr varScale="1">
        <p:scale>
          <a:sx n="154" d="100"/>
          <a:sy n="154" d="100"/>
        </p:scale>
        <p:origin x="1218" y="132"/>
      </p:cViewPr>
      <p:guideLst>
        <p:guide orient="horz" pos="2160"/>
        <p:guide pos="3840"/>
      </p:guideLst>
    </p:cSldViewPr>
  </p:slideViewPr>
  <p:notesTextViewPr>
    <p:cViewPr>
      <p:scale>
        <a:sx n="1" d="1"/>
        <a:sy n="1" d="1"/>
      </p:scale>
      <p:origin x="0" y="0"/>
    </p:cViewPr>
  </p:notesTextViewPr>
  <p:notesViewPr>
    <p:cSldViewPr snapToGrid="0" showGuides="1">
      <p:cViewPr varScale="1">
        <p:scale>
          <a:sx n="66" d="100"/>
          <a:sy n="66" d="100"/>
        </p:scale>
        <p:origin x="0" y="0"/>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gnus Tränk" userId="73c60b22-ca24-47b0-bd75-dbf2f6fa7bc6" providerId="ADAL" clId="{045CF097-E429-412E-8E0C-84F055C91E07}"/>
    <pc:docChg chg="undo custSel addSld modSld">
      <pc:chgData name="Magnus Tränk" userId="73c60b22-ca24-47b0-bd75-dbf2f6fa7bc6" providerId="ADAL" clId="{045CF097-E429-412E-8E0C-84F055C91E07}" dt="2024-05-03T09:58:19.859" v="2664" actId="20577"/>
      <pc:docMkLst>
        <pc:docMk/>
      </pc:docMkLst>
      <pc:sldChg chg="addSp modSp mod">
        <pc:chgData name="Magnus Tränk" userId="73c60b22-ca24-47b0-bd75-dbf2f6fa7bc6" providerId="ADAL" clId="{045CF097-E429-412E-8E0C-84F055C91E07}" dt="2024-05-02T05:54:58.076" v="245" actId="207"/>
        <pc:sldMkLst>
          <pc:docMk/>
          <pc:sldMk cId="558413168" sldId="1184"/>
        </pc:sldMkLst>
        <pc:spChg chg="mod">
          <ac:chgData name="Magnus Tränk" userId="73c60b22-ca24-47b0-bd75-dbf2f6fa7bc6" providerId="ADAL" clId="{045CF097-E429-412E-8E0C-84F055C91E07}" dt="2024-05-02T05:54:58.076" v="245" actId="207"/>
          <ac:spMkLst>
            <pc:docMk/>
            <pc:sldMk cId="558413168" sldId="1184"/>
            <ac:spMk id="2" creationId="{59C40278-C4F7-36E4-2993-9A873CC3F8B1}"/>
          </ac:spMkLst>
        </pc:spChg>
        <pc:spChg chg="add mod">
          <ac:chgData name="Magnus Tränk" userId="73c60b22-ca24-47b0-bd75-dbf2f6fa7bc6" providerId="ADAL" clId="{045CF097-E429-412E-8E0C-84F055C91E07}" dt="2024-05-02T05:53:31.723" v="229" actId="20577"/>
          <ac:spMkLst>
            <pc:docMk/>
            <pc:sldMk cId="558413168" sldId="1184"/>
            <ac:spMk id="4" creationId="{71612973-6C08-844D-1F1F-79D3555B4BBF}"/>
          </ac:spMkLst>
        </pc:spChg>
      </pc:sldChg>
      <pc:sldChg chg="modSp mod">
        <pc:chgData name="Magnus Tränk" userId="73c60b22-ca24-47b0-bd75-dbf2f6fa7bc6" providerId="ADAL" clId="{045CF097-E429-412E-8E0C-84F055C91E07}" dt="2024-05-02T05:41:17.466" v="2" actId="20577"/>
        <pc:sldMkLst>
          <pc:docMk/>
          <pc:sldMk cId="3981681515" sldId="1185"/>
        </pc:sldMkLst>
        <pc:spChg chg="mod">
          <ac:chgData name="Magnus Tränk" userId="73c60b22-ca24-47b0-bd75-dbf2f6fa7bc6" providerId="ADAL" clId="{045CF097-E429-412E-8E0C-84F055C91E07}" dt="2024-05-02T05:41:17.466" v="2" actId="20577"/>
          <ac:spMkLst>
            <pc:docMk/>
            <pc:sldMk cId="3981681515" sldId="1185"/>
            <ac:spMk id="4" creationId="{612D9FFA-4558-C357-F83C-865F5ACBB02C}"/>
          </ac:spMkLst>
        </pc:spChg>
      </pc:sldChg>
      <pc:sldChg chg="addSp modSp mod">
        <pc:chgData name="Magnus Tränk" userId="73c60b22-ca24-47b0-bd75-dbf2f6fa7bc6" providerId="ADAL" clId="{045CF097-E429-412E-8E0C-84F055C91E07}" dt="2024-05-02T06:06:03.988" v="837" actId="13926"/>
        <pc:sldMkLst>
          <pc:docMk/>
          <pc:sldMk cId="1869231076" sldId="1186"/>
        </pc:sldMkLst>
        <pc:spChg chg="mod">
          <ac:chgData name="Magnus Tränk" userId="73c60b22-ca24-47b0-bd75-dbf2f6fa7bc6" providerId="ADAL" clId="{045CF097-E429-412E-8E0C-84F055C91E07}" dt="2024-05-02T06:05:09.621" v="834" actId="13926"/>
          <ac:spMkLst>
            <pc:docMk/>
            <pc:sldMk cId="1869231076" sldId="1186"/>
            <ac:spMk id="4" creationId="{5233C55A-8006-F540-CABA-82D5B9F8868D}"/>
          </ac:spMkLst>
        </pc:spChg>
        <pc:spChg chg="mod">
          <ac:chgData name="Magnus Tränk" userId="73c60b22-ca24-47b0-bd75-dbf2f6fa7bc6" providerId="ADAL" clId="{045CF097-E429-412E-8E0C-84F055C91E07}" dt="2024-05-02T06:05:37.515" v="836" actId="13926"/>
          <ac:spMkLst>
            <pc:docMk/>
            <pc:sldMk cId="1869231076" sldId="1186"/>
            <ac:spMk id="5" creationId="{49AB8EC0-054B-1A42-0C8E-0068A94EE6FE}"/>
          </ac:spMkLst>
        </pc:spChg>
        <pc:spChg chg="mod">
          <ac:chgData name="Magnus Tränk" userId="73c60b22-ca24-47b0-bd75-dbf2f6fa7bc6" providerId="ADAL" clId="{045CF097-E429-412E-8E0C-84F055C91E07}" dt="2024-05-02T06:06:03.988" v="837" actId="13926"/>
          <ac:spMkLst>
            <pc:docMk/>
            <pc:sldMk cId="1869231076" sldId="1186"/>
            <ac:spMk id="6" creationId="{BD9CE38E-BF5B-C69D-8976-916F115DDB14}"/>
          </ac:spMkLst>
        </pc:spChg>
        <pc:spChg chg="add mod">
          <ac:chgData name="Magnus Tränk" userId="73c60b22-ca24-47b0-bd75-dbf2f6fa7bc6" providerId="ADAL" clId="{045CF097-E429-412E-8E0C-84F055C91E07}" dt="2024-05-02T06:04:28.554" v="833" actId="20577"/>
          <ac:spMkLst>
            <pc:docMk/>
            <pc:sldMk cId="1869231076" sldId="1186"/>
            <ac:spMk id="7" creationId="{5674312C-3B1B-C637-8BD8-FE30BBD9A1C8}"/>
          </ac:spMkLst>
        </pc:spChg>
      </pc:sldChg>
      <pc:sldChg chg="modSp mod">
        <pc:chgData name="Magnus Tränk" userId="73c60b22-ca24-47b0-bd75-dbf2f6fa7bc6" providerId="ADAL" clId="{045CF097-E429-412E-8E0C-84F055C91E07}" dt="2024-05-02T06:08:00.930" v="839" actId="13926"/>
        <pc:sldMkLst>
          <pc:docMk/>
          <pc:sldMk cId="2359988121" sldId="1187"/>
        </pc:sldMkLst>
        <pc:spChg chg="mod">
          <ac:chgData name="Magnus Tränk" userId="73c60b22-ca24-47b0-bd75-dbf2f6fa7bc6" providerId="ADAL" clId="{045CF097-E429-412E-8E0C-84F055C91E07}" dt="2024-05-02T06:08:00.930" v="839" actId="13926"/>
          <ac:spMkLst>
            <pc:docMk/>
            <pc:sldMk cId="2359988121" sldId="1187"/>
            <ac:spMk id="5" creationId="{49AB8EC0-054B-1A42-0C8E-0068A94EE6FE}"/>
          </ac:spMkLst>
        </pc:spChg>
        <pc:spChg chg="mod">
          <ac:chgData name="Magnus Tränk" userId="73c60b22-ca24-47b0-bd75-dbf2f6fa7bc6" providerId="ADAL" clId="{045CF097-E429-412E-8E0C-84F055C91E07}" dt="2024-05-02T06:07:18.683" v="838" actId="13926"/>
          <ac:spMkLst>
            <pc:docMk/>
            <pc:sldMk cId="2359988121" sldId="1187"/>
            <ac:spMk id="29" creationId="{8A45FBE6-4F83-02B7-FC9B-5BA90EFB0E3C}"/>
          </ac:spMkLst>
        </pc:spChg>
      </pc:sldChg>
      <pc:sldChg chg="modSp mod">
        <pc:chgData name="Magnus Tränk" userId="73c60b22-ca24-47b0-bd75-dbf2f6fa7bc6" providerId="ADAL" clId="{045CF097-E429-412E-8E0C-84F055C91E07}" dt="2024-05-02T06:09:08.709" v="843" actId="13926"/>
        <pc:sldMkLst>
          <pc:docMk/>
          <pc:sldMk cId="3049330551" sldId="1188"/>
        </pc:sldMkLst>
        <pc:spChg chg="mod">
          <ac:chgData name="Magnus Tränk" userId="73c60b22-ca24-47b0-bd75-dbf2f6fa7bc6" providerId="ADAL" clId="{045CF097-E429-412E-8E0C-84F055C91E07}" dt="2024-05-02T06:09:08.709" v="843" actId="13926"/>
          <ac:spMkLst>
            <pc:docMk/>
            <pc:sldMk cId="3049330551" sldId="1188"/>
            <ac:spMk id="2" creationId="{DE54F8DF-6ABA-0D60-7703-96720129B4FF}"/>
          </ac:spMkLst>
        </pc:spChg>
      </pc:sldChg>
      <pc:sldChg chg="modSp mod">
        <pc:chgData name="Magnus Tränk" userId="73c60b22-ca24-47b0-bd75-dbf2f6fa7bc6" providerId="ADAL" clId="{045CF097-E429-412E-8E0C-84F055C91E07}" dt="2024-05-02T06:14:57.939" v="1212" actId="20577"/>
        <pc:sldMkLst>
          <pc:docMk/>
          <pc:sldMk cId="664869871" sldId="1189"/>
        </pc:sldMkLst>
        <pc:spChg chg="mod">
          <ac:chgData name="Magnus Tränk" userId="73c60b22-ca24-47b0-bd75-dbf2f6fa7bc6" providerId="ADAL" clId="{045CF097-E429-412E-8E0C-84F055C91E07}" dt="2024-05-02T06:14:57.939" v="1212" actId="20577"/>
          <ac:spMkLst>
            <pc:docMk/>
            <pc:sldMk cId="664869871" sldId="1189"/>
            <ac:spMk id="2" creationId="{DE54F8DF-6ABA-0D60-7703-96720129B4FF}"/>
          </ac:spMkLst>
        </pc:spChg>
        <pc:spChg chg="mod">
          <ac:chgData name="Magnus Tränk" userId="73c60b22-ca24-47b0-bd75-dbf2f6fa7bc6" providerId="ADAL" clId="{045CF097-E429-412E-8E0C-84F055C91E07}" dt="2024-05-02T06:13:28.887" v="1043" actId="13926"/>
          <ac:spMkLst>
            <pc:docMk/>
            <pc:sldMk cId="664869871" sldId="1189"/>
            <ac:spMk id="4" creationId="{612D9FFA-4558-C357-F83C-865F5ACBB02C}"/>
          </ac:spMkLst>
        </pc:spChg>
      </pc:sldChg>
      <pc:sldChg chg="modSp new mod">
        <pc:chgData name="Magnus Tränk" userId="73c60b22-ca24-47b0-bd75-dbf2f6fa7bc6" providerId="ADAL" clId="{045CF097-E429-412E-8E0C-84F055C91E07}" dt="2024-05-03T09:46:55.059" v="2092" actId="313"/>
        <pc:sldMkLst>
          <pc:docMk/>
          <pc:sldMk cId="545152632" sldId="1194"/>
        </pc:sldMkLst>
        <pc:spChg chg="mod">
          <ac:chgData name="Magnus Tränk" userId="73c60b22-ca24-47b0-bd75-dbf2f6fa7bc6" providerId="ADAL" clId="{045CF097-E429-412E-8E0C-84F055C91E07}" dt="2024-05-03T09:46:55.059" v="2092" actId="313"/>
          <ac:spMkLst>
            <pc:docMk/>
            <pc:sldMk cId="545152632" sldId="1194"/>
            <ac:spMk id="2" creationId="{1C75972D-ADF4-50FB-880B-C117A5E42071}"/>
          </ac:spMkLst>
        </pc:spChg>
        <pc:spChg chg="mod">
          <ac:chgData name="Magnus Tränk" userId="73c60b22-ca24-47b0-bd75-dbf2f6fa7bc6" providerId="ADAL" clId="{045CF097-E429-412E-8E0C-84F055C91E07}" dt="2024-05-03T09:33:39.876" v="1227" actId="20577"/>
          <ac:spMkLst>
            <pc:docMk/>
            <pc:sldMk cId="545152632" sldId="1194"/>
            <ac:spMk id="3" creationId="{CA250B47-13F3-4332-DC8D-5B0A726E8C99}"/>
          </ac:spMkLst>
        </pc:spChg>
      </pc:sldChg>
      <pc:sldChg chg="modSp new mod">
        <pc:chgData name="Magnus Tränk" userId="73c60b22-ca24-47b0-bd75-dbf2f6fa7bc6" providerId="ADAL" clId="{045CF097-E429-412E-8E0C-84F055C91E07}" dt="2024-05-03T09:58:19.859" v="2664" actId="20577"/>
        <pc:sldMkLst>
          <pc:docMk/>
          <pc:sldMk cId="2471300579" sldId="1195"/>
        </pc:sldMkLst>
        <pc:spChg chg="mod">
          <ac:chgData name="Magnus Tränk" userId="73c60b22-ca24-47b0-bd75-dbf2f6fa7bc6" providerId="ADAL" clId="{045CF097-E429-412E-8E0C-84F055C91E07}" dt="2024-05-03T09:58:19.859" v="2664" actId="20577"/>
          <ac:spMkLst>
            <pc:docMk/>
            <pc:sldMk cId="2471300579" sldId="1195"/>
            <ac:spMk id="2" creationId="{83798CFF-D7EC-F1BC-7CDF-CB98CC463476}"/>
          </ac:spMkLst>
        </pc:spChg>
        <pc:spChg chg="mod">
          <ac:chgData name="Magnus Tränk" userId="73c60b22-ca24-47b0-bd75-dbf2f6fa7bc6" providerId="ADAL" clId="{045CF097-E429-412E-8E0C-84F055C91E07}" dt="2024-05-03T09:47:54.036" v="2104" actId="20577"/>
          <ac:spMkLst>
            <pc:docMk/>
            <pc:sldMk cId="2471300579" sldId="1195"/>
            <ac:spMk id="3" creationId="{0D8CD234-9174-394D-60A4-7B035400C07B}"/>
          </ac:spMkLst>
        </pc:spChg>
      </pc:sldChg>
    </pc:docChg>
  </pc:docChgLst>
  <pc:docChgLst>
    <pc:chgData name="Rana Alhalaseh" userId="77599387-2e60-4e13-a056-5c29cbf8c9b4" providerId="ADAL" clId="{218EAF98-D466-4756-B308-58BC5853B8EE}"/>
    <pc:docChg chg="undo custSel addSld delSld modSld sldOrd modMainMaster">
      <pc:chgData name="Rana Alhalaseh" userId="77599387-2e60-4e13-a056-5c29cbf8c9b4" providerId="ADAL" clId="{218EAF98-D466-4756-B308-58BC5853B8EE}" dt="2024-08-12T09:01:55.099" v="4915" actId="6549"/>
      <pc:docMkLst>
        <pc:docMk/>
      </pc:docMkLst>
      <pc:sldChg chg="modSp mod">
        <pc:chgData name="Rana Alhalaseh" userId="77599387-2e60-4e13-a056-5c29cbf8c9b4" providerId="ADAL" clId="{218EAF98-D466-4756-B308-58BC5853B8EE}" dt="2024-06-25T10:32:11.847" v="1502" actId="20577"/>
        <pc:sldMkLst>
          <pc:docMk/>
          <pc:sldMk cId="0" sldId="341"/>
        </pc:sldMkLst>
        <pc:spChg chg="mod">
          <ac:chgData name="Rana Alhalaseh" userId="77599387-2e60-4e13-a056-5c29cbf8c9b4" providerId="ADAL" clId="{218EAF98-D466-4756-B308-58BC5853B8EE}" dt="2024-06-25T10:32:11.847" v="1502" actId="20577"/>
          <ac:spMkLst>
            <pc:docMk/>
            <pc:sldMk cId="0" sldId="341"/>
            <ac:spMk id="5122" creationId="{6BFCA172-672F-4297-B767-9F7EDE373FA1}"/>
          </ac:spMkLst>
        </pc:spChg>
      </pc:sldChg>
      <pc:sldChg chg="modSp mod">
        <pc:chgData name="Rana Alhalaseh" userId="77599387-2e60-4e13-a056-5c29cbf8c9b4" providerId="ADAL" clId="{218EAF98-D466-4756-B308-58BC5853B8EE}" dt="2024-08-07T12:19:33.660" v="4631" actId="20577"/>
        <pc:sldMkLst>
          <pc:docMk/>
          <pc:sldMk cId="3999334811" sldId="1199"/>
        </pc:sldMkLst>
        <pc:spChg chg="mod">
          <ac:chgData name="Rana Alhalaseh" userId="77599387-2e60-4e13-a056-5c29cbf8c9b4" providerId="ADAL" clId="{218EAF98-D466-4756-B308-58BC5853B8EE}" dt="2024-08-07T12:19:33.660" v="4631" actId="20577"/>
          <ac:spMkLst>
            <pc:docMk/>
            <pc:sldMk cId="3999334811" sldId="1199"/>
            <ac:spMk id="8" creationId="{5AD2F93D-73E4-18B8-233D-13D32F5F4C2D}"/>
          </ac:spMkLst>
        </pc:spChg>
      </pc:sldChg>
      <pc:sldChg chg="addSp delSp modSp mod modNotesTx">
        <pc:chgData name="Rana Alhalaseh" userId="77599387-2e60-4e13-a056-5c29cbf8c9b4" providerId="ADAL" clId="{218EAF98-D466-4756-B308-58BC5853B8EE}" dt="2024-08-09T13:51:52.034" v="4636" actId="20577"/>
        <pc:sldMkLst>
          <pc:docMk/>
          <pc:sldMk cId="2740870023" sldId="1200"/>
        </pc:sldMkLst>
        <pc:spChg chg="mod">
          <ac:chgData name="Rana Alhalaseh" userId="77599387-2e60-4e13-a056-5c29cbf8c9b4" providerId="ADAL" clId="{218EAF98-D466-4756-B308-58BC5853B8EE}" dt="2024-08-02T11:09:52.413" v="4518" actId="255"/>
          <ac:spMkLst>
            <pc:docMk/>
            <pc:sldMk cId="2740870023" sldId="1200"/>
            <ac:spMk id="2" creationId="{BFFFEBDA-AF35-5CC5-1E8A-1EBDB7C9108A}"/>
          </ac:spMkLst>
        </pc:spChg>
        <pc:spChg chg="mod">
          <ac:chgData name="Rana Alhalaseh" userId="77599387-2e60-4e13-a056-5c29cbf8c9b4" providerId="ADAL" clId="{218EAF98-D466-4756-B308-58BC5853B8EE}" dt="2024-06-13T14:08:28.600" v="25" actId="20577"/>
          <ac:spMkLst>
            <pc:docMk/>
            <pc:sldMk cId="2740870023" sldId="1200"/>
            <ac:spMk id="3" creationId="{2EB18FD1-042D-B164-E707-A2F61B513FDF}"/>
          </ac:spMkLst>
        </pc:spChg>
        <pc:spChg chg="del">
          <ac:chgData name="Rana Alhalaseh" userId="77599387-2e60-4e13-a056-5c29cbf8c9b4" providerId="ADAL" clId="{218EAF98-D466-4756-B308-58BC5853B8EE}" dt="2024-06-13T14:15:29.210" v="52" actId="478"/>
          <ac:spMkLst>
            <pc:docMk/>
            <pc:sldMk cId="2740870023" sldId="1200"/>
            <ac:spMk id="4" creationId="{9DC05D01-0C5F-64FB-1104-A0AD4B6128CB}"/>
          </ac:spMkLst>
        </pc:spChg>
        <pc:spChg chg="add">
          <ac:chgData name="Rana Alhalaseh" userId="77599387-2e60-4e13-a056-5c29cbf8c9b4" providerId="ADAL" clId="{218EAF98-D466-4756-B308-58BC5853B8EE}" dt="2024-06-13T14:09:23.304" v="26"/>
          <ac:spMkLst>
            <pc:docMk/>
            <pc:sldMk cId="2740870023" sldId="1200"/>
            <ac:spMk id="5" creationId="{70E7B643-049B-E9F0-0A80-E4343D38D767}"/>
          </ac:spMkLst>
        </pc:spChg>
        <pc:spChg chg="add">
          <ac:chgData name="Rana Alhalaseh" userId="77599387-2e60-4e13-a056-5c29cbf8c9b4" providerId="ADAL" clId="{218EAF98-D466-4756-B308-58BC5853B8EE}" dt="2024-06-13T14:13:39.930" v="29"/>
          <ac:spMkLst>
            <pc:docMk/>
            <pc:sldMk cId="2740870023" sldId="1200"/>
            <ac:spMk id="7" creationId="{D3726EA0-DE7F-5883-3A6B-A1A24D3ACFFD}"/>
          </ac:spMkLst>
        </pc:spChg>
        <pc:spChg chg="add mod">
          <ac:chgData name="Rana Alhalaseh" userId="77599387-2e60-4e13-a056-5c29cbf8c9b4" providerId="ADAL" clId="{218EAF98-D466-4756-B308-58BC5853B8EE}" dt="2024-08-09T13:51:52.034" v="4636" actId="20577"/>
          <ac:spMkLst>
            <pc:docMk/>
            <pc:sldMk cId="2740870023" sldId="1200"/>
            <ac:spMk id="10" creationId="{0913D038-8C88-5357-4B3C-592E4EBB856A}"/>
          </ac:spMkLst>
        </pc:spChg>
        <pc:spChg chg="add mod">
          <ac:chgData name="Rana Alhalaseh" userId="77599387-2e60-4e13-a056-5c29cbf8c9b4" providerId="ADAL" clId="{218EAF98-D466-4756-B308-58BC5853B8EE}" dt="2024-06-13T14:51:41.673" v="448" actId="164"/>
          <ac:spMkLst>
            <pc:docMk/>
            <pc:sldMk cId="2740870023" sldId="1200"/>
            <ac:spMk id="11" creationId="{739AAFAA-6C31-B1EE-8D0C-DFA73B2B116B}"/>
          </ac:spMkLst>
        </pc:spChg>
        <pc:spChg chg="add mod">
          <ac:chgData name="Rana Alhalaseh" userId="77599387-2e60-4e13-a056-5c29cbf8c9b4" providerId="ADAL" clId="{218EAF98-D466-4756-B308-58BC5853B8EE}" dt="2024-06-13T14:51:41.673" v="448" actId="164"/>
          <ac:spMkLst>
            <pc:docMk/>
            <pc:sldMk cId="2740870023" sldId="1200"/>
            <ac:spMk id="12" creationId="{FF57C62B-E919-3742-49FC-4F1D0E3844EE}"/>
          </ac:spMkLst>
        </pc:spChg>
        <pc:grpChg chg="add mod">
          <ac:chgData name="Rana Alhalaseh" userId="77599387-2e60-4e13-a056-5c29cbf8c9b4" providerId="ADAL" clId="{218EAF98-D466-4756-B308-58BC5853B8EE}" dt="2024-06-13T14:51:47.313" v="475" actId="1035"/>
          <ac:grpSpMkLst>
            <pc:docMk/>
            <pc:sldMk cId="2740870023" sldId="1200"/>
            <ac:grpSpMk id="13" creationId="{30C27B3D-CF54-0127-8D18-B0AA5F5B961C}"/>
          </ac:grpSpMkLst>
        </pc:grpChg>
        <pc:graphicFrameChg chg="add del mod">
          <ac:chgData name="Rana Alhalaseh" userId="77599387-2e60-4e13-a056-5c29cbf8c9b4" providerId="ADAL" clId="{218EAF98-D466-4756-B308-58BC5853B8EE}" dt="2024-06-13T14:09:30.570" v="28" actId="478"/>
          <ac:graphicFrameMkLst>
            <pc:docMk/>
            <pc:sldMk cId="2740870023" sldId="1200"/>
            <ac:graphicFrameMk id="6" creationId="{EAD7BD78-11F0-F075-C37A-BA4D0A681286}"/>
          </ac:graphicFrameMkLst>
        </pc:graphicFrameChg>
        <pc:graphicFrameChg chg="add mod">
          <ac:chgData name="Rana Alhalaseh" userId="77599387-2e60-4e13-a056-5c29cbf8c9b4" providerId="ADAL" clId="{218EAF98-D466-4756-B308-58BC5853B8EE}" dt="2024-08-02T10:26:37.503" v="3795"/>
          <ac:graphicFrameMkLst>
            <pc:docMk/>
            <pc:sldMk cId="2740870023" sldId="1200"/>
            <ac:graphicFrameMk id="8" creationId="{C8B64723-1465-F028-E1EB-EC6BC015FA1C}"/>
          </ac:graphicFrameMkLst>
        </pc:graphicFrameChg>
      </pc:sldChg>
      <pc:sldChg chg="addSp delSp modSp del mod modShow">
        <pc:chgData name="Rana Alhalaseh" userId="77599387-2e60-4e13-a056-5c29cbf8c9b4" providerId="ADAL" clId="{218EAF98-D466-4756-B308-58BC5853B8EE}" dt="2024-07-22T08:08:37.227" v="3678" actId="47"/>
        <pc:sldMkLst>
          <pc:docMk/>
          <pc:sldMk cId="3119552927" sldId="1201"/>
        </pc:sldMkLst>
        <pc:spChg chg="mod">
          <ac:chgData name="Rana Alhalaseh" userId="77599387-2e60-4e13-a056-5c29cbf8c9b4" providerId="ADAL" clId="{218EAF98-D466-4756-B308-58BC5853B8EE}" dt="2024-07-01T05:42:47.992" v="2080" actId="20577"/>
          <ac:spMkLst>
            <pc:docMk/>
            <pc:sldMk cId="3119552927" sldId="1201"/>
            <ac:spMk id="2" creationId="{BFFFEBDA-AF35-5CC5-1E8A-1EBDB7C9108A}"/>
          </ac:spMkLst>
        </pc:spChg>
        <pc:spChg chg="mod">
          <ac:chgData name="Rana Alhalaseh" userId="77599387-2e60-4e13-a056-5c29cbf8c9b4" providerId="ADAL" clId="{218EAF98-D466-4756-B308-58BC5853B8EE}" dt="2024-07-01T05:43:02.452" v="2091" actId="20577"/>
          <ac:spMkLst>
            <pc:docMk/>
            <pc:sldMk cId="3119552927" sldId="1201"/>
            <ac:spMk id="3" creationId="{2EB18FD1-042D-B164-E707-A2F61B513FDF}"/>
          </ac:spMkLst>
        </pc:spChg>
        <pc:spChg chg="add">
          <ac:chgData name="Rana Alhalaseh" userId="77599387-2e60-4e13-a056-5c29cbf8c9b4" providerId="ADAL" clId="{218EAF98-D466-4756-B308-58BC5853B8EE}" dt="2024-06-14T11:33:56.510" v="1074"/>
          <ac:spMkLst>
            <pc:docMk/>
            <pc:sldMk cId="3119552927" sldId="1201"/>
            <ac:spMk id="4" creationId="{06814E7A-3EE7-F94B-40F5-CA3E6AF5C4DA}"/>
          </ac:spMkLst>
        </pc:spChg>
        <pc:spChg chg="add mod">
          <ac:chgData name="Rana Alhalaseh" userId="77599387-2e60-4e13-a056-5c29cbf8c9b4" providerId="ADAL" clId="{218EAF98-D466-4756-B308-58BC5853B8EE}" dt="2024-06-14T11:34:37.930" v="1091" actId="20577"/>
          <ac:spMkLst>
            <pc:docMk/>
            <pc:sldMk cId="3119552927" sldId="1201"/>
            <ac:spMk id="6" creationId="{0A93AA90-5E5C-F5D9-C2D8-DA7B34437BEA}"/>
          </ac:spMkLst>
        </pc:spChg>
        <pc:spChg chg="mod">
          <ac:chgData name="Rana Alhalaseh" userId="77599387-2e60-4e13-a056-5c29cbf8c9b4" providerId="ADAL" clId="{218EAF98-D466-4756-B308-58BC5853B8EE}" dt="2024-06-14T11:34:50.531" v="1092"/>
          <ac:spMkLst>
            <pc:docMk/>
            <pc:sldMk cId="3119552927" sldId="1201"/>
            <ac:spMk id="8" creationId="{F9590BCE-3DD1-B018-0854-F39F5C6705B5}"/>
          </ac:spMkLst>
        </pc:spChg>
        <pc:spChg chg="mod">
          <ac:chgData name="Rana Alhalaseh" userId="77599387-2e60-4e13-a056-5c29cbf8c9b4" providerId="ADAL" clId="{218EAF98-D466-4756-B308-58BC5853B8EE}" dt="2024-06-14T11:34:50.531" v="1092"/>
          <ac:spMkLst>
            <pc:docMk/>
            <pc:sldMk cId="3119552927" sldId="1201"/>
            <ac:spMk id="9" creationId="{2A2C6758-18DE-5978-4F03-51FB45FCF3AD}"/>
          </ac:spMkLst>
        </pc:spChg>
        <pc:spChg chg="add del">
          <ac:chgData name="Rana Alhalaseh" userId="77599387-2e60-4e13-a056-5c29cbf8c9b4" providerId="ADAL" clId="{218EAF98-D466-4756-B308-58BC5853B8EE}" dt="2024-06-14T12:40:10.967" v="1301"/>
          <ac:spMkLst>
            <pc:docMk/>
            <pc:sldMk cId="3119552927" sldId="1201"/>
            <ac:spMk id="10" creationId="{29A4FE99-59AE-7924-5B3F-DD8356F7741B}"/>
          </ac:spMkLst>
        </pc:spChg>
        <pc:grpChg chg="add mod">
          <ac:chgData name="Rana Alhalaseh" userId="77599387-2e60-4e13-a056-5c29cbf8c9b4" providerId="ADAL" clId="{218EAF98-D466-4756-B308-58BC5853B8EE}" dt="2024-06-14T11:35:34.031" v="1164" actId="1035"/>
          <ac:grpSpMkLst>
            <pc:docMk/>
            <pc:sldMk cId="3119552927" sldId="1201"/>
            <ac:grpSpMk id="7" creationId="{016B9D20-B48A-6084-C36D-BE745E85695E}"/>
          </ac:grpSpMkLst>
        </pc:grpChg>
        <pc:graphicFrameChg chg="add mod">
          <ac:chgData name="Rana Alhalaseh" userId="77599387-2e60-4e13-a056-5c29cbf8c9b4" providerId="ADAL" clId="{218EAF98-D466-4756-B308-58BC5853B8EE}" dt="2024-06-14T11:35:23.040" v="1142" actId="1036"/>
          <ac:graphicFrameMkLst>
            <pc:docMk/>
            <pc:sldMk cId="3119552927" sldId="1201"/>
            <ac:graphicFrameMk id="5" creationId="{21BCB0FE-C634-56D9-C942-9BCF4F5D7103}"/>
          </ac:graphicFrameMkLst>
        </pc:graphicFrameChg>
      </pc:sldChg>
      <pc:sldChg chg="delSp modSp add del mod modShow">
        <pc:chgData name="Rana Alhalaseh" userId="77599387-2e60-4e13-a056-5c29cbf8c9b4" providerId="ADAL" clId="{218EAF98-D466-4756-B308-58BC5853B8EE}" dt="2024-07-22T08:08:38.148" v="3679" actId="47"/>
        <pc:sldMkLst>
          <pc:docMk/>
          <pc:sldMk cId="1467745508" sldId="1202"/>
        </pc:sldMkLst>
        <pc:spChg chg="mod">
          <ac:chgData name="Rana Alhalaseh" userId="77599387-2e60-4e13-a056-5c29cbf8c9b4" providerId="ADAL" clId="{218EAF98-D466-4756-B308-58BC5853B8EE}" dt="2024-07-10T06:41:01.502" v="2435" actId="5793"/>
          <ac:spMkLst>
            <pc:docMk/>
            <pc:sldMk cId="1467745508" sldId="1202"/>
            <ac:spMk id="2" creationId="{BFFFEBDA-AF35-5CC5-1E8A-1EBDB7C9108A}"/>
          </ac:spMkLst>
        </pc:spChg>
        <pc:spChg chg="mod">
          <ac:chgData name="Rana Alhalaseh" userId="77599387-2e60-4e13-a056-5c29cbf8c9b4" providerId="ADAL" clId="{218EAF98-D466-4756-B308-58BC5853B8EE}" dt="2024-07-01T05:43:11.234" v="2103" actId="20577"/>
          <ac:spMkLst>
            <pc:docMk/>
            <pc:sldMk cId="1467745508" sldId="1202"/>
            <ac:spMk id="3" creationId="{2EB18FD1-042D-B164-E707-A2F61B513FDF}"/>
          </ac:spMkLst>
        </pc:spChg>
        <pc:spChg chg="del">
          <ac:chgData name="Rana Alhalaseh" userId="77599387-2e60-4e13-a056-5c29cbf8c9b4" providerId="ADAL" clId="{218EAF98-D466-4756-B308-58BC5853B8EE}" dt="2024-07-01T05:45:47.693" v="2111" actId="478"/>
          <ac:spMkLst>
            <pc:docMk/>
            <pc:sldMk cId="1467745508" sldId="1202"/>
            <ac:spMk id="4" creationId="{06814E7A-3EE7-F94B-40F5-CA3E6AF5C4DA}"/>
          </ac:spMkLst>
        </pc:spChg>
        <pc:spChg chg="mod">
          <ac:chgData name="Rana Alhalaseh" userId="77599387-2e60-4e13-a056-5c29cbf8c9b4" providerId="ADAL" clId="{218EAF98-D466-4756-B308-58BC5853B8EE}" dt="2024-07-01T05:45:38.218" v="2108"/>
          <ac:spMkLst>
            <pc:docMk/>
            <pc:sldMk cId="1467745508" sldId="1202"/>
            <ac:spMk id="6" creationId="{0A93AA90-5E5C-F5D9-C2D8-DA7B34437BEA}"/>
          </ac:spMkLst>
        </pc:spChg>
        <pc:graphicFrameChg chg="mod">
          <ac:chgData name="Rana Alhalaseh" userId="77599387-2e60-4e13-a056-5c29cbf8c9b4" providerId="ADAL" clId="{218EAF98-D466-4756-B308-58BC5853B8EE}" dt="2024-07-01T05:45:05.963" v="2107"/>
          <ac:graphicFrameMkLst>
            <pc:docMk/>
            <pc:sldMk cId="1467745508" sldId="1202"/>
            <ac:graphicFrameMk id="5" creationId="{21BCB0FE-C634-56D9-C942-9BCF4F5D7103}"/>
          </ac:graphicFrameMkLst>
        </pc:graphicFrameChg>
      </pc:sldChg>
      <pc:sldChg chg="modSp add mod ord">
        <pc:chgData name="Rana Alhalaseh" userId="77599387-2e60-4e13-a056-5c29cbf8c9b4" providerId="ADAL" clId="{218EAF98-D466-4756-B308-58BC5853B8EE}" dt="2024-07-24T08:50:25.701" v="3790" actId="20577"/>
        <pc:sldMkLst>
          <pc:docMk/>
          <pc:sldMk cId="3114711551" sldId="1203"/>
        </pc:sldMkLst>
        <pc:spChg chg="mod">
          <ac:chgData name="Rana Alhalaseh" userId="77599387-2e60-4e13-a056-5c29cbf8c9b4" providerId="ADAL" clId="{218EAF98-D466-4756-B308-58BC5853B8EE}" dt="2024-07-24T08:50:25.701" v="3790" actId="20577"/>
          <ac:spMkLst>
            <pc:docMk/>
            <pc:sldMk cId="3114711551" sldId="1203"/>
            <ac:spMk id="2" creationId="{BFFFEBDA-AF35-5CC5-1E8A-1EBDB7C9108A}"/>
          </ac:spMkLst>
        </pc:spChg>
        <pc:spChg chg="mod">
          <ac:chgData name="Rana Alhalaseh" userId="77599387-2e60-4e13-a056-5c29cbf8c9b4" providerId="ADAL" clId="{218EAF98-D466-4756-B308-58BC5853B8EE}" dt="2024-07-11T13:42:25.431" v="2837" actId="20577"/>
          <ac:spMkLst>
            <pc:docMk/>
            <pc:sldMk cId="3114711551" sldId="1203"/>
            <ac:spMk id="3" creationId="{2EB18FD1-042D-B164-E707-A2F61B513FDF}"/>
          </ac:spMkLst>
        </pc:spChg>
        <pc:graphicFrameChg chg="mod">
          <ac:chgData name="Rana Alhalaseh" userId="77599387-2e60-4e13-a056-5c29cbf8c9b4" providerId="ADAL" clId="{218EAF98-D466-4756-B308-58BC5853B8EE}" dt="2024-07-22T08:08:12.564" v="3625" actId="1076"/>
          <ac:graphicFrameMkLst>
            <pc:docMk/>
            <pc:sldMk cId="3114711551" sldId="1203"/>
            <ac:graphicFrameMk id="5" creationId="{21BCB0FE-C634-56D9-C942-9BCF4F5D7103}"/>
          </ac:graphicFrameMkLst>
        </pc:graphicFrameChg>
      </pc:sldChg>
      <pc:sldChg chg="addSp delSp modSp new mod">
        <pc:chgData name="Rana Alhalaseh" userId="77599387-2e60-4e13-a056-5c29cbf8c9b4" providerId="ADAL" clId="{218EAF98-D466-4756-B308-58BC5853B8EE}" dt="2024-07-22T08:07:54.087" v="3624" actId="14100"/>
        <pc:sldMkLst>
          <pc:docMk/>
          <pc:sldMk cId="2980438067" sldId="1204"/>
        </pc:sldMkLst>
        <pc:spChg chg="del">
          <ac:chgData name="Rana Alhalaseh" userId="77599387-2e60-4e13-a056-5c29cbf8c9b4" providerId="ADAL" clId="{218EAF98-D466-4756-B308-58BC5853B8EE}" dt="2024-07-22T08:00:08.237" v="3617" actId="478"/>
          <ac:spMkLst>
            <pc:docMk/>
            <pc:sldMk cId="2980438067" sldId="1204"/>
            <ac:spMk id="2" creationId="{04FAFAFF-3D7E-D506-2C9F-4E121D3ECD0C}"/>
          </ac:spMkLst>
        </pc:spChg>
        <pc:spChg chg="mod">
          <ac:chgData name="Rana Alhalaseh" userId="77599387-2e60-4e13-a056-5c29cbf8c9b4" providerId="ADAL" clId="{218EAF98-D466-4756-B308-58BC5853B8EE}" dt="2024-07-22T07:36:22.243" v="3615"/>
          <ac:spMkLst>
            <pc:docMk/>
            <pc:sldMk cId="2980438067" sldId="1204"/>
            <ac:spMk id="3" creationId="{A44B3373-C62C-9D83-3022-475BED563A20}"/>
          </ac:spMkLst>
        </pc:spChg>
        <pc:spChg chg="add del">
          <ac:chgData name="Rana Alhalaseh" userId="77599387-2e60-4e13-a056-5c29cbf8c9b4" providerId="ADAL" clId="{218EAF98-D466-4756-B308-58BC5853B8EE}" dt="2024-07-22T07:36:26.826" v="3616" actId="478"/>
          <ac:spMkLst>
            <pc:docMk/>
            <pc:sldMk cId="2980438067" sldId="1204"/>
            <ac:spMk id="5" creationId="{8C2F1B30-EBF1-25A7-C36F-F1DE2E91D106}"/>
          </ac:spMkLst>
        </pc:spChg>
        <pc:spChg chg="add del mod">
          <ac:chgData name="Rana Alhalaseh" userId="77599387-2e60-4e13-a056-5c29cbf8c9b4" providerId="ADAL" clId="{218EAF98-D466-4756-B308-58BC5853B8EE}" dt="2024-07-22T08:00:15.073" v="3619"/>
          <ac:spMkLst>
            <pc:docMk/>
            <pc:sldMk cId="2980438067" sldId="1204"/>
            <ac:spMk id="7" creationId="{572B2B4A-33E1-0403-C29C-5347638A5B47}"/>
          </ac:spMkLst>
        </pc:spChg>
        <pc:graphicFrameChg chg="add del mod">
          <ac:chgData name="Rana Alhalaseh" userId="77599387-2e60-4e13-a056-5c29cbf8c9b4" providerId="ADAL" clId="{218EAF98-D466-4756-B308-58BC5853B8EE}" dt="2024-07-22T08:00:15.073" v="3619"/>
          <ac:graphicFrameMkLst>
            <pc:docMk/>
            <pc:sldMk cId="2980438067" sldId="1204"/>
            <ac:graphicFrameMk id="6" creationId="{D186C3DC-03FF-456B-078E-D205ADA04586}"/>
          </ac:graphicFrameMkLst>
        </pc:graphicFrameChg>
        <pc:picChg chg="add mod">
          <ac:chgData name="Rana Alhalaseh" userId="77599387-2e60-4e13-a056-5c29cbf8c9b4" providerId="ADAL" clId="{218EAF98-D466-4756-B308-58BC5853B8EE}" dt="2024-07-22T08:07:54.087" v="3624" actId="14100"/>
          <ac:picMkLst>
            <pc:docMk/>
            <pc:sldMk cId="2980438067" sldId="1204"/>
            <ac:picMk id="9" creationId="{826E3483-25EB-E5A6-546A-F67E9F26BDC1}"/>
          </ac:picMkLst>
        </pc:picChg>
      </pc:sldChg>
      <pc:sldChg chg="addSp delSp modSp new mod">
        <pc:chgData name="Rana Alhalaseh" userId="77599387-2e60-4e13-a056-5c29cbf8c9b4" providerId="ADAL" clId="{218EAF98-D466-4756-B308-58BC5853B8EE}" dt="2024-08-02T11:11:02.832" v="4628" actId="20577"/>
        <pc:sldMkLst>
          <pc:docMk/>
          <pc:sldMk cId="2542519722" sldId="1205"/>
        </pc:sldMkLst>
        <pc:spChg chg="del">
          <ac:chgData name="Rana Alhalaseh" userId="77599387-2e60-4e13-a056-5c29cbf8c9b4" providerId="ADAL" clId="{218EAF98-D466-4756-B308-58BC5853B8EE}" dt="2024-07-22T11:26:14.066" v="3713" actId="478"/>
          <ac:spMkLst>
            <pc:docMk/>
            <pc:sldMk cId="2542519722" sldId="1205"/>
            <ac:spMk id="2" creationId="{76AC470B-C290-DCFD-C817-6FA02E08E234}"/>
          </ac:spMkLst>
        </pc:spChg>
        <pc:spChg chg="mod">
          <ac:chgData name="Rana Alhalaseh" userId="77599387-2e60-4e13-a056-5c29cbf8c9b4" providerId="ADAL" clId="{218EAF98-D466-4756-B308-58BC5853B8EE}" dt="2024-08-02T11:11:02.832" v="4628" actId="20577"/>
          <ac:spMkLst>
            <pc:docMk/>
            <pc:sldMk cId="2542519722" sldId="1205"/>
            <ac:spMk id="3" creationId="{8353D65E-5105-7338-3720-0E402BB96233}"/>
          </ac:spMkLst>
        </pc:spChg>
        <pc:spChg chg="add">
          <ac:chgData name="Rana Alhalaseh" userId="77599387-2e60-4e13-a056-5c29cbf8c9b4" providerId="ADAL" clId="{218EAF98-D466-4756-B308-58BC5853B8EE}" dt="2024-07-22T11:26:15.034" v="3714"/>
          <ac:spMkLst>
            <pc:docMk/>
            <pc:sldMk cId="2542519722" sldId="1205"/>
            <ac:spMk id="4" creationId="{0F0805DC-0FA9-229A-72CA-4075BDF7B915}"/>
          </ac:spMkLst>
        </pc:spChg>
        <pc:spChg chg="add mod">
          <ac:chgData name="Rana Alhalaseh" userId="77599387-2e60-4e13-a056-5c29cbf8c9b4" providerId="ADAL" clId="{218EAF98-D466-4756-B308-58BC5853B8EE}" dt="2024-07-22T11:31:56.669" v="3718" actId="1076"/>
          <ac:spMkLst>
            <pc:docMk/>
            <pc:sldMk cId="2542519722" sldId="1205"/>
            <ac:spMk id="6" creationId="{DAF1317D-F0DD-9D6E-3163-1AE25E3824C9}"/>
          </ac:spMkLst>
        </pc:spChg>
        <pc:graphicFrameChg chg="add mod">
          <ac:chgData name="Rana Alhalaseh" userId="77599387-2e60-4e13-a056-5c29cbf8c9b4" providerId="ADAL" clId="{218EAF98-D466-4756-B308-58BC5853B8EE}" dt="2024-07-22T11:31:50.973" v="3717" actId="1076"/>
          <ac:graphicFrameMkLst>
            <pc:docMk/>
            <pc:sldMk cId="2542519722" sldId="1205"/>
            <ac:graphicFrameMk id="5" creationId="{8B6F4E3D-95A2-0995-1A98-89356B5C506C}"/>
          </ac:graphicFrameMkLst>
        </pc:graphicFrameChg>
      </pc:sldChg>
      <pc:sldChg chg="addSp modSp new mod">
        <pc:chgData name="Rana Alhalaseh" userId="77599387-2e60-4e13-a056-5c29cbf8c9b4" providerId="ADAL" clId="{218EAF98-D466-4756-B308-58BC5853B8EE}" dt="2024-08-09T13:56:48.124" v="4906" actId="20577"/>
        <pc:sldMkLst>
          <pc:docMk/>
          <pc:sldMk cId="4255487736" sldId="1206"/>
        </pc:sldMkLst>
        <pc:spChg chg="mod">
          <ac:chgData name="Rana Alhalaseh" userId="77599387-2e60-4e13-a056-5c29cbf8c9b4" providerId="ADAL" clId="{218EAF98-D466-4756-B308-58BC5853B8EE}" dt="2024-08-09T13:56:48.124" v="4906" actId="20577"/>
          <ac:spMkLst>
            <pc:docMk/>
            <pc:sldMk cId="4255487736" sldId="1206"/>
            <ac:spMk id="2" creationId="{7B327056-725B-843D-0E9C-3233B39E934F}"/>
          </ac:spMkLst>
        </pc:spChg>
        <pc:spChg chg="mod">
          <ac:chgData name="Rana Alhalaseh" userId="77599387-2e60-4e13-a056-5c29cbf8c9b4" providerId="ADAL" clId="{218EAF98-D466-4756-B308-58BC5853B8EE}" dt="2024-08-09T13:52:01.144" v="4660" actId="20577"/>
          <ac:spMkLst>
            <pc:docMk/>
            <pc:sldMk cId="4255487736" sldId="1206"/>
            <ac:spMk id="3" creationId="{B848D3F1-97A8-0EE0-8A78-93D4A642C560}"/>
          </ac:spMkLst>
        </pc:spChg>
        <pc:spChg chg="add mod">
          <ac:chgData name="Rana Alhalaseh" userId="77599387-2e60-4e13-a056-5c29cbf8c9b4" providerId="ADAL" clId="{218EAF98-D466-4756-B308-58BC5853B8EE}" dt="2024-08-09T13:52:19.663" v="4663" actId="1076"/>
          <ac:spMkLst>
            <pc:docMk/>
            <pc:sldMk cId="4255487736" sldId="1206"/>
            <ac:spMk id="5" creationId="{86880D47-EA35-F163-C2A4-2C769BD97D29}"/>
          </ac:spMkLst>
        </pc:spChg>
        <pc:graphicFrameChg chg="add mod">
          <ac:chgData name="Rana Alhalaseh" userId="77599387-2e60-4e13-a056-5c29cbf8c9b4" providerId="ADAL" clId="{218EAF98-D466-4756-B308-58BC5853B8EE}" dt="2024-08-09T13:52:19.663" v="4663" actId="1076"/>
          <ac:graphicFrameMkLst>
            <pc:docMk/>
            <pc:sldMk cId="4255487736" sldId="1206"/>
            <ac:graphicFrameMk id="4" creationId="{1D377CD3-2A57-8C10-5774-887B03DBDCEB}"/>
          </ac:graphicFrameMkLst>
        </pc:graphicFrameChg>
      </pc:sldChg>
      <pc:sldMasterChg chg="modSp mod">
        <pc:chgData name="Rana Alhalaseh" userId="77599387-2e60-4e13-a056-5c29cbf8c9b4" providerId="ADAL" clId="{218EAF98-D466-4756-B308-58BC5853B8EE}" dt="2024-08-12T09:01:55.099" v="4915" actId="6549"/>
        <pc:sldMasterMkLst>
          <pc:docMk/>
          <pc:sldMasterMk cId="0" sldId="2147485146"/>
        </pc:sldMasterMkLst>
        <pc:spChg chg="mod">
          <ac:chgData name="Rana Alhalaseh" userId="77599387-2e60-4e13-a056-5c29cbf8c9b4" providerId="ADAL" clId="{218EAF98-D466-4756-B308-58BC5853B8EE}" dt="2024-08-12T09:01:55.099" v="4915" actId="6549"/>
          <ac:spMkLst>
            <pc:docMk/>
            <pc:sldMasterMk cId="0" sldId="2147485146"/>
            <ac:spMk id="15" creationId="{897F339D-C9FE-4694-B4EA-980A7508C12C}"/>
          </ac:spMkLst>
        </pc:spChg>
      </pc:sldMasterChg>
    </pc:docChg>
  </pc:docChgLst>
  <pc:docChgLst>
    <pc:chgData name="Rana Alhalaseh" userId="77599387-2e60-4e13-a056-5c29cbf8c9b4" providerId="ADAL" clId="{2DD359C5-67C1-41AB-A7E4-4F676B267D7A}"/>
    <pc:docChg chg="undo custSel addSld delSld modSld sldOrd modMainMaster">
      <pc:chgData name="Rana Alhalaseh" userId="77599387-2e60-4e13-a056-5c29cbf8c9b4" providerId="ADAL" clId="{2DD359C5-67C1-41AB-A7E4-4F676B267D7A}" dt="2024-05-06T09:15:05.928" v="14050" actId="20577"/>
      <pc:docMkLst>
        <pc:docMk/>
      </pc:docMkLst>
      <pc:sldChg chg="modSp mod">
        <pc:chgData name="Rana Alhalaseh" userId="77599387-2e60-4e13-a056-5c29cbf8c9b4" providerId="ADAL" clId="{2DD359C5-67C1-41AB-A7E4-4F676B267D7A}" dt="2024-04-29T06:51:10.690" v="43" actId="20577"/>
        <pc:sldMkLst>
          <pc:docMk/>
          <pc:sldMk cId="0" sldId="341"/>
        </pc:sldMkLst>
        <pc:spChg chg="mod">
          <ac:chgData name="Rana Alhalaseh" userId="77599387-2e60-4e13-a056-5c29cbf8c9b4" providerId="ADAL" clId="{2DD359C5-67C1-41AB-A7E4-4F676B267D7A}" dt="2024-04-29T06:51:10.690" v="43" actId="20577"/>
          <ac:spMkLst>
            <pc:docMk/>
            <pc:sldMk cId="0" sldId="341"/>
            <ac:spMk id="5122" creationId="{6BFCA172-672F-4297-B767-9F7EDE373FA1}"/>
          </ac:spMkLst>
        </pc:spChg>
      </pc:sldChg>
      <pc:sldChg chg="addSp delSp modSp mod">
        <pc:chgData name="Rana Alhalaseh" userId="77599387-2e60-4e13-a056-5c29cbf8c9b4" providerId="ADAL" clId="{2DD359C5-67C1-41AB-A7E4-4F676B267D7A}" dt="2024-04-29T06:51:57.660" v="49" actId="14100"/>
        <pc:sldMkLst>
          <pc:docMk/>
          <pc:sldMk cId="3205267666" sldId="1167"/>
        </pc:sldMkLst>
        <pc:spChg chg="add mod">
          <ac:chgData name="Rana Alhalaseh" userId="77599387-2e60-4e13-a056-5c29cbf8c9b4" providerId="ADAL" clId="{2DD359C5-67C1-41AB-A7E4-4F676B267D7A}" dt="2024-04-22T07:01:51.300" v="4" actId="1076"/>
          <ac:spMkLst>
            <pc:docMk/>
            <pc:sldMk cId="3205267666" sldId="1167"/>
            <ac:spMk id="5" creationId="{03B8F886-EAE2-23A6-E33A-1A6847DCDF44}"/>
          </ac:spMkLst>
        </pc:spChg>
        <pc:spChg chg="mod">
          <ac:chgData name="Rana Alhalaseh" userId="77599387-2e60-4e13-a056-5c29cbf8c9b4" providerId="ADAL" clId="{2DD359C5-67C1-41AB-A7E4-4F676B267D7A}" dt="2024-04-29T06:51:57.660" v="49" actId="14100"/>
          <ac:spMkLst>
            <pc:docMk/>
            <pc:sldMk cId="3205267666" sldId="1167"/>
            <ac:spMk id="11" creationId="{5A8B2E05-A3B9-D3EB-F90B-5788612F9354}"/>
          </ac:spMkLst>
        </pc:spChg>
        <pc:graphicFrameChg chg="del mod">
          <ac:chgData name="Rana Alhalaseh" userId="77599387-2e60-4e13-a056-5c29cbf8c9b4" providerId="ADAL" clId="{2DD359C5-67C1-41AB-A7E4-4F676B267D7A}" dt="2024-04-29T06:51:44.470" v="45" actId="478"/>
          <ac:graphicFrameMkLst>
            <pc:docMk/>
            <pc:sldMk cId="3205267666" sldId="1167"/>
            <ac:graphicFrameMk id="4" creationId="{E99FD018-EBA7-81AC-ABDA-4234D0484CD6}"/>
          </ac:graphicFrameMkLst>
        </pc:graphicFrameChg>
        <pc:graphicFrameChg chg="add del mod">
          <ac:chgData name="Rana Alhalaseh" userId="77599387-2e60-4e13-a056-5c29cbf8c9b4" providerId="ADAL" clId="{2DD359C5-67C1-41AB-A7E4-4F676B267D7A}" dt="2024-04-29T06:51:38.570" v="44" actId="478"/>
          <ac:graphicFrameMkLst>
            <pc:docMk/>
            <pc:sldMk cId="3205267666" sldId="1167"/>
            <ac:graphicFrameMk id="7" creationId="{F4EAABFE-1BC2-6B71-C131-AAFC86217D1E}"/>
          </ac:graphicFrameMkLst>
        </pc:graphicFrameChg>
        <pc:graphicFrameChg chg="mod">
          <ac:chgData name="Rana Alhalaseh" userId="77599387-2e60-4e13-a056-5c29cbf8c9b4" providerId="ADAL" clId="{2DD359C5-67C1-41AB-A7E4-4F676B267D7A}" dt="2024-04-29T06:51:53.760" v="48" actId="1076"/>
          <ac:graphicFrameMkLst>
            <pc:docMk/>
            <pc:sldMk cId="3205267666" sldId="1167"/>
            <ac:graphicFrameMk id="10" creationId="{A405E0E5-E9F1-67C5-72A9-693F95184A4F}"/>
          </ac:graphicFrameMkLst>
        </pc:graphicFrameChg>
      </pc:sldChg>
      <pc:sldChg chg="modSp mod">
        <pc:chgData name="Rana Alhalaseh" userId="77599387-2e60-4e13-a056-5c29cbf8c9b4" providerId="ADAL" clId="{2DD359C5-67C1-41AB-A7E4-4F676B267D7A}" dt="2024-04-29T06:57:06.730" v="82" actId="20577"/>
        <pc:sldMkLst>
          <pc:docMk/>
          <pc:sldMk cId="1351470595" sldId="1168"/>
        </pc:sldMkLst>
        <pc:spChg chg="mod">
          <ac:chgData name="Rana Alhalaseh" userId="77599387-2e60-4e13-a056-5c29cbf8c9b4" providerId="ADAL" clId="{2DD359C5-67C1-41AB-A7E4-4F676B267D7A}" dt="2024-04-29T06:57:06.730" v="82" actId="20577"/>
          <ac:spMkLst>
            <pc:docMk/>
            <pc:sldMk cId="1351470595" sldId="1168"/>
            <ac:spMk id="3" creationId="{A84D7B5F-1D6F-537F-826E-6D95CD25D35A}"/>
          </ac:spMkLst>
        </pc:spChg>
      </pc:sldChg>
      <pc:sldChg chg="del">
        <pc:chgData name="Rana Alhalaseh" userId="77599387-2e60-4e13-a056-5c29cbf8c9b4" providerId="ADAL" clId="{2DD359C5-67C1-41AB-A7E4-4F676B267D7A}" dt="2024-04-29T11:49:12.106" v="2425" actId="47"/>
        <pc:sldMkLst>
          <pc:docMk/>
          <pc:sldMk cId="1115765593" sldId="1169"/>
        </pc:sldMkLst>
      </pc:sldChg>
      <pc:sldChg chg="ord">
        <pc:chgData name="Rana Alhalaseh" userId="77599387-2e60-4e13-a056-5c29cbf8c9b4" providerId="ADAL" clId="{2DD359C5-67C1-41AB-A7E4-4F676B267D7A}" dt="2024-04-29T07:05:03.251" v="89"/>
        <pc:sldMkLst>
          <pc:docMk/>
          <pc:sldMk cId="2319582856" sldId="1170"/>
        </pc:sldMkLst>
      </pc:sldChg>
      <pc:sldChg chg="addSp delSp modSp mod ord">
        <pc:chgData name="Rana Alhalaseh" userId="77599387-2e60-4e13-a056-5c29cbf8c9b4" providerId="ADAL" clId="{2DD359C5-67C1-41AB-A7E4-4F676B267D7A}" dt="2024-04-29T12:09:58.706" v="2489"/>
        <pc:sldMkLst>
          <pc:docMk/>
          <pc:sldMk cId="2391667440" sldId="1171"/>
        </pc:sldMkLst>
        <pc:spChg chg="mod">
          <ac:chgData name="Rana Alhalaseh" userId="77599387-2e60-4e13-a056-5c29cbf8c9b4" providerId="ADAL" clId="{2DD359C5-67C1-41AB-A7E4-4F676B267D7A}" dt="2024-04-29T12:09:58.706" v="2489"/>
          <ac:spMkLst>
            <pc:docMk/>
            <pc:sldMk cId="2391667440" sldId="1171"/>
            <ac:spMk id="2" creationId="{388167F9-C3EA-3EB1-F244-4DF55102AD1A}"/>
          </ac:spMkLst>
        </pc:spChg>
        <pc:spChg chg="mod">
          <ac:chgData name="Rana Alhalaseh" userId="77599387-2e60-4e13-a056-5c29cbf8c9b4" providerId="ADAL" clId="{2DD359C5-67C1-41AB-A7E4-4F676B267D7A}" dt="2024-04-29T11:34:08.155" v="2025" actId="20577"/>
          <ac:spMkLst>
            <pc:docMk/>
            <pc:sldMk cId="2391667440" sldId="1171"/>
            <ac:spMk id="3" creationId="{E1B07AB4-3A5F-4138-F33B-A9DB16C19690}"/>
          </ac:spMkLst>
        </pc:spChg>
        <pc:picChg chg="add del">
          <ac:chgData name="Rana Alhalaseh" userId="77599387-2e60-4e13-a056-5c29cbf8c9b4" providerId="ADAL" clId="{2DD359C5-67C1-41AB-A7E4-4F676B267D7A}" dt="2024-04-29T11:39:32.940" v="2160" actId="478"/>
          <ac:picMkLst>
            <pc:docMk/>
            <pc:sldMk cId="2391667440" sldId="1171"/>
            <ac:picMk id="5" creationId="{840576A6-E3AA-CF8A-070E-BD24EB8BD8EB}"/>
          </ac:picMkLst>
        </pc:picChg>
      </pc:sldChg>
      <pc:sldChg chg="del">
        <pc:chgData name="Rana Alhalaseh" userId="77599387-2e60-4e13-a056-5c29cbf8c9b4" providerId="ADAL" clId="{2DD359C5-67C1-41AB-A7E4-4F676B267D7A}" dt="2024-04-29T07:08:07.441" v="90" actId="47"/>
        <pc:sldMkLst>
          <pc:docMk/>
          <pc:sldMk cId="3699848843" sldId="1179"/>
        </pc:sldMkLst>
      </pc:sldChg>
      <pc:sldChg chg="addSp delSp modSp new del mod ord">
        <pc:chgData name="Rana Alhalaseh" userId="77599387-2e60-4e13-a056-5c29cbf8c9b4" providerId="ADAL" clId="{2DD359C5-67C1-41AB-A7E4-4F676B267D7A}" dt="2024-04-29T11:20:06.050" v="1474" actId="47"/>
        <pc:sldMkLst>
          <pc:docMk/>
          <pc:sldMk cId="3473672426" sldId="1180"/>
        </pc:sldMkLst>
        <pc:spChg chg="del">
          <ac:chgData name="Rana Alhalaseh" userId="77599387-2e60-4e13-a056-5c29cbf8c9b4" providerId="ADAL" clId="{2DD359C5-67C1-41AB-A7E4-4F676B267D7A}" dt="2024-04-29T06:58:31.372" v="83" actId="478"/>
          <ac:spMkLst>
            <pc:docMk/>
            <pc:sldMk cId="3473672426" sldId="1180"/>
            <ac:spMk id="2" creationId="{403DD83A-D005-8C33-F78C-2BF7256283BA}"/>
          </ac:spMkLst>
        </pc:spChg>
        <pc:spChg chg="mod">
          <ac:chgData name="Rana Alhalaseh" userId="77599387-2e60-4e13-a056-5c29cbf8c9b4" providerId="ADAL" clId="{2DD359C5-67C1-41AB-A7E4-4F676B267D7A}" dt="2024-04-29T06:57:01.227" v="80" actId="20577"/>
          <ac:spMkLst>
            <pc:docMk/>
            <pc:sldMk cId="3473672426" sldId="1180"/>
            <ac:spMk id="3" creationId="{1F37A946-1CBB-FCA0-7757-056DCBFD83A8}"/>
          </ac:spMkLst>
        </pc:spChg>
        <pc:spChg chg="add mod">
          <ac:chgData name="Rana Alhalaseh" userId="77599387-2e60-4e13-a056-5c29cbf8c9b4" providerId="ADAL" clId="{2DD359C5-67C1-41AB-A7E4-4F676B267D7A}" dt="2024-04-29T07:02:50.231" v="87" actId="1076"/>
          <ac:spMkLst>
            <pc:docMk/>
            <pc:sldMk cId="3473672426" sldId="1180"/>
            <ac:spMk id="4" creationId="{8E28D0B1-C2DA-509C-7A54-12171190D4D2}"/>
          </ac:spMkLst>
        </pc:spChg>
      </pc:sldChg>
      <pc:sldChg chg="addSp delSp modSp new mod modShow">
        <pc:chgData name="Rana Alhalaseh" userId="77599387-2e60-4e13-a056-5c29cbf8c9b4" providerId="ADAL" clId="{2DD359C5-67C1-41AB-A7E4-4F676B267D7A}" dt="2024-04-30T15:49:31.711" v="7483" actId="729"/>
        <pc:sldMkLst>
          <pc:docMk/>
          <pc:sldMk cId="3694801271" sldId="1181"/>
        </pc:sldMkLst>
        <pc:spChg chg="mod">
          <ac:chgData name="Rana Alhalaseh" userId="77599387-2e60-4e13-a056-5c29cbf8c9b4" providerId="ADAL" clId="{2DD359C5-67C1-41AB-A7E4-4F676B267D7A}" dt="2024-04-30T13:18:30.211" v="3467" actId="6549"/>
          <ac:spMkLst>
            <pc:docMk/>
            <pc:sldMk cId="3694801271" sldId="1181"/>
            <ac:spMk id="2" creationId="{4EF105B2-0268-FD6F-1784-C266049BB5A3}"/>
          </ac:spMkLst>
        </pc:spChg>
        <pc:spChg chg="mod">
          <ac:chgData name="Rana Alhalaseh" userId="77599387-2e60-4e13-a056-5c29cbf8c9b4" providerId="ADAL" clId="{2DD359C5-67C1-41AB-A7E4-4F676B267D7A}" dt="2024-04-30T13:20:59.971" v="3590" actId="20577"/>
          <ac:spMkLst>
            <pc:docMk/>
            <pc:sldMk cId="3694801271" sldId="1181"/>
            <ac:spMk id="3" creationId="{E5D137D5-1588-9427-979B-8304B7CBF521}"/>
          </ac:spMkLst>
        </pc:spChg>
        <pc:spChg chg="add del mod">
          <ac:chgData name="Rana Alhalaseh" userId="77599387-2e60-4e13-a056-5c29cbf8c9b4" providerId="ADAL" clId="{2DD359C5-67C1-41AB-A7E4-4F676B267D7A}" dt="2024-04-30T11:48:05.369" v="2569" actId="478"/>
          <ac:spMkLst>
            <pc:docMk/>
            <pc:sldMk cId="3694801271" sldId="1181"/>
            <ac:spMk id="4" creationId="{D2F59FC4-C3BB-C819-7FBD-7A25D1778C14}"/>
          </ac:spMkLst>
        </pc:spChg>
      </pc:sldChg>
      <pc:sldChg chg="addSp modSp new mod modShow">
        <pc:chgData name="Rana Alhalaseh" userId="77599387-2e60-4e13-a056-5c29cbf8c9b4" providerId="ADAL" clId="{2DD359C5-67C1-41AB-A7E4-4F676B267D7A}" dt="2024-04-30T15:49:36.771" v="7484" actId="729"/>
        <pc:sldMkLst>
          <pc:docMk/>
          <pc:sldMk cId="2104411348" sldId="1182"/>
        </pc:sldMkLst>
        <pc:spChg chg="mod">
          <ac:chgData name="Rana Alhalaseh" userId="77599387-2e60-4e13-a056-5c29cbf8c9b4" providerId="ADAL" clId="{2DD359C5-67C1-41AB-A7E4-4F676B267D7A}" dt="2024-04-29T11:18:18.670" v="1360" actId="14100"/>
          <ac:spMkLst>
            <pc:docMk/>
            <pc:sldMk cId="2104411348" sldId="1182"/>
            <ac:spMk id="2" creationId="{F1AADC3E-58A8-B9EE-89B7-6CE6F765613F}"/>
          </ac:spMkLst>
        </pc:spChg>
        <pc:spChg chg="mod">
          <ac:chgData name="Rana Alhalaseh" userId="77599387-2e60-4e13-a056-5c29cbf8c9b4" providerId="ADAL" clId="{2DD359C5-67C1-41AB-A7E4-4F676B267D7A}" dt="2024-04-29T11:04:29.860" v="924" actId="20577"/>
          <ac:spMkLst>
            <pc:docMk/>
            <pc:sldMk cId="2104411348" sldId="1182"/>
            <ac:spMk id="3" creationId="{EC6F22E0-17F4-4C02-4F20-19FFD95039A6}"/>
          </ac:spMkLst>
        </pc:spChg>
        <pc:spChg chg="add mod">
          <ac:chgData name="Rana Alhalaseh" userId="77599387-2e60-4e13-a056-5c29cbf8c9b4" providerId="ADAL" clId="{2DD359C5-67C1-41AB-A7E4-4F676B267D7A}" dt="2024-04-29T12:08:33.236" v="2439" actId="1036"/>
          <ac:spMkLst>
            <pc:docMk/>
            <pc:sldMk cId="2104411348" sldId="1182"/>
            <ac:spMk id="4" creationId="{25FFD701-A057-D5C1-AF4D-1F2BAB03FE6C}"/>
          </ac:spMkLst>
        </pc:spChg>
      </pc:sldChg>
      <pc:sldChg chg="addSp modSp new mod modShow">
        <pc:chgData name="Rana Alhalaseh" userId="77599387-2e60-4e13-a056-5c29cbf8c9b4" providerId="ADAL" clId="{2DD359C5-67C1-41AB-A7E4-4F676B267D7A}" dt="2024-04-30T15:49:41.445" v="7485" actId="729"/>
        <pc:sldMkLst>
          <pc:docMk/>
          <pc:sldMk cId="1728101470" sldId="1183"/>
        </pc:sldMkLst>
        <pc:spChg chg="mod">
          <ac:chgData name="Rana Alhalaseh" userId="77599387-2e60-4e13-a056-5c29cbf8c9b4" providerId="ADAL" clId="{2DD359C5-67C1-41AB-A7E4-4F676B267D7A}" dt="2024-04-29T12:08:42.196" v="2440" actId="14100"/>
          <ac:spMkLst>
            <pc:docMk/>
            <pc:sldMk cId="1728101470" sldId="1183"/>
            <ac:spMk id="2" creationId="{D434F2B5-C5C9-9E49-FFBB-00D6F627AD48}"/>
          </ac:spMkLst>
        </pc:spChg>
        <pc:spChg chg="mod">
          <ac:chgData name="Rana Alhalaseh" userId="77599387-2e60-4e13-a056-5c29cbf8c9b4" providerId="ADAL" clId="{2DD359C5-67C1-41AB-A7E4-4F676B267D7A}" dt="2024-04-29T11:22:21.504" v="1719" actId="20577"/>
          <ac:spMkLst>
            <pc:docMk/>
            <pc:sldMk cId="1728101470" sldId="1183"/>
            <ac:spMk id="3" creationId="{E1032FA7-FD4E-0E87-CB0D-00D1405FE899}"/>
          </ac:spMkLst>
        </pc:spChg>
        <pc:spChg chg="add mod">
          <ac:chgData name="Rana Alhalaseh" userId="77599387-2e60-4e13-a056-5c29cbf8c9b4" providerId="ADAL" clId="{2DD359C5-67C1-41AB-A7E4-4F676B267D7A}" dt="2024-04-29T11:26:21.815" v="1825" actId="1076"/>
          <ac:spMkLst>
            <pc:docMk/>
            <pc:sldMk cId="1728101470" sldId="1183"/>
            <ac:spMk id="6" creationId="{155852EE-4E65-7B05-3BF0-B075D6065621}"/>
          </ac:spMkLst>
        </pc:spChg>
        <pc:picChg chg="add mod modCrop">
          <ac:chgData name="Rana Alhalaseh" userId="77599387-2e60-4e13-a056-5c29cbf8c9b4" providerId="ADAL" clId="{2DD359C5-67C1-41AB-A7E4-4F676B267D7A}" dt="2024-04-29T11:26:06.445" v="1820" actId="1076"/>
          <ac:picMkLst>
            <pc:docMk/>
            <pc:sldMk cId="1728101470" sldId="1183"/>
            <ac:picMk id="5" creationId="{ECCBD0E0-4B67-50F1-3A1A-26A93D9BC074}"/>
          </ac:picMkLst>
        </pc:picChg>
      </pc:sldChg>
      <pc:sldChg chg="addSp delSp modSp new mod ord">
        <pc:chgData name="Rana Alhalaseh" userId="77599387-2e60-4e13-a056-5c29cbf8c9b4" providerId="ADAL" clId="{2DD359C5-67C1-41AB-A7E4-4F676B267D7A}" dt="2024-05-02T14:31:54.153" v="13146"/>
        <pc:sldMkLst>
          <pc:docMk/>
          <pc:sldMk cId="558413168" sldId="1184"/>
        </pc:sldMkLst>
        <pc:spChg chg="mod">
          <ac:chgData name="Rana Alhalaseh" userId="77599387-2e60-4e13-a056-5c29cbf8c9b4" providerId="ADAL" clId="{2DD359C5-67C1-41AB-A7E4-4F676B267D7A}" dt="2024-05-02T13:44:26.370" v="11324" actId="20577"/>
          <ac:spMkLst>
            <pc:docMk/>
            <pc:sldMk cId="558413168" sldId="1184"/>
            <ac:spMk id="2" creationId="{59C40278-C4F7-36E4-2993-9A873CC3F8B1}"/>
          </ac:spMkLst>
        </pc:spChg>
        <pc:spChg chg="mod">
          <ac:chgData name="Rana Alhalaseh" userId="77599387-2e60-4e13-a056-5c29cbf8c9b4" providerId="ADAL" clId="{2DD359C5-67C1-41AB-A7E4-4F676B267D7A}" dt="2024-05-02T13:44:04.002" v="11307" actId="20577"/>
          <ac:spMkLst>
            <pc:docMk/>
            <pc:sldMk cId="558413168" sldId="1184"/>
            <ac:spMk id="3" creationId="{0F0AC429-E790-BF01-633B-EC38DE509EE9}"/>
          </ac:spMkLst>
        </pc:spChg>
        <pc:spChg chg="mod">
          <ac:chgData name="Rana Alhalaseh" userId="77599387-2e60-4e13-a056-5c29cbf8c9b4" providerId="ADAL" clId="{2DD359C5-67C1-41AB-A7E4-4F676B267D7A}" dt="2024-05-02T14:01:18.154" v="11631" actId="113"/>
          <ac:spMkLst>
            <pc:docMk/>
            <pc:sldMk cId="558413168" sldId="1184"/>
            <ac:spMk id="4" creationId="{71612973-6C08-844D-1F1F-79D3555B4BBF}"/>
          </ac:spMkLst>
        </pc:spChg>
        <pc:spChg chg="mod">
          <ac:chgData name="Rana Alhalaseh" userId="77599387-2e60-4e13-a056-5c29cbf8c9b4" providerId="ADAL" clId="{2DD359C5-67C1-41AB-A7E4-4F676B267D7A}" dt="2024-04-30T13:51:58.781" v="4179"/>
          <ac:spMkLst>
            <pc:docMk/>
            <pc:sldMk cId="558413168" sldId="1184"/>
            <ac:spMk id="5" creationId="{313FD9BE-57AE-AAE1-38F4-2B593860F680}"/>
          </ac:spMkLst>
        </pc:spChg>
        <pc:spChg chg="mod">
          <ac:chgData name="Rana Alhalaseh" userId="77599387-2e60-4e13-a056-5c29cbf8c9b4" providerId="ADAL" clId="{2DD359C5-67C1-41AB-A7E4-4F676B267D7A}" dt="2024-04-30T13:51:58.781" v="4179"/>
          <ac:spMkLst>
            <pc:docMk/>
            <pc:sldMk cId="558413168" sldId="1184"/>
            <ac:spMk id="6" creationId="{5371795A-467C-D202-E8CB-120FEA4EBBC2}"/>
          </ac:spMkLst>
        </pc:spChg>
        <pc:spChg chg="mod">
          <ac:chgData name="Rana Alhalaseh" userId="77599387-2e60-4e13-a056-5c29cbf8c9b4" providerId="ADAL" clId="{2DD359C5-67C1-41AB-A7E4-4F676B267D7A}" dt="2024-04-30T13:51:58.781" v="4179"/>
          <ac:spMkLst>
            <pc:docMk/>
            <pc:sldMk cId="558413168" sldId="1184"/>
            <ac:spMk id="7" creationId="{76732506-67BB-D9E8-E3ED-9B737C604198}"/>
          </ac:spMkLst>
        </pc:spChg>
        <pc:spChg chg="mod">
          <ac:chgData name="Rana Alhalaseh" userId="77599387-2e60-4e13-a056-5c29cbf8c9b4" providerId="ADAL" clId="{2DD359C5-67C1-41AB-A7E4-4F676B267D7A}" dt="2024-04-30T13:51:58.781" v="4179"/>
          <ac:spMkLst>
            <pc:docMk/>
            <pc:sldMk cId="558413168" sldId="1184"/>
            <ac:spMk id="8" creationId="{EA975359-3358-33B0-A6A6-9555ABACEC59}"/>
          </ac:spMkLst>
        </pc:spChg>
        <pc:spChg chg="mod">
          <ac:chgData name="Rana Alhalaseh" userId="77599387-2e60-4e13-a056-5c29cbf8c9b4" providerId="ADAL" clId="{2DD359C5-67C1-41AB-A7E4-4F676B267D7A}" dt="2024-04-30T13:51:58.781" v="4179"/>
          <ac:spMkLst>
            <pc:docMk/>
            <pc:sldMk cId="558413168" sldId="1184"/>
            <ac:spMk id="9" creationId="{FD72DF71-8014-9EC4-712F-3A20E82EB1CB}"/>
          </ac:spMkLst>
        </pc:spChg>
        <pc:spChg chg="mod">
          <ac:chgData name="Rana Alhalaseh" userId="77599387-2e60-4e13-a056-5c29cbf8c9b4" providerId="ADAL" clId="{2DD359C5-67C1-41AB-A7E4-4F676B267D7A}" dt="2024-04-30T13:51:58.781" v="4179"/>
          <ac:spMkLst>
            <pc:docMk/>
            <pc:sldMk cId="558413168" sldId="1184"/>
            <ac:spMk id="10" creationId="{D00E4D2B-F251-5BED-DEFE-30E9CC51B145}"/>
          </ac:spMkLst>
        </pc:spChg>
        <pc:spChg chg="mod">
          <ac:chgData name="Rana Alhalaseh" userId="77599387-2e60-4e13-a056-5c29cbf8c9b4" providerId="ADAL" clId="{2DD359C5-67C1-41AB-A7E4-4F676B267D7A}" dt="2024-04-30T13:51:58.781" v="4179"/>
          <ac:spMkLst>
            <pc:docMk/>
            <pc:sldMk cId="558413168" sldId="1184"/>
            <ac:spMk id="11" creationId="{B2BFE8F2-B60A-1A8C-B184-E22C20BC0197}"/>
          </ac:spMkLst>
        </pc:spChg>
        <pc:spChg chg="add mod">
          <ac:chgData name="Rana Alhalaseh" userId="77599387-2e60-4e13-a056-5c29cbf8c9b4" providerId="ADAL" clId="{2DD359C5-67C1-41AB-A7E4-4F676B267D7A}" dt="2024-04-30T14:37:33.124" v="5275" actId="1036"/>
          <ac:spMkLst>
            <pc:docMk/>
            <pc:sldMk cId="558413168" sldId="1184"/>
            <ac:spMk id="12" creationId="{D6213A54-84CB-C9A9-0917-CF99242DC39E}"/>
          </ac:spMkLst>
        </pc:spChg>
        <pc:spChg chg="add mod">
          <ac:chgData name="Rana Alhalaseh" userId="77599387-2e60-4e13-a056-5c29cbf8c9b4" providerId="ADAL" clId="{2DD359C5-67C1-41AB-A7E4-4F676B267D7A}" dt="2024-04-30T14:37:33.124" v="5275" actId="1036"/>
          <ac:spMkLst>
            <pc:docMk/>
            <pc:sldMk cId="558413168" sldId="1184"/>
            <ac:spMk id="13" creationId="{678B6096-F748-67DA-CE9B-444F0FE42DD9}"/>
          </ac:spMkLst>
        </pc:spChg>
        <pc:spChg chg="add mod">
          <ac:chgData name="Rana Alhalaseh" userId="77599387-2e60-4e13-a056-5c29cbf8c9b4" providerId="ADAL" clId="{2DD359C5-67C1-41AB-A7E4-4F676B267D7A}" dt="2024-04-30T14:37:33.124" v="5275" actId="1036"/>
          <ac:spMkLst>
            <pc:docMk/>
            <pc:sldMk cId="558413168" sldId="1184"/>
            <ac:spMk id="14" creationId="{99BCBF8F-75C4-7DC2-E43C-CA7300C17487}"/>
          </ac:spMkLst>
        </pc:spChg>
        <pc:spChg chg="add mod">
          <ac:chgData name="Rana Alhalaseh" userId="77599387-2e60-4e13-a056-5c29cbf8c9b4" providerId="ADAL" clId="{2DD359C5-67C1-41AB-A7E4-4F676B267D7A}" dt="2024-04-30T14:37:33.124" v="5275" actId="1036"/>
          <ac:spMkLst>
            <pc:docMk/>
            <pc:sldMk cId="558413168" sldId="1184"/>
            <ac:spMk id="16" creationId="{8A68160E-7E66-0594-A03A-8661C4C7139A}"/>
          </ac:spMkLst>
        </pc:spChg>
        <pc:spChg chg="add del mod">
          <ac:chgData name="Rana Alhalaseh" userId="77599387-2e60-4e13-a056-5c29cbf8c9b4" providerId="ADAL" clId="{2DD359C5-67C1-41AB-A7E4-4F676B267D7A}" dt="2024-04-30T13:52:57.182" v="4189" actId="478"/>
          <ac:spMkLst>
            <pc:docMk/>
            <pc:sldMk cId="558413168" sldId="1184"/>
            <ac:spMk id="17" creationId="{CC35C903-7F22-7979-FD79-F646F8E522EC}"/>
          </ac:spMkLst>
        </pc:spChg>
        <pc:spChg chg="mod">
          <ac:chgData name="Rana Alhalaseh" userId="77599387-2e60-4e13-a056-5c29cbf8c9b4" providerId="ADAL" clId="{2DD359C5-67C1-41AB-A7E4-4F676B267D7A}" dt="2024-04-30T13:56:04.901" v="4316" actId="20577"/>
          <ac:spMkLst>
            <pc:docMk/>
            <pc:sldMk cId="558413168" sldId="1184"/>
            <ac:spMk id="19" creationId="{A43F27CB-5BE2-1637-655E-08A7939F4115}"/>
          </ac:spMkLst>
        </pc:spChg>
        <pc:spChg chg="mod">
          <ac:chgData name="Rana Alhalaseh" userId="77599387-2e60-4e13-a056-5c29cbf8c9b4" providerId="ADAL" clId="{2DD359C5-67C1-41AB-A7E4-4F676B267D7A}" dt="2024-04-30T13:51:58.781" v="4179"/>
          <ac:spMkLst>
            <pc:docMk/>
            <pc:sldMk cId="558413168" sldId="1184"/>
            <ac:spMk id="20" creationId="{E4055BB0-3B16-0074-A1B2-D273E3EA15ED}"/>
          </ac:spMkLst>
        </pc:spChg>
        <pc:spChg chg="add del mod">
          <ac:chgData name="Rana Alhalaseh" userId="77599387-2e60-4e13-a056-5c29cbf8c9b4" providerId="ADAL" clId="{2DD359C5-67C1-41AB-A7E4-4F676B267D7A}" dt="2024-04-30T14:37:33.124" v="5275" actId="1036"/>
          <ac:spMkLst>
            <pc:docMk/>
            <pc:sldMk cId="558413168" sldId="1184"/>
            <ac:spMk id="22" creationId="{1696548E-566D-C1C2-002F-62A06252E7DF}"/>
          </ac:spMkLst>
        </pc:spChg>
        <pc:spChg chg="mod">
          <ac:chgData name="Rana Alhalaseh" userId="77599387-2e60-4e13-a056-5c29cbf8c9b4" providerId="ADAL" clId="{2DD359C5-67C1-41AB-A7E4-4F676B267D7A}" dt="2024-04-30T13:51:58.781" v="4179"/>
          <ac:spMkLst>
            <pc:docMk/>
            <pc:sldMk cId="558413168" sldId="1184"/>
            <ac:spMk id="24" creationId="{A50589F7-A35C-6E9C-1057-3D3A2C9B30EF}"/>
          </ac:spMkLst>
        </pc:spChg>
        <pc:spChg chg="mod">
          <ac:chgData name="Rana Alhalaseh" userId="77599387-2e60-4e13-a056-5c29cbf8c9b4" providerId="ADAL" clId="{2DD359C5-67C1-41AB-A7E4-4F676B267D7A}" dt="2024-04-30T13:51:58.781" v="4179"/>
          <ac:spMkLst>
            <pc:docMk/>
            <pc:sldMk cId="558413168" sldId="1184"/>
            <ac:spMk id="25" creationId="{BA737BE4-235E-4AF4-7F53-B8A0C4DB2C24}"/>
          </ac:spMkLst>
        </pc:spChg>
        <pc:spChg chg="mod">
          <ac:chgData name="Rana Alhalaseh" userId="77599387-2e60-4e13-a056-5c29cbf8c9b4" providerId="ADAL" clId="{2DD359C5-67C1-41AB-A7E4-4F676B267D7A}" dt="2024-04-30T13:51:58.781" v="4179"/>
          <ac:spMkLst>
            <pc:docMk/>
            <pc:sldMk cId="558413168" sldId="1184"/>
            <ac:spMk id="26" creationId="{C9C3A464-D5EF-10FB-902C-1962960919F3}"/>
          </ac:spMkLst>
        </pc:spChg>
        <pc:spChg chg="mod">
          <ac:chgData name="Rana Alhalaseh" userId="77599387-2e60-4e13-a056-5c29cbf8c9b4" providerId="ADAL" clId="{2DD359C5-67C1-41AB-A7E4-4F676B267D7A}" dt="2024-04-30T13:51:58.781" v="4179"/>
          <ac:spMkLst>
            <pc:docMk/>
            <pc:sldMk cId="558413168" sldId="1184"/>
            <ac:spMk id="27" creationId="{8EF38597-CA81-DBBF-D98B-32EBBB8EA3B7}"/>
          </ac:spMkLst>
        </pc:spChg>
        <pc:spChg chg="mod">
          <ac:chgData name="Rana Alhalaseh" userId="77599387-2e60-4e13-a056-5c29cbf8c9b4" providerId="ADAL" clId="{2DD359C5-67C1-41AB-A7E4-4F676B267D7A}" dt="2024-04-30T13:51:58.781" v="4179"/>
          <ac:spMkLst>
            <pc:docMk/>
            <pc:sldMk cId="558413168" sldId="1184"/>
            <ac:spMk id="28" creationId="{8C4753D4-48A8-ADE9-A85D-88F456E565DA}"/>
          </ac:spMkLst>
        </pc:spChg>
        <pc:spChg chg="mod">
          <ac:chgData name="Rana Alhalaseh" userId="77599387-2e60-4e13-a056-5c29cbf8c9b4" providerId="ADAL" clId="{2DD359C5-67C1-41AB-A7E4-4F676B267D7A}" dt="2024-04-30T13:51:58.781" v="4179"/>
          <ac:spMkLst>
            <pc:docMk/>
            <pc:sldMk cId="558413168" sldId="1184"/>
            <ac:spMk id="29" creationId="{62F5D875-4E3A-23CC-B05F-29CB5489B956}"/>
          </ac:spMkLst>
        </pc:spChg>
        <pc:spChg chg="mod">
          <ac:chgData name="Rana Alhalaseh" userId="77599387-2e60-4e13-a056-5c29cbf8c9b4" providerId="ADAL" clId="{2DD359C5-67C1-41AB-A7E4-4F676B267D7A}" dt="2024-04-30T13:51:58.781" v="4179"/>
          <ac:spMkLst>
            <pc:docMk/>
            <pc:sldMk cId="558413168" sldId="1184"/>
            <ac:spMk id="30" creationId="{30B16671-768B-758C-8FDD-6A1E404FBFC4}"/>
          </ac:spMkLst>
        </pc:spChg>
        <pc:spChg chg="add del mod">
          <ac:chgData name="Rana Alhalaseh" userId="77599387-2e60-4e13-a056-5c29cbf8c9b4" providerId="ADAL" clId="{2DD359C5-67C1-41AB-A7E4-4F676B267D7A}" dt="2024-04-30T14:33:02.358" v="5048" actId="478"/>
          <ac:spMkLst>
            <pc:docMk/>
            <pc:sldMk cId="558413168" sldId="1184"/>
            <ac:spMk id="31" creationId="{0419BCAA-F42D-93E1-4222-E4AE28D30896}"/>
          </ac:spMkLst>
        </pc:spChg>
        <pc:spChg chg="add mod">
          <ac:chgData name="Rana Alhalaseh" userId="77599387-2e60-4e13-a056-5c29cbf8c9b4" providerId="ADAL" clId="{2DD359C5-67C1-41AB-A7E4-4F676B267D7A}" dt="2024-04-30T14:37:33.124" v="5275" actId="1036"/>
          <ac:spMkLst>
            <pc:docMk/>
            <pc:sldMk cId="558413168" sldId="1184"/>
            <ac:spMk id="32" creationId="{E7B0051A-522E-81F0-6B89-2A3057F0E1D8}"/>
          </ac:spMkLst>
        </pc:spChg>
        <pc:spChg chg="add del mod">
          <ac:chgData name="Rana Alhalaseh" userId="77599387-2e60-4e13-a056-5c29cbf8c9b4" providerId="ADAL" clId="{2DD359C5-67C1-41AB-A7E4-4F676B267D7A}" dt="2024-04-30T14:08:01.537" v="4833" actId="478"/>
          <ac:spMkLst>
            <pc:docMk/>
            <pc:sldMk cId="558413168" sldId="1184"/>
            <ac:spMk id="34" creationId="{C3627E89-67B3-8F3D-FCBF-EF23DC679618}"/>
          </ac:spMkLst>
        </pc:spChg>
        <pc:spChg chg="mod">
          <ac:chgData name="Rana Alhalaseh" userId="77599387-2e60-4e13-a056-5c29cbf8c9b4" providerId="ADAL" clId="{2DD359C5-67C1-41AB-A7E4-4F676B267D7A}" dt="2024-04-30T14:08:20.705" v="4839" actId="20577"/>
          <ac:spMkLst>
            <pc:docMk/>
            <pc:sldMk cId="558413168" sldId="1184"/>
            <ac:spMk id="36" creationId="{68CF02BC-070F-5CEE-D995-E97FAFFFFAE6}"/>
          </ac:spMkLst>
        </pc:spChg>
        <pc:spChg chg="mod">
          <ac:chgData name="Rana Alhalaseh" userId="77599387-2e60-4e13-a056-5c29cbf8c9b4" providerId="ADAL" clId="{2DD359C5-67C1-41AB-A7E4-4F676B267D7A}" dt="2024-04-30T14:08:28.951" v="4840" actId="20577"/>
          <ac:spMkLst>
            <pc:docMk/>
            <pc:sldMk cId="558413168" sldId="1184"/>
            <ac:spMk id="37" creationId="{8D9EFF25-180C-782F-1E4D-4DF7472990F1}"/>
          </ac:spMkLst>
        </pc:spChg>
        <pc:spChg chg="add del mod">
          <ac:chgData name="Rana Alhalaseh" userId="77599387-2e60-4e13-a056-5c29cbf8c9b4" providerId="ADAL" clId="{2DD359C5-67C1-41AB-A7E4-4F676B267D7A}" dt="2024-04-30T14:55:46.350" v="5619" actId="478"/>
          <ac:spMkLst>
            <pc:docMk/>
            <pc:sldMk cId="558413168" sldId="1184"/>
            <ac:spMk id="38" creationId="{8DB67E4C-8BFF-7CD4-F7C0-39280B74FA3C}"/>
          </ac:spMkLst>
        </pc:spChg>
        <pc:spChg chg="mod">
          <ac:chgData name="Rana Alhalaseh" userId="77599387-2e60-4e13-a056-5c29cbf8c9b4" providerId="ADAL" clId="{2DD359C5-67C1-41AB-A7E4-4F676B267D7A}" dt="2024-04-30T13:51:58.781" v="4179"/>
          <ac:spMkLst>
            <pc:docMk/>
            <pc:sldMk cId="558413168" sldId="1184"/>
            <ac:spMk id="41" creationId="{F76E9529-DE49-D378-E0DD-2340CEB09D4C}"/>
          </ac:spMkLst>
        </pc:spChg>
        <pc:spChg chg="mod">
          <ac:chgData name="Rana Alhalaseh" userId="77599387-2e60-4e13-a056-5c29cbf8c9b4" providerId="ADAL" clId="{2DD359C5-67C1-41AB-A7E4-4F676B267D7A}" dt="2024-04-30T13:51:58.781" v="4179"/>
          <ac:spMkLst>
            <pc:docMk/>
            <pc:sldMk cId="558413168" sldId="1184"/>
            <ac:spMk id="42" creationId="{1F2791EF-1725-232B-2D8F-B6AC741195F3}"/>
          </ac:spMkLst>
        </pc:spChg>
        <pc:spChg chg="mod">
          <ac:chgData name="Rana Alhalaseh" userId="77599387-2e60-4e13-a056-5c29cbf8c9b4" providerId="ADAL" clId="{2DD359C5-67C1-41AB-A7E4-4F676B267D7A}" dt="2024-04-30T13:51:58.781" v="4179"/>
          <ac:spMkLst>
            <pc:docMk/>
            <pc:sldMk cId="558413168" sldId="1184"/>
            <ac:spMk id="44" creationId="{A81F27D3-E1CC-9A45-737A-539A6DE0C406}"/>
          </ac:spMkLst>
        </pc:spChg>
        <pc:spChg chg="mod">
          <ac:chgData name="Rana Alhalaseh" userId="77599387-2e60-4e13-a056-5c29cbf8c9b4" providerId="ADAL" clId="{2DD359C5-67C1-41AB-A7E4-4F676B267D7A}" dt="2024-04-30T13:51:58.781" v="4179"/>
          <ac:spMkLst>
            <pc:docMk/>
            <pc:sldMk cId="558413168" sldId="1184"/>
            <ac:spMk id="45" creationId="{CD2EF5AC-89F7-9FB2-5A3B-7662AFBD809E}"/>
          </ac:spMkLst>
        </pc:spChg>
        <pc:spChg chg="add mod">
          <ac:chgData name="Rana Alhalaseh" userId="77599387-2e60-4e13-a056-5c29cbf8c9b4" providerId="ADAL" clId="{2DD359C5-67C1-41AB-A7E4-4F676B267D7A}" dt="2024-04-30T14:37:33.124" v="5275" actId="1036"/>
          <ac:spMkLst>
            <pc:docMk/>
            <pc:sldMk cId="558413168" sldId="1184"/>
            <ac:spMk id="46" creationId="{1E7086BD-BE9C-B470-2DDE-DA13E0371C94}"/>
          </ac:spMkLst>
        </pc:spChg>
        <pc:spChg chg="add del mod">
          <ac:chgData name="Rana Alhalaseh" userId="77599387-2e60-4e13-a056-5c29cbf8c9b4" providerId="ADAL" clId="{2DD359C5-67C1-41AB-A7E4-4F676B267D7A}" dt="2024-05-01T05:34:49.532" v="7617" actId="478"/>
          <ac:spMkLst>
            <pc:docMk/>
            <pc:sldMk cId="558413168" sldId="1184"/>
            <ac:spMk id="47" creationId="{30437D0B-FF10-7E1A-8AF5-2580FEBB75E0}"/>
          </ac:spMkLst>
        </pc:spChg>
        <pc:spChg chg="add del mod">
          <ac:chgData name="Rana Alhalaseh" userId="77599387-2e60-4e13-a056-5c29cbf8c9b4" providerId="ADAL" clId="{2DD359C5-67C1-41AB-A7E4-4F676B267D7A}" dt="2024-04-30T13:52:02.094" v="4180" actId="478"/>
          <ac:spMkLst>
            <pc:docMk/>
            <pc:sldMk cId="558413168" sldId="1184"/>
            <ac:spMk id="48" creationId="{98A7763C-2362-BA18-98FE-B76685C434EE}"/>
          </ac:spMkLst>
        </pc:spChg>
        <pc:spChg chg="add del mod">
          <ac:chgData name="Rana Alhalaseh" userId="77599387-2e60-4e13-a056-5c29cbf8c9b4" providerId="ADAL" clId="{2DD359C5-67C1-41AB-A7E4-4F676B267D7A}" dt="2024-04-30T13:52:04.321" v="4181" actId="478"/>
          <ac:spMkLst>
            <pc:docMk/>
            <pc:sldMk cId="558413168" sldId="1184"/>
            <ac:spMk id="49" creationId="{09976C2E-B2A2-65B8-21CD-6A34A34F3B5B}"/>
          </ac:spMkLst>
        </pc:spChg>
        <pc:spChg chg="add del mod">
          <ac:chgData name="Rana Alhalaseh" userId="77599387-2e60-4e13-a056-5c29cbf8c9b4" providerId="ADAL" clId="{2DD359C5-67C1-41AB-A7E4-4F676B267D7A}" dt="2024-04-30T13:53:43.771" v="4267" actId="478"/>
          <ac:spMkLst>
            <pc:docMk/>
            <pc:sldMk cId="558413168" sldId="1184"/>
            <ac:spMk id="50" creationId="{719DF180-E63B-AD98-4D58-14746F2DD6E8}"/>
          </ac:spMkLst>
        </pc:spChg>
        <pc:spChg chg="add del mod">
          <ac:chgData name="Rana Alhalaseh" userId="77599387-2e60-4e13-a056-5c29cbf8c9b4" providerId="ADAL" clId="{2DD359C5-67C1-41AB-A7E4-4F676B267D7A}" dt="2024-04-30T13:53:45.872" v="4268" actId="478"/>
          <ac:spMkLst>
            <pc:docMk/>
            <pc:sldMk cId="558413168" sldId="1184"/>
            <ac:spMk id="51" creationId="{2496AA20-F100-75ED-D5A6-D2593C43CBC1}"/>
          </ac:spMkLst>
        </pc:spChg>
        <pc:spChg chg="add del mod">
          <ac:chgData name="Rana Alhalaseh" userId="77599387-2e60-4e13-a056-5c29cbf8c9b4" providerId="ADAL" clId="{2DD359C5-67C1-41AB-A7E4-4F676B267D7A}" dt="2024-04-30T14:07:24.036" v="4766" actId="478"/>
          <ac:spMkLst>
            <pc:docMk/>
            <pc:sldMk cId="558413168" sldId="1184"/>
            <ac:spMk id="52" creationId="{79E0E98A-ACBC-A9E0-6758-EF42B46CEB7E}"/>
          </ac:spMkLst>
        </pc:spChg>
        <pc:spChg chg="add del mod">
          <ac:chgData name="Rana Alhalaseh" userId="77599387-2e60-4e13-a056-5c29cbf8c9b4" providerId="ADAL" clId="{2DD359C5-67C1-41AB-A7E4-4F676B267D7A}" dt="2024-04-30T14:07:26.139" v="4767" actId="478"/>
          <ac:spMkLst>
            <pc:docMk/>
            <pc:sldMk cId="558413168" sldId="1184"/>
            <ac:spMk id="53" creationId="{38FCC8E1-156A-3518-4A73-14B1766297D8}"/>
          </ac:spMkLst>
        </pc:spChg>
        <pc:spChg chg="mod">
          <ac:chgData name="Rana Alhalaseh" userId="77599387-2e60-4e13-a056-5c29cbf8c9b4" providerId="ADAL" clId="{2DD359C5-67C1-41AB-A7E4-4F676B267D7A}" dt="2024-04-30T13:56:36.510" v="4330" actId="14100"/>
          <ac:spMkLst>
            <pc:docMk/>
            <pc:sldMk cId="558413168" sldId="1184"/>
            <ac:spMk id="59" creationId="{EB1A52A3-D67E-1CF5-9E74-1001AE18EA75}"/>
          </ac:spMkLst>
        </pc:spChg>
        <pc:spChg chg="mod">
          <ac:chgData name="Rana Alhalaseh" userId="77599387-2e60-4e13-a056-5c29cbf8c9b4" providerId="ADAL" clId="{2DD359C5-67C1-41AB-A7E4-4F676B267D7A}" dt="2024-04-30T13:56:55.582" v="4341" actId="14100"/>
          <ac:spMkLst>
            <pc:docMk/>
            <pc:sldMk cId="558413168" sldId="1184"/>
            <ac:spMk id="60" creationId="{7A247B31-3A5B-0907-EDE8-5AA6EA49A513}"/>
          </ac:spMkLst>
        </pc:spChg>
        <pc:spChg chg="mod">
          <ac:chgData name="Rana Alhalaseh" userId="77599387-2e60-4e13-a056-5c29cbf8c9b4" providerId="ADAL" clId="{2DD359C5-67C1-41AB-A7E4-4F676B267D7A}" dt="2024-04-30T13:53:27.372" v="4255"/>
          <ac:spMkLst>
            <pc:docMk/>
            <pc:sldMk cId="558413168" sldId="1184"/>
            <ac:spMk id="62" creationId="{4C1D5E1B-D89D-6BAA-4E7C-AE7B38029705}"/>
          </ac:spMkLst>
        </pc:spChg>
        <pc:spChg chg="mod">
          <ac:chgData name="Rana Alhalaseh" userId="77599387-2e60-4e13-a056-5c29cbf8c9b4" providerId="ADAL" clId="{2DD359C5-67C1-41AB-A7E4-4F676B267D7A}" dt="2024-04-30T13:53:27.372" v="4255"/>
          <ac:spMkLst>
            <pc:docMk/>
            <pc:sldMk cId="558413168" sldId="1184"/>
            <ac:spMk id="63" creationId="{A703D683-2B50-32D2-86C8-6E560569D982}"/>
          </ac:spMkLst>
        </pc:spChg>
        <pc:spChg chg="add mod">
          <ac:chgData name="Rana Alhalaseh" userId="77599387-2e60-4e13-a056-5c29cbf8c9b4" providerId="ADAL" clId="{2DD359C5-67C1-41AB-A7E4-4F676B267D7A}" dt="2024-04-30T14:37:33.124" v="5275" actId="1036"/>
          <ac:spMkLst>
            <pc:docMk/>
            <pc:sldMk cId="558413168" sldId="1184"/>
            <ac:spMk id="64" creationId="{7C182BE7-1DF7-02D1-44E7-CB7E95CF00B1}"/>
          </ac:spMkLst>
        </pc:spChg>
        <pc:spChg chg="mod">
          <ac:chgData name="Rana Alhalaseh" userId="77599387-2e60-4e13-a056-5c29cbf8c9b4" providerId="ADAL" clId="{2DD359C5-67C1-41AB-A7E4-4F676B267D7A}" dt="2024-04-30T13:57:32.632" v="4402" actId="20577"/>
          <ac:spMkLst>
            <pc:docMk/>
            <pc:sldMk cId="558413168" sldId="1184"/>
            <ac:spMk id="73" creationId="{34B545AC-37C6-6860-4920-862A7AE1D0D3}"/>
          </ac:spMkLst>
        </pc:spChg>
        <pc:spChg chg="mod">
          <ac:chgData name="Rana Alhalaseh" userId="77599387-2e60-4e13-a056-5c29cbf8c9b4" providerId="ADAL" clId="{2DD359C5-67C1-41AB-A7E4-4F676B267D7A}" dt="2024-04-30T13:57:35.252" v="4404" actId="20577"/>
          <ac:spMkLst>
            <pc:docMk/>
            <pc:sldMk cId="558413168" sldId="1184"/>
            <ac:spMk id="74" creationId="{1C4EC94A-8573-8FBF-2913-05730356E309}"/>
          </ac:spMkLst>
        </pc:spChg>
        <pc:spChg chg="add del mod">
          <ac:chgData name="Rana Alhalaseh" userId="77599387-2e60-4e13-a056-5c29cbf8c9b4" providerId="ADAL" clId="{2DD359C5-67C1-41AB-A7E4-4F676B267D7A}" dt="2024-04-30T14:27:24.048" v="4959" actId="478"/>
          <ac:spMkLst>
            <pc:docMk/>
            <pc:sldMk cId="558413168" sldId="1184"/>
            <ac:spMk id="78" creationId="{D9B3B095-4894-A263-688C-1B1AD805814C}"/>
          </ac:spMkLst>
        </pc:spChg>
        <pc:spChg chg="add del mod">
          <ac:chgData name="Rana Alhalaseh" userId="77599387-2e60-4e13-a056-5c29cbf8c9b4" providerId="ADAL" clId="{2DD359C5-67C1-41AB-A7E4-4F676B267D7A}" dt="2024-04-30T14:35:13.414" v="5203" actId="478"/>
          <ac:spMkLst>
            <pc:docMk/>
            <pc:sldMk cId="558413168" sldId="1184"/>
            <ac:spMk id="79" creationId="{222D501F-CF91-B90C-AF36-9EF9A66F49B2}"/>
          </ac:spMkLst>
        </pc:spChg>
        <pc:spChg chg="add del mod">
          <ac:chgData name="Rana Alhalaseh" userId="77599387-2e60-4e13-a056-5c29cbf8c9b4" providerId="ADAL" clId="{2DD359C5-67C1-41AB-A7E4-4F676B267D7A}" dt="2024-04-30T14:35:13.414" v="5203" actId="478"/>
          <ac:spMkLst>
            <pc:docMk/>
            <pc:sldMk cId="558413168" sldId="1184"/>
            <ac:spMk id="80" creationId="{7337046D-1D8F-6957-5543-BE8AE0F66A97}"/>
          </ac:spMkLst>
        </pc:spChg>
        <pc:spChg chg="add del mod">
          <ac:chgData name="Rana Alhalaseh" userId="77599387-2e60-4e13-a056-5c29cbf8c9b4" providerId="ADAL" clId="{2DD359C5-67C1-41AB-A7E4-4F676B267D7A}" dt="2024-04-30T14:35:13.414" v="5203" actId="478"/>
          <ac:spMkLst>
            <pc:docMk/>
            <pc:sldMk cId="558413168" sldId="1184"/>
            <ac:spMk id="82" creationId="{A36E761B-CD04-C423-CDBA-C1FC81F3DE80}"/>
          </ac:spMkLst>
        </pc:spChg>
        <pc:spChg chg="add del mod">
          <ac:chgData name="Rana Alhalaseh" userId="77599387-2e60-4e13-a056-5c29cbf8c9b4" providerId="ADAL" clId="{2DD359C5-67C1-41AB-A7E4-4F676B267D7A}" dt="2024-04-30T14:06:49.739" v="4763" actId="478"/>
          <ac:spMkLst>
            <pc:docMk/>
            <pc:sldMk cId="558413168" sldId="1184"/>
            <ac:spMk id="84" creationId="{5155B217-B5D4-8041-4E2A-83F7F7E4D1FA}"/>
          </ac:spMkLst>
        </pc:spChg>
        <pc:spChg chg="mod">
          <ac:chgData name="Rana Alhalaseh" userId="77599387-2e60-4e13-a056-5c29cbf8c9b4" providerId="ADAL" clId="{2DD359C5-67C1-41AB-A7E4-4F676B267D7A}" dt="2024-04-30T13:59:38.501" v="4408"/>
          <ac:spMkLst>
            <pc:docMk/>
            <pc:sldMk cId="558413168" sldId="1184"/>
            <ac:spMk id="86" creationId="{4511E472-C6C5-9D47-A007-34707C57D24F}"/>
          </ac:spMkLst>
        </pc:spChg>
        <pc:spChg chg="mod">
          <ac:chgData name="Rana Alhalaseh" userId="77599387-2e60-4e13-a056-5c29cbf8c9b4" providerId="ADAL" clId="{2DD359C5-67C1-41AB-A7E4-4F676B267D7A}" dt="2024-04-30T13:59:38.501" v="4408"/>
          <ac:spMkLst>
            <pc:docMk/>
            <pc:sldMk cId="558413168" sldId="1184"/>
            <ac:spMk id="87" creationId="{C76AB29F-6E53-5D92-C166-87FC23D982AF}"/>
          </ac:spMkLst>
        </pc:spChg>
        <pc:spChg chg="mod">
          <ac:chgData name="Rana Alhalaseh" userId="77599387-2e60-4e13-a056-5c29cbf8c9b4" providerId="ADAL" clId="{2DD359C5-67C1-41AB-A7E4-4F676B267D7A}" dt="2024-04-30T13:59:38.501" v="4408"/>
          <ac:spMkLst>
            <pc:docMk/>
            <pc:sldMk cId="558413168" sldId="1184"/>
            <ac:spMk id="89" creationId="{63C0FD1D-57B4-602C-126C-BF54289F3E1A}"/>
          </ac:spMkLst>
        </pc:spChg>
        <pc:spChg chg="mod">
          <ac:chgData name="Rana Alhalaseh" userId="77599387-2e60-4e13-a056-5c29cbf8c9b4" providerId="ADAL" clId="{2DD359C5-67C1-41AB-A7E4-4F676B267D7A}" dt="2024-04-30T13:59:38.501" v="4408"/>
          <ac:spMkLst>
            <pc:docMk/>
            <pc:sldMk cId="558413168" sldId="1184"/>
            <ac:spMk id="90" creationId="{333B29B0-B3BA-D8C9-725C-0C246BA5A3ED}"/>
          </ac:spMkLst>
        </pc:spChg>
        <pc:spChg chg="add del mod">
          <ac:chgData name="Rana Alhalaseh" userId="77599387-2e60-4e13-a056-5c29cbf8c9b4" providerId="ADAL" clId="{2DD359C5-67C1-41AB-A7E4-4F676B267D7A}" dt="2024-04-30T14:06:44.108" v="4759" actId="478"/>
          <ac:spMkLst>
            <pc:docMk/>
            <pc:sldMk cId="558413168" sldId="1184"/>
            <ac:spMk id="91" creationId="{4F8F3D8A-BAC4-C5E3-8616-2A13101CC10A}"/>
          </ac:spMkLst>
        </pc:spChg>
        <pc:spChg chg="mod">
          <ac:chgData name="Rana Alhalaseh" userId="77599387-2e60-4e13-a056-5c29cbf8c9b4" providerId="ADAL" clId="{2DD359C5-67C1-41AB-A7E4-4F676B267D7A}" dt="2024-04-30T13:59:38.501" v="4408"/>
          <ac:spMkLst>
            <pc:docMk/>
            <pc:sldMk cId="558413168" sldId="1184"/>
            <ac:spMk id="94" creationId="{3A01B169-2AD7-C69E-2DC1-C4C5B994401A}"/>
          </ac:spMkLst>
        </pc:spChg>
        <pc:spChg chg="mod">
          <ac:chgData name="Rana Alhalaseh" userId="77599387-2e60-4e13-a056-5c29cbf8c9b4" providerId="ADAL" clId="{2DD359C5-67C1-41AB-A7E4-4F676B267D7A}" dt="2024-04-30T13:59:38.501" v="4408"/>
          <ac:spMkLst>
            <pc:docMk/>
            <pc:sldMk cId="558413168" sldId="1184"/>
            <ac:spMk id="95" creationId="{DFBAFD9D-F61A-4247-8E22-02151E61783E}"/>
          </ac:spMkLst>
        </pc:spChg>
        <pc:spChg chg="add del mod">
          <ac:chgData name="Rana Alhalaseh" userId="77599387-2e60-4e13-a056-5c29cbf8c9b4" providerId="ADAL" clId="{2DD359C5-67C1-41AB-A7E4-4F676B267D7A}" dt="2024-04-30T14:00:05.562" v="4565" actId="478"/>
          <ac:spMkLst>
            <pc:docMk/>
            <pc:sldMk cId="558413168" sldId="1184"/>
            <ac:spMk id="96" creationId="{495ABC34-7EA1-3501-2074-09BF5AE63670}"/>
          </ac:spMkLst>
        </pc:spChg>
        <pc:spChg chg="add del mod ord">
          <ac:chgData name="Rana Alhalaseh" userId="77599387-2e60-4e13-a056-5c29cbf8c9b4" providerId="ADAL" clId="{2DD359C5-67C1-41AB-A7E4-4F676B267D7A}" dt="2024-05-02T14:31:53.373" v="13145" actId="478"/>
          <ac:spMkLst>
            <pc:docMk/>
            <pc:sldMk cId="558413168" sldId="1184"/>
            <ac:spMk id="97" creationId="{D0E65C5A-9C5D-E377-F9E1-493B7C80F0F8}"/>
          </ac:spMkLst>
        </pc:spChg>
        <pc:spChg chg="add mod">
          <ac:chgData name="Rana Alhalaseh" userId="77599387-2e60-4e13-a056-5c29cbf8c9b4" providerId="ADAL" clId="{2DD359C5-67C1-41AB-A7E4-4F676B267D7A}" dt="2024-04-30T14:37:33.124" v="5275" actId="1036"/>
          <ac:spMkLst>
            <pc:docMk/>
            <pc:sldMk cId="558413168" sldId="1184"/>
            <ac:spMk id="98" creationId="{9C292650-3B9E-5BFA-7ADD-3325118EC820}"/>
          </ac:spMkLst>
        </pc:spChg>
        <pc:spChg chg="add mod">
          <ac:chgData name="Rana Alhalaseh" userId="77599387-2e60-4e13-a056-5c29cbf8c9b4" providerId="ADAL" clId="{2DD359C5-67C1-41AB-A7E4-4F676B267D7A}" dt="2024-04-30T14:37:33.124" v="5275" actId="1036"/>
          <ac:spMkLst>
            <pc:docMk/>
            <pc:sldMk cId="558413168" sldId="1184"/>
            <ac:spMk id="99" creationId="{7B30BDBB-23E7-7382-3A3B-360D8CD2EF10}"/>
          </ac:spMkLst>
        </pc:spChg>
        <pc:spChg chg="add mod">
          <ac:chgData name="Rana Alhalaseh" userId="77599387-2e60-4e13-a056-5c29cbf8c9b4" providerId="ADAL" clId="{2DD359C5-67C1-41AB-A7E4-4F676B267D7A}" dt="2024-05-02T14:09:19.752" v="11988" actId="1038"/>
          <ac:spMkLst>
            <pc:docMk/>
            <pc:sldMk cId="558413168" sldId="1184"/>
            <ac:spMk id="100" creationId="{FF2C5AD9-2A05-97BA-2025-76622861E542}"/>
          </ac:spMkLst>
        </pc:spChg>
        <pc:spChg chg="add del mod">
          <ac:chgData name="Rana Alhalaseh" userId="77599387-2e60-4e13-a056-5c29cbf8c9b4" providerId="ADAL" clId="{2DD359C5-67C1-41AB-A7E4-4F676B267D7A}" dt="2024-04-30T14:35:13.414" v="5203" actId="478"/>
          <ac:spMkLst>
            <pc:docMk/>
            <pc:sldMk cId="558413168" sldId="1184"/>
            <ac:spMk id="104" creationId="{8D478B52-D4A9-2591-D09B-EF84D5D6697E}"/>
          </ac:spMkLst>
        </pc:spChg>
        <pc:spChg chg="add del mod">
          <ac:chgData name="Rana Alhalaseh" userId="77599387-2e60-4e13-a056-5c29cbf8c9b4" providerId="ADAL" clId="{2DD359C5-67C1-41AB-A7E4-4F676B267D7A}" dt="2024-04-30T14:55:50.381" v="5621" actId="478"/>
          <ac:spMkLst>
            <pc:docMk/>
            <pc:sldMk cId="558413168" sldId="1184"/>
            <ac:spMk id="105" creationId="{A4981A70-033E-DAA4-B4DD-647267D2DD47}"/>
          </ac:spMkLst>
        </pc:spChg>
        <pc:spChg chg="add mod">
          <ac:chgData name="Rana Alhalaseh" userId="77599387-2e60-4e13-a056-5c29cbf8c9b4" providerId="ADAL" clId="{2DD359C5-67C1-41AB-A7E4-4F676B267D7A}" dt="2024-04-30T14:37:33.124" v="5275" actId="1036"/>
          <ac:spMkLst>
            <pc:docMk/>
            <pc:sldMk cId="558413168" sldId="1184"/>
            <ac:spMk id="107" creationId="{B35060E5-EFBD-5D9B-012A-9B0E9CA7FCFF}"/>
          </ac:spMkLst>
        </pc:spChg>
        <pc:spChg chg="add del mod">
          <ac:chgData name="Rana Alhalaseh" userId="77599387-2e60-4e13-a056-5c29cbf8c9b4" providerId="ADAL" clId="{2DD359C5-67C1-41AB-A7E4-4F676B267D7A}" dt="2024-04-30T14:35:13.414" v="5203" actId="478"/>
          <ac:spMkLst>
            <pc:docMk/>
            <pc:sldMk cId="558413168" sldId="1184"/>
            <ac:spMk id="114" creationId="{22EBCA6D-DB77-491B-4686-BDBC164EE5AE}"/>
          </ac:spMkLst>
        </pc:spChg>
        <pc:spChg chg="add del mod">
          <ac:chgData name="Rana Alhalaseh" userId="77599387-2e60-4e13-a056-5c29cbf8c9b4" providerId="ADAL" clId="{2DD359C5-67C1-41AB-A7E4-4F676B267D7A}" dt="2024-04-30T14:35:13.414" v="5203" actId="478"/>
          <ac:spMkLst>
            <pc:docMk/>
            <pc:sldMk cId="558413168" sldId="1184"/>
            <ac:spMk id="115" creationId="{17C60897-465F-FDA3-C94D-C25617831ED7}"/>
          </ac:spMkLst>
        </pc:spChg>
        <pc:spChg chg="add mod">
          <ac:chgData name="Rana Alhalaseh" userId="77599387-2e60-4e13-a056-5c29cbf8c9b4" providerId="ADAL" clId="{2DD359C5-67C1-41AB-A7E4-4F676B267D7A}" dt="2024-04-30T14:37:33.124" v="5275" actId="1036"/>
          <ac:spMkLst>
            <pc:docMk/>
            <pc:sldMk cId="558413168" sldId="1184"/>
            <ac:spMk id="137" creationId="{DCF92E74-59FB-0987-DB2B-4E4BF240CBFF}"/>
          </ac:spMkLst>
        </pc:spChg>
        <pc:spChg chg="add del mod">
          <ac:chgData name="Rana Alhalaseh" userId="77599387-2e60-4e13-a056-5c29cbf8c9b4" providerId="ADAL" clId="{2DD359C5-67C1-41AB-A7E4-4F676B267D7A}" dt="2024-04-30T14:35:13.414" v="5203" actId="478"/>
          <ac:spMkLst>
            <pc:docMk/>
            <pc:sldMk cId="558413168" sldId="1184"/>
            <ac:spMk id="138" creationId="{FA217DED-B867-00A0-C243-26FB9B3339B6}"/>
          </ac:spMkLst>
        </pc:spChg>
        <pc:spChg chg="add mod">
          <ac:chgData name="Rana Alhalaseh" userId="77599387-2e60-4e13-a056-5c29cbf8c9b4" providerId="ADAL" clId="{2DD359C5-67C1-41AB-A7E4-4F676B267D7A}" dt="2024-04-30T14:37:33.124" v="5275" actId="1036"/>
          <ac:spMkLst>
            <pc:docMk/>
            <pc:sldMk cId="558413168" sldId="1184"/>
            <ac:spMk id="144" creationId="{B95F32C3-6764-B0D9-9DCA-3CDFFB5F39D2}"/>
          </ac:spMkLst>
        </pc:spChg>
        <pc:spChg chg="add mod">
          <ac:chgData name="Rana Alhalaseh" userId="77599387-2e60-4e13-a056-5c29cbf8c9b4" providerId="ADAL" clId="{2DD359C5-67C1-41AB-A7E4-4F676B267D7A}" dt="2024-04-30T14:37:33.124" v="5275" actId="1036"/>
          <ac:spMkLst>
            <pc:docMk/>
            <pc:sldMk cId="558413168" sldId="1184"/>
            <ac:spMk id="145" creationId="{9FB4AABA-90F2-4A93-AFD3-C0025FD9CF2A}"/>
          </ac:spMkLst>
        </pc:spChg>
        <pc:spChg chg="add mod">
          <ac:chgData name="Rana Alhalaseh" userId="77599387-2e60-4e13-a056-5c29cbf8c9b4" providerId="ADAL" clId="{2DD359C5-67C1-41AB-A7E4-4F676B267D7A}" dt="2024-04-30T14:37:33.124" v="5275" actId="1036"/>
          <ac:spMkLst>
            <pc:docMk/>
            <pc:sldMk cId="558413168" sldId="1184"/>
            <ac:spMk id="147" creationId="{EF7B8DEC-F60E-6755-2B11-DD555BBDD76A}"/>
          </ac:spMkLst>
        </pc:spChg>
        <pc:spChg chg="add">
          <ac:chgData name="Rana Alhalaseh" userId="77599387-2e60-4e13-a056-5c29cbf8c9b4" providerId="ADAL" clId="{2DD359C5-67C1-41AB-A7E4-4F676B267D7A}" dt="2024-05-02T13:47:44.352" v="11327"/>
          <ac:spMkLst>
            <pc:docMk/>
            <pc:sldMk cId="558413168" sldId="1184"/>
            <ac:spMk id="151" creationId="{9C352149-4784-7E24-1941-A4CC73DC42CE}"/>
          </ac:spMkLst>
        </pc:spChg>
        <pc:spChg chg="add mod">
          <ac:chgData name="Rana Alhalaseh" userId="77599387-2e60-4e13-a056-5c29cbf8c9b4" providerId="ADAL" clId="{2DD359C5-67C1-41AB-A7E4-4F676B267D7A}" dt="2024-05-02T13:59:21.792" v="11577" actId="1037"/>
          <ac:spMkLst>
            <pc:docMk/>
            <pc:sldMk cId="558413168" sldId="1184"/>
            <ac:spMk id="153" creationId="{3BC9A6E1-15E1-0601-B0F8-F341FA140084}"/>
          </ac:spMkLst>
        </pc:spChg>
        <pc:spChg chg="add mod">
          <ac:chgData name="Rana Alhalaseh" userId="77599387-2e60-4e13-a056-5c29cbf8c9b4" providerId="ADAL" clId="{2DD359C5-67C1-41AB-A7E4-4F676B267D7A}" dt="2024-05-02T13:59:00.162" v="11551" actId="1036"/>
          <ac:spMkLst>
            <pc:docMk/>
            <pc:sldMk cId="558413168" sldId="1184"/>
            <ac:spMk id="154" creationId="{B9C9A389-4CC7-3C8A-5375-5DDE7BC4C3EA}"/>
          </ac:spMkLst>
        </pc:spChg>
        <pc:spChg chg="add mod">
          <ac:chgData name="Rana Alhalaseh" userId="77599387-2e60-4e13-a056-5c29cbf8c9b4" providerId="ADAL" clId="{2DD359C5-67C1-41AB-A7E4-4F676B267D7A}" dt="2024-05-02T13:59:07.532" v="11552" actId="1076"/>
          <ac:spMkLst>
            <pc:docMk/>
            <pc:sldMk cId="558413168" sldId="1184"/>
            <ac:spMk id="155" creationId="{727196E3-461E-5519-B08A-5A3BBCA76956}"/>
          </ac:spMkLst>
        </pc:spChg>
        <pc:spChg chg="add mod">
          <ac:chgData name="Rana Alhalaseh" userId="77599387-2e60-4e13-a056-5c29cbf8c9b4" providerId="ADAL" clId="{2DD359C5-67C1-41AB-A7E4-4F676B267D7A}" dt="2024-05-02T14:31:54.153" v="13146"/>
          <ac:spMkLst>
            <pc:docMk/>
            <pc:sldMk cId="558413168" sldId="1184"/>
            <ac:spMk id="167" creationId="{939510F9-F5CA-9879-88CF-20806F83960A}"/>
          </ac:spMkLst>
        </pc:spChg>
        <pc:grpChg chg="add del mod">
          <ac:chgData name="Rana Alhalaseh" userId="77599387-2e60-4e13-a056-5c29cbf8c9b4" providerId="ADAL" clId="{2DD359C5-67C1-41AB-A7E4-4F676B267D7A}" dt="2024-04-30T13:53:58.525" v="4270" actId="478"/>
          <ac:grpSpMkLst>
            <pc:docMk/>
            <pc:sldMk cId="558413168" sldId="1184"/>
            <ac:grpSpMk id="4" creationId="{665592A3-E0E5-8A9F-0CCC-061B8ED187EB}"/>
          </ac:grpSpMkLst>
        </pc:grpChg>
        <pc:grpChg chg="add del mod">
          <ac:chgData name="Rana Alhalaseh" userId="77599387-2e60-4e13-a056-5c29cbf8c9b4" providerId="ADAL" clId="{2DD359C5-67C1-41AB-A7E4-4F676B267D7A}" dt="2024-04-30T13:57:00.591" v="4342" actId="478"/>
          <ac:grpSpMkLst>
            <pc:docMk/>
            <pc:sldMk cId="558413168" sldId="1184"/>
            <ac:grpSpMk id="18" creationId="{C6053798-B11C-0964-5B44-AC4D7D9F86FE}"/>
          </ac:grpSpMkLst>
        </pc:grpChg>
        <pc:grpChg chg="add del mod">
          <ac:chgData name="Rana Alhalaseh" userId="77599387-2e60-4e13-a056-5c29cbf8c9b4" providerId="ADAL" clId="{2DD359C5-67C1-41AB-A7E4-4F676B267D7A}" dt="2024-04-30T14:06:54.010" v="4764" actId="478"/>
          <ac:grpSpMkLst>
            <pc:docMk/>
            <pc:sldMk cId="558413168" sldId="1184"/>
            <ac:grpSpMk id="23" creationId="{16622D36-9C06-8220-88A9-4DE39FCDFC8B}"/>
          </ac:grpSpMkLst>
        </pc:grpChg>
        <pc:grpChg chg="add del mod">
          <ac:chgData name="Rana Alhalaseh" userId="77599387-2e60-4e13-a056-5c29cbf8c9b4" providerId="ADAL" clId="{2DD359C5-67C1-41AB-A7E4-4F676B267D7A}" dt="2024-04-30T14:55:45.222" v="5618" actId="478"/>
          <ac:grpSpMkLst>
            <pc:docMk/>
            <pc:sldMk cId="558413168" sldId="1184"/>
            <ac:grpSpMk id="35" creationId="{6F4E555F-EEEE-94A6-A099-A9B085A16665}"/>
          </ac:grpSpMkLst>
        </pc:grpChg>
        <pc:grpChg chg="add del mod">
          <ac:chgData name="Rana Alhalaseh" userId="77599387-2e60-4e13-a056-5c29cbf8c9b4" providerId="ADAL" clId="{2DD359C5-67C1-41AB-A7E4-4F676B267D7A}" dt="2024-04-30T13:53:10.552" v="4190" actId="478"/>
          <ac:grpSpMkLst>
            <pc:docMk/>
            <pc:sldMk cId="558413168" sldId="1184"/>
            <ac:grpSpMk id="40" creationId="{18225926-F270-A680-0CF8-1BAD7D4D05B9}"/>
          </ac:grpSpMkLst>
        </pc:grpChg>
        <pc:grpChg chg="add del mod">
          <ac:chgData name="Rana Alhalaseh" userId="77599387-2e60-4e13-a056-5c29cbf8c9b4" providerId="ADAL" clId="{2DD359C5-67C1-41AB-A7E4-4F676B267D7A}" dt="2024-05-01T05:34:49.532" v="7617" actId="478"/>
          <ac:grpSpMkLst>
            <pc:docMk/>
            <pc:sldMk cId="558413168" sldId="1184"/>
            <ac:grpSpMk id="43" creationId="{10F8457F-BDC3-BB4E-F0B2-2FD75AE74E29}"/>
          </ac:grpSpMkLst>
        </pc:grpChg>
        <pc:grpChg chg="add mod">
          <ac:chgData name="Rana Alhalaseh" userId="77599387-2e60-4e13-a056-5c29cbf8c9b4" providerId="ADAL" clId="{2DD359C5-67C1-41AB-A7E4-4F676B267D7A}" dt="2024-04-30T14:37:33.124" v="5275" actId="1036"/>
          <ac:grpSpMkLst>
            <pc:docMk/>
            <pc:sldMk cId="558413168" sldId="1184"/>
            <ac:grpSpMk id="58" creationId="{5D666EFB-240C-436E-32A1-21DE00F1CAD0}"/>
          </ac:grpSpMkLst>
        </pc:grpChg>
        <pc:grpChg chg="add mod">
          <ac:chgData name="Rana Alhalaseh" userId="77599387-2e60-4e13-a056-5c29cbf8c9b4" providerId="ADAL" clId="{2DD359C5-67C1-41AB-A7E4-4F676B267D7A}" dt="2024-04-30T14:37:33.124" v="5275" actId="1036"/>
          <ac:grpSpMkLst>
            <pc:docMk/>
            <pc:sldMk cId="558413168" sldId="1184"/>
            <ac:grpSpMk id="61" creationId="{22BE6735-7DA0-FA64-2E60-0D879E34031B}"/>
          </ac:grpSpMkLst>
        </pc:grpChg>
        <pc:grpChg chg="add mod">
          <ac:chgData name="Rana Alhalaseh" userId="77599387-2e60-4e13-a056-5c29cbf8c9b4" providerId="ADAL" clId="{2DD359C5-67C1-41AB-A7E4-4F676B267D7A}" dt="2024-04-30T14:37:33.124" v="5275" actId="1036"/>
          <ac:grpSpMkLst>
            <pc:docMk/>
            <pc:sldMk cId="558413168" sldId="1184"/>
            <ac:grpSpMk id="72" creationId="{C84B65EA-A0A9-0C41-F8FB-F0D9719EDBAF}"/>
          </ac:grpSpMkLst>
        </pc:grpChg>
        <pc:grpChg chg="add del mod">
          <ac:chgData name="Rana Alhalaseh" userId="77599387-2e60-4e13-a056-5c29cbf8c9b4" providerId="ADAL" clId="{2DD359C5-67C1-41AB-A7E4-4F676B267D7A}" dt="2024-04-30T14:06:43.016" v="4758" actId="478"/>
          <ac:grpSpMkLst>
            <pc:docMk/>
            <pc:sldMk cId="558413168" sldId="1184"/>
            <ac:grpSpMk id="85" creationId="{87F0D261-4F46-7CBA-8795-DB23A13240CA}"/>
          </ac:grpSpMkLst>
        </pc:grpChg>
        <pc:grpChg chg="add del mod">
          <ac:chgData name="Rana Alhalaseh" userId="77599387-2e60-4e13-a056-5c29cbf8c9b4" providerId="ADAL" clId="{2DD359C5-67C1-41AB-A7E4-4F676B267D7A}" dt="2024-04-30T14:06:47.347" v="4761" actId="478"/>
          <ac:grpSpMkLst>
            <pc:docMk/>
            <pc:sldMk cId="558413168" sldId="1184"/>
            <ac:grpSpMk id="88" creationId="{BB0F2B0A-6C9B-34AF-CB68-9214690A77BB}"/>
          </ac:grpSpMkLst>
        </pc:grpChg>
        <pc:grpChg chg="add del mod">
          <ac:chgData name="Rana Alhalaseh" userId="77599387-2e60-4e13-a056-5c29cbf8c9b4" providerId="ADAL" clId="{2DD359C5-67C1-41AB-A7E4-4F676B267D7A}" dt="2024-04-30T14:35:13.414" v="5203" actId="478"/>
          <ac:grpSpMkLst>
            <pc:docMk/>
            <pc:sldMk cId="558413168" sldId="1184"/>
            <ac:grpSpMk id="93" creationId="{8A3F406F-3F9A-25B8-A7B6-B2BF448AB08D}"/>
          </ac:grpSpMkLst>
        </pc:grpChg>
        <pc:graphicFrameChg chg="add mod">
          <ac:chgData name="Rana Alhalaseh" userId="77599387-2e60-4e13-a056-5c29cbf8c9b4" providerId="ADAL" clId="{2DD359C5-67C1-41AB-A7E4-4F676B267D7A}" dt="2024-05-02T13:58:29.992" v="11430" actId="14100"/>
          <ac:graphicFrameMkLst>
            <pc:docMk/>
            <pc:sldMk cId="558413168" sldId="1184"/>
            <ac:graphicFrameMk id="152" creationId="{6544F4A0-D757-F434-BB85-4F4579461DB5}"/>
          </ac:graphicFrameMkLst>
        </pc:graphicFrameChg>
        <pc:cxnChg chg="add mod">
          <ac:chgData name="Rana Alhalaseh" userId="77599387-2e60-4e13-a056-5c29cbf8c9b4" providerId="ADAL" clId="{2DD359C5-67C1-41AB-A7E4-4F676B267D7A}" dt="2024-04-30T14:37:33.124" v="5275" actId="1036"/>
          <ac:cxnSpMkLst>
            <pc:docMk/>
            <pc:sldMk cId="558413168" sldId="1184"/>
            <ac:cxnSpMk id="15" creationId="{89761CE9-9B90-CB94-E6E6-335886834425}"/>
          </ac:cxnSpMkLst>
        </pc:cxnChg>
        <pc:cxnChg chg="add mod ord">
          <ac:chgData name="Rana Alhalaseh" userId="77599387-2e60-4e13-a056-5c29cbf8c9b4" providerId="ADAL" clId="{2DD359C5-67C1-41AB-A7E4-4F676B267D7A}" dt="2024-05-02T14:11:45.772" v="11994" actId="14100"/>
          <ac:cxnSpMkLst>
            <pc:docMk/>
            <pc:sldMk cId="558413168" sldId="1184"/>
            <ac:cxnSpMk id="21" creationId="{4633533F-B934-C5C7-5CC4-871334095E70}"/>
          </ac:cxnSpMkLst>
        </pc:cxnChg>
        <pc:cxnChg chg="add mod">
          <ac:chgData name="Rana Alhalaseh" userId="77599387-2e60-4e13-a056-5c29cbf8c9b4" providerId="ADAL" clId="{2DD359C5-67C1-41AB-A7E4-4F676B267D7A}" dt="2024-04-30T14:37:33.124" v="5275" actId="1036"/>
          <ac:cxnSpMkLst>
            <pc:docMk/>
            <pc:sldMk cId="558413168" sldId="1184"/>
            <ac:cxnSpMk id="33" creationId="{43429E17-5924-00C9-EE37-C3A1EE398BF0}"/>
          </ac:cxnSpMkLst>
        </pc:cxnChg>
        <pc:cxnChg chg="add del mod ord">
          <ac:chgData name="Rana Alhalaseh" userId="77599387-2e60-4e13-a056-5c29cbf8c9b4" providerId="ADAL" clId="{2DD359C5-67C1-41AB-A7E4-4F676B267D7A}" dt="2024-04-30T14:55:48.520" v="5620" actId="478"/>
          <ac:cxnSpMkLst>
            <pc:docMk/>
            <pc:sldMk cId="558413168" sldId="1184"/>
            <ac:cxnSpMk id="39" creationId="{66E8A5A6-6900-CBCF-F0A2-0A2E7EC75B15}"/>
          </ac:cxnSpMkLst>
        </pc:cxnChg>
        <pc:cxnChg chg="add mod ord">
          <ac:chgData name="Rana Alhalaseh" userId="77599387-2e60-4e13-a056-5c29cbf8c9b4" providerId="ADAL" clId="{2DD359C5-67C1-41AB-A7E4-4F676B267D7A}" dt="2024-04-30T14:37:33.124" v="5275" actId="1036"/>
          <ac:cxnSpMkLst>
            <pc:docMk/>
            <pc:sldMk cId="558413168" sldId="1184"/>
            <ac:cxnSpMk id="65" creationId="{C14D1B4D-1D45-DD94-2E53-50F6B3AE02B2}"/>
          </ac:cxnSpMkLst>
        </pc:cxnChg>
        <pc:cxnChg chg="add del mod">
          <ac:chgData name="Rana Alhalaseh" userId="77599387-2e60-4e13-a056-5c29cbf8c9b4" providerId="ADAL" clId="{2DD359C5-67C1-41AB-A7E4-4F676B267D7A}" dt="2024-04-30T14:35:13.414" v="5203" actId="478"/>
          <ac:cxnSpMkLst>
            <pc:docMk/>
            <pc:sldMk cId="558413168" sldId="1184"/>
            <ac:cxnSpMk id="81" creationId="{BF4B0A23-7C7A-8731-EE07-6D87E8EC15CD}"/>
          </ac:cxnSpMkLst>
        </pc:cxnChg>
        <pc:cxnChg chg="add del mod ord">
          <ac:chgData name="Rana Alhalaseh" userId="77599387-2e60-4e13-a056-5c29cbf8c9b4" providerId="ADAL" clId="{2DD359C5-67C1-41AB-A7E4-4F676B267D7A}" dt="2024-04-30T14:35:13.414" v="5203" actId="478"/>
          <ac:cxnSpMkLst>
            <pc:docMk/>
            <pc:sldMk cId="558413168" sldId="1184"/>
            <ac:cxnSpMk id="83" creationId="{0EF10866-EA62-CE0D-8C84-873DDC7C48CA}"/>
          </ac:cxnSpMkLst>
        </pc:cxnChg>
        <pc:cxnChg chg="add del mod">
          <ac:chgData name="Rana Alhalaseh" userId="77599387-2e60-4e13-a056-5c29cbf8c9b4" providerId="ADAL" clId="{2DD359C5-67C1-41AB-A7E4-4F676B267D7A}" dt="2024-04-30T14:06:45.344" v="4760" actId="478"/>
          <ac:cxnSpMkLst>
            <pc:docMk/>
            <pc:sldMk cId="558413168" sldId="1184"/>
            <ac:cxnSpMk id="92" creationId="{D298EA97-9F36-5A23-0475-B8238C1BD95A}"/>
          </ac:cxnSpMkLst>
        </pc:cxnChg>
        <pc:cxnChg chg="add del mod">
          <ac:chgData name="Rana Alhalaseh" userId="77599387-2e60-4e13-a056-5c29cbf8c9b4" providerId="ADAL" clId="{2DD359C5-67C1-41AB-A7E4-4F676B267D7A}" dt="2024-04-30T14:07:55.808" v="4832" actId="478"/>
          <ac:cxnSpMkLst>
            <pc:docMk/>
            <pc:sldMk cId="558413168" sldId="1184"/>
            <ac:cxnSpMk id="103" creationId="{60A9FDAD-EEBB-3DCA-EC80-31FAD4330482}"/>
          </ac:cxnSpMkLst>
        </pc:cxnChg>
        <pc:cxnChg chg="add del mod">
          <ac:chgData name="Rana Alhalaseh" userId="77599387-2e60-4e13-a056-5c29cbf8c9b4" providerId="ADAL" clId="{2DD359C5-67C1-41AB-A7E4-4F676B267D7A}" dt="2024-04-30T14:35:13.414" v="5203" actId="478"/>
          <ac:cxnSpMkLst>
            <pc:docMk/>
            <pc:sldMk cId="558413168" sldId="1184"/>
            <ac:cxnSpMk id="116" creationId="{E54DF94F-C506-5AE8-84E3-5EC57D9FAF23}"/>
          </ac:cxnSpMkLst>
        </pc:cxnChg>
        <pc:cxnChg chg="add mod">
          <ac:chgData name="Rana Alhalaseh" userId="77599387-2e60-4e13-a056-5c29cbf8c9b4" providerId="ADAL" clId="{2DD359C5-67C1-41AB-A7E4-4F676B267D7A}" dt="2024-04-30T14:37:33.124" v="5275" actId="1036"/>
          <ac:cxnSpMkLst>
            <pc:docMk/>
            <pc:sldMk cId="558413168" sldId="1184"/>
            <ac:cxnSpMk id="120" creationId="{5319884F-B61F-F7D6-1D23-E464401D2AA4}"/>
          </ac:cxnSpMkLst>
        </pc:cxnChg>
        <pc:cxnChg chg="add mod">
          <ac:chgData name="Rana Alhalaseh" userId="77599387-2e60-4e13-a056-5c29cbf8c9b4" providerId="ADAL" clId="{2DD359C5-67C1-41AB-A7E4-4F676B267D7A}" dt="2024-04-30T14:37:33.124" v="5275" actId="1036"/>
          <ac:cxnSpMkLst>
            <pc:docMk/>
            <pc:sldMk cId="558413168" sldId="1184"/>
            <ac:cxnSpMk id="146" creationId="{6B5D32F0-4C2D-7591-8ACF-5C18F3738577}"/>
          </ac:cxnSpMkLst>
        </pc:cxnChg>
        <pc:cxnChg chg="add mod">
          <ac:chgData name="Rana Alhalaseh" userId="77599387-2e60-4e13-a056-5c29cbf8c9b4" providerId="ADAL" clId="{2DD359C5-67C1-41AB-A7E4-4F676B267D7A}" dt="2024-05-02T13:59:21.792" v="11577" actId="1037"/>
          <ac:cxnSpMkLst>
            <pc:docMk/>
            <pc:sldMk cId="558413168" sldId="1184"/>
            <ac:cxnSpMk id="157" creationId="{5FCEF821-FA80-A303-7081-0E05A53BDE9D}"/>
          </ac:cxnSpMkLst>
        </pc:cxnChg>
      </pc:sldChg>
      <pc:sldChg chg="modSp new del mod">
        <pc:chgData name="Rana Alhalaseh" userId="77599387-2e60-4e13-a056-5c29cbf8c9b4" providerId="ADAL" clId="{2DD359C5-67C1-41AB-A7E4-4F676B267D7A}" dt="2024-04-29T12:13:34.876" v="2540" actId="680"/>
        <pc:sldMkLst>
          <pc:docMk/>
          <pc:sldMk cId="4149435307" sldId="1184"/>
        </pc:sldMkLst>
        <pc:spChg chg="mod">
          <ac:chgData name="Rana Alhalaseh" userId="77599387-2e60-4e13-a056-5c29cbf8c9b4" providerId="ADAL" clId="{2DD359C5-67C1-41AB-A7E4-4F676B267D7A}" dt="2024-04-29T12:13:34.326" v="2539"/>
          <ac:spMkLst>
            <pc:docMk/>
            <pc:sldMk cId="4149435307" sldId="1184"/>
            <ac:spMk id="2" creationId="{A83C3A16-1CC8-0E55-3CF8-4091BC0FB9E9}"/>
          </ac:spMkLst>
        </pc:spChg>
        <pc:spChg chg="mod">
          <ac:chgData name="Rana Alhalaseh" userId="77599387-2e60-4e13-a056-5c29cbf8c9b4" providerId="ADAL" clId="{2DD359C5-67C1-41AB-A7E4-4F676B267D7A}" dt="2024-04-29T12:13:32.206" v="2534" actId="20577"/>
          <ac:spMkLst>
            <pc:docMk/>
            <pc:sldMk cId="4149435307" sldId="1184"/>
            <ac:spMk id="3" creationId="{16619CE0-90D2-2484-A7C7-2DCA5935F3EA}"/>
          </ac:spMkLst>
        </pc:spChg>
      </pc:sldChg>
      <pc:sldChg chg="addSp modSp new mod ord">
        <pc:chgData name="Rana Alhalaseh" userId="77599387-2e60-4e13-a056-5c29cbf8c9b4" providerId="ADAL" clId="{2DD359C5-67C1-41AB-A7E4-4F676B267D7A}" dt="2024-05-02T12:24:59.950" v="9116"/>
        <pc:sldMkLst>
          <pc:docMk/>
          <pc:sldMk cId="3981681515" sldId="1185"/>
        </pc:sldMkLst>
        <pc:spChg chg="mod">
          <ac:chgData name="Rana Alhalaseh" userId="77599387-2e60-4e13-a056-5c29cbf8c9b4" providerId="ADAL" clId="{2DD359C5-67C1-41AB-A7E4-4F676B267D7A}" dt="2024-05-02T12:10:20.620" v="9053" actId="20577"/>
          <ac:spMkLst>
            <pc:docMk/>
            <pc:sldMk cId="3981681515" sldId="1185"/>
            <ac:spMk id="2" creationId="{DE54F8DF-6ABA-0D60-7703-96720129B4FF}"/>
          </ac:spMkLst>
        </pc:spChg>
        <pc:spChg chg="mod">
          <ac:chgData name="Rana Alhalaseh" userId="77599387-2e60-4e13-a056-5c29cbf8c9b4" providerId="ADAL" clId="{2DD359C5-67C1-41AB-A7E4-4F676B267D7A}" dt="2024-04-30T13:21:09.071" v="3602" actId="20577"/>
          <ac:spMkLst>
            <pc:docMk/>
            <pc:sldMk cId="3981681515" sldId="1185"/>
            <ac:spMk id="3" creationId="{9092865E-2E0E-ED1B-941E-2489B328B2A9}"/>
          </ac:spMkLst>
        </pc:spChg>
        <pc:spChg chg="add mod">
          <ac:chgData name="Rana Alhalaseh" userId="77599387-2e60-4e13-a056-5c29cbf8c9b4" providerId="ADAL" clId="{2DD359C5-67C1-41AB-A7E4-4F676B267D7A}" dt="2024-05-02T12:10:25.433" v="9073" actId="20577"/>
          <ac:spMkLst>
            <pc:docMk/>
            <pc:sldMk cId="3981681515" sldId="1185"/>
            <ac:spMk id="4" creationId="{612D9FFA-4558-C357-F83C-865F5ACBB02C}"/>
          </ac:spMkLst>
        </pc:spChg>
      </pc:sldChg>
      <pc:sldChg chg="addSp delSp modSp add del mod modNotesTx">
        <pc:chgData name="Rana Alhalaseh" userId="77599387-2e60-4e13-a056-5c29cbf8c9b4" providerId="ADAL" clId="{2DD359C5-67C1-41AB-A7E4-4F676B267D7A}" dt="2024-05-02T14:44:30.563" v="13515" actId="20577"/>
        <pc:sldMkLst>
          <pc:docMk/>
          <pc:sldMk cId="1869231076" sldId="1186"/>
        </pc:sldMkLst>
        <pc:spChg chg="del">
          <ac:chgData name="Rana Alhalaseh" userId="77599387-2e60-4e13-a056-5c29cbf8c9b4" providerId="ADAL" clId="{2DD359C5-67C1-41AB-A7E4-4F676B267D7A}" dt="2024-04-30T14:54:08.049" v="5616" actId="478"/>
          <ac:spMkLst>
            <pc:docMk/>
            <pc:sldMk cId="1869231076" sldId="1186"/>
            <ac:spMk id="2" creationId="{59C40278-C4F7-36E4-2993-9A873CC3F8B1}"/>
          </ac:spMkLst>
        </pc:spChg>
        <pc:spChg chg="mod">
          <ac:chgData name="Rana Alhalaseh" userId="77599387-2e60-4e13-a056-5c29cbf8c9b4" providerId="ADAL" clId="{2DD359C5-67C1-41AB-A7E4-4F676B267D7A}" dt="2024-05-02T14:44:30.563" v="13515" actId="20577"/>
          <ac:spMkLst>
            <pc:docMk/>
            <pc:sldMk cId="1869231076" sldId="1186"/>
            <ac:spMk id="3" creationId="{0F0AC429-E790-BF01-633B-EC38DE509EE9}"/>
          </ac:spMkLst>
        </pc:spChg>
        <pc:spChg chg="add mod">
          <ac:chgData name="Rana Alhalaseh" userId="77599387-2e60-4e13-a056-5c29cbf8c9b4" providerId="ADAL" clId="{2DD359C5-67C1-41AB-A7E4-4F676B267D7A}" dt="2024-05-02T14:33:04.978" v="13196" actId="20577"/>
          <ac:spMkLst>
            <pc:docMk/>
            <pc:sldMk cId="1869231076" sldId="1186"/>
            <ac:spMk id="4" creationId="{5233C55A-8006-F540-CABA-82D5B9F8868D}"/>
          </ac:spMkLst>
        </pc:spChg>
        <pc:spChg chg="add mod">
          <ac:chgData name="Rana Alhalaseh" userId="77599387-2e60-4e13-a056-5c29cbf8c9b4" providerId="ADAL" clId="{2DD359C5-67C1-41AB-A7E4-4F676B267D7A}" dt="2024-05-02T14:33:24.273" v="13205" actId="20577"/>
          <ac:spMkLst>
            <pc:docMk/>
            <pc:sldMk cId="1869231076" sldId="1186"/>
            <ac:spMk id="5" creationId="{49AB8EC0-054B-1A42-0C8E-0068A94EE6FE}"/>
          </ac:spMkLst>
        </pc:spChg>
        <pc:spChg chg="add mod">
          <ac:chgData name="Rana Alhalaseh" userId="77599387-2e60-4e13-a056-5c29cbf8c9b4" providerId="ADAL" clId="{2DD359C5-67C1-41AB-A7E4-4F676B267D7A}" dt="2024-05-02T14:34:07.573" v="13256" actId="20577"/>
          <ac:spMkLst>
            <pc:docMk/>
            <pc:sldMk cId="1869231076" sldId="1186"/>
            <ac:spMk id="6" creationId="{BD9CE38E-BF5B-C69D-8976-916F115DDB14}"/>
          </ac:spMkLst>
        </pc:spChg>
        <pc:spChg chg="mod">
          <ac:chgData name="Rana Alhalaseh" userId="77599387-2e60-4e13-a056-5c29cbf8c9b4" providerId="ADAL" clId="{2DD359C5-67C1-41AB-A7E4-4F676B267D7A}" dt="2024-05-02T14:03:51.452" v="11649" actId="20577"/>
          <ac:spMkLst>
            <pc:docMk/>
            <pc:sldMk cId="1869231076" sldId="1186"/>
            <ac:spMk id="7" creationId="{5674312C-3B1B-C637-8BD8-FE30BBD9A1C8}"/>
          </ac:spMkLst>
        </pc:spChg>
        <pc:spChg chg="mod">
          <ac:chgData name="Rana Alhalaseh" userId="77599387-2e60-4e13-a056-5c29cbf8c9b4" providerId="ADAL" clId="{2DD359C5-67C1-41AB-A7E4-4F676B267D7A}" dt="2024-04-30T14:37:45.819" v="5304" actId="1036"/>
          <ac:spMkLst>
            <pc:docMk/>
            <pc:sldMk cId="1869231076" sldId="1186"/>
            <ac:spMk id="12" creationId="{D6213A54-84CB-C9A9-0917-CF99242DC39E}"/>
          </ac:spMkLst>
        </pc:spChg>
        <pc:spChg chg="mod">
          <ac:chgData name="Rana Alhalaseh" userId="77599387-2e60-4e13-a056-5c29cbf8c9b4" providerId="ADAL" clId="{2DD359C5-67C1-41AB-A7E4-4F676B267D7A}" dt="2024-04-30T14:37:45.819" v="5304" actId="1036"/>
          <ac:spMkLst>
            <pc:docMk/>
            <pc:sldMk cId="1869231076" sldId="1186"/>
            <ac:spMk id="13" creationId="{678B6096-F748-67DA-CE9B-444F0FE42DD9}"/>
          </ac:spMkLst>
        </pc:spChg>
        <pc:spChg chg="mod">
          <ac:chgData name="Rana Alhalaseh" userId="77599387-2e60-4e13-a056-5c29cbf8c9b4" providerId="ADAL" clId="{2DD359C5-67C1-41AB-A7E4-4F676B267D7A}" dt="2024-04-30T14:37:45.819" v="5304" actId="1036"/>
          <ac:spMkLst>
            <pc:docMk/>
            <pc:sldMk cId="1869231076" sldId="1186"/>
            <ac:spMk id="14" creationId="{99BCBF8F-75C4-7DC2-E43C-CA7300C17487}"/>
          </ac:spMkLst>
        </pc:spChg>
        <pc:spChg chg="mod">
          <ac:chgData name="Rana Alhalaseh" userId="77599387-2e60-4e13-a056-5c29cbf8c9b4" providerId="ADAL" clId="{2DD359C5-67C1-41AB-A7E4-4F676B267D7A}" dt="2024-04-30T14:37:45.819" v="5304" actId="1036"/>
          <ac:spMkLst>
            <pc:docMk/>
            <pc:sldMk cId="1869231076" sldId="1186"/>
            <ac:spMk id="16" creationId="{8A68160E-7E66-0594-A03A-8661C4C7139A}"/>
          </ac:spMkLst>
        </pc:spChg>
        <pc:spChg chg="add del mod">
          <ac:chgData name="Rana Alhalaseh" userId="77599387-2e60-4e13-a056-5c29cbf8c9b4" providerId="ADAL" clId="{2DD359C5-67C1-41AB-A7E4-4F676B267D7A}" dt="2024-04-30T14:54:11.588" v="5617" actId="478"/>
          <ac:spMkLst>
            <pc:docMk/>
            <pc:sldMk cId="1869231076" sldId="1186"/>
            <ac:spMk id="17" creationId="{AA08D1BE-781D-B862-78D9-CEC668691DBC}"/>
          </ac:spMkLst>
        </pc:spChg>
        <pc:spChg chg="add del mod">
          <ac:chgData name="Rana Alhalaseh" userId="77599387-2e60-4e13-a056-5c29cbf8c9b4" providerId="ADAL" clId="{2DD359C5-67C1-41AB-A7E4-4F676B267D7A}" dt="2024-05-02T14:07:51.132" v="11910" actId="478"/>
          <ac:spMkLst>
            <pc:docMk/>
            <pc:sldMk cId="1869231076" sldId="1186"/>
            <ac:spMk id="18" creationId="{8471FF25-98E5-1929-4D68-C407FBB96B4B}"/>
          </ac:spMkLst>
        </pc:spChg>
        <pc:spChg chg="add del mod">
          <ac:chgData name="Rana Alhalaseh" userId="77599387-2e60-4e13-a056-5c29cbf8c9b4" providerId="ADAL" clId="{2DD359C5-67C1-41AB-A7E4-4F676B267D7A}" dt="2024-05-02T14:07:51.132" v="11910" actId="478"/>
          <ac:spMkLst>
            <pc:docMk/>
            <pc:sldMk cId="1869231076" sldId="1186"/>
            <ac:spMk id="19" creationId="{A3B62508-219B-1CDB-1C40-467C5B1AB202}"/>
          </ac:spMkLst>
        </pc:spChg>
        <pc:spChg chg="add del mod">
          <ac:chgData name="Rana Alhalaseh" userId="77599387-2e60-4e13-a056-5c29cbf8c9b4" providerId="ADAL" clId="{2DD359C5-67C1-41AB-A7E4-4F676B267D7A}" dt="2024-05-02T14:08:17.712" v="11958" actId="478"/>
          <ac:spMkLst>
            <pc:docMk/>
            <pc:sldMk cId="1869231076" sldId="1186"/>
            <ac:spMk id="20" creationId="{8B1F14E8-7FA4-2320-0373-925804C5E7E9}"/>
          </ac:spMkLst>
        </pc:spChg>
        <pc:spChg chg="mod">
          <ac:chgData name="Rana Alhalaseh" userId="77599387-2e60-4e13-a056-5c29cbf8c9b4" providerId="ADAL" clId="{2DD359C5-67C1-41AB-A7E4-4F676B267D7A}" dt="2024-04-30T14:37:45.819" v="5304" actId="1036"/>
          <ac:spMkLst>
            <pc:docMk/>
            <pc:sldMk cId="1869231076" sldId="1186"/>
            <ac:spMk id="22" creationId="{1696548E-566D-C1C2-002F-62A06252E7DF}"/>
          </ac:spMkLst>
        </pc:spChg>
        <pc:spChg chg="add del mod">
          <ac:chgData name="Rana Alhalaseh" userId="77599387-2e60-4e13-a056-5c29cbf8c9b4" providerId="ADAL" clId="{2DD359C5-67C1-41AB-A7E4-4F676B267D7A}" dt="2024-05-02T14:08:17.712" v="11958" actId="478"/>
          <ac:spMkLst>
            <pc:docMk/>
            <pc:sldMk cId="1869231076" sldId="1186"/>
            <ac:spMk id="23" creationId="{E0422244-27C5-E8F1-5412-9EAB4AFE884B}"/>
          </ac:spMkLst>
        </pc:spChg>
        <pc:spChg chg="add del mod">
          <ac:chgData name="Rana Alhalaseh" userId="77599387-2e60-4e13-a056-5c29cbf8c9b4" providerId="ADAL" clId="{2DD359C5-67C1-41AB-A7E4-4F676B267D7A}" dt="2024-05-02T14:09:07.107" v="11980" actId="478"/>
          <ac:spMkLst>
            <pc:docMk/>
            <pc:sldMk cId="1869231076" sldId="1186"/>
            <ac:spMk id="24" creationId="{1AE52402-BC1C-A671-1705-6309C1AD01BE}"/>
          </ac:spMkLst>
        </pc:spChg>
        <pc:spChg chg="add del mod">
          <ac:chgData name="Rana Alhalaseh" userId="77599387-2e60-4e13-a056-5c29cbf8c9b4" providerId="ADAL" clId="{2DD359C5-67C1-41AB-A7E4-4F676B267D7A}" dt="2024-05-02T14:09:07.107" v="11980" actId="478"/>
          <ac:spMkLst>
            <pc:docMk/>
            <pc:sldMk cId="1869231076" sldId="1186"/>
            <ac:spMk id="25" creationId="{D352A39F-401E-7FE7-8569-1021E17E4D74}"/>
          </ac:spMkLst>
        </pc:spChg>
        <pc:spChg chg="add mod">
          <ac:chgData name="Rana Alhalaseh" userId="77599387-2e60-4e13-a056-5c29cbf8c9b4" providerId="ADAL" clId="{2DD359C5-67C1-41AB-A7E4-4F676B267D7A}" dt="2024-05-02T14:11:14.552" v="11989"/>
          <ac:spMkLst>
            <pc:docMk/>
            <pc:sldMk cId="1869231076" sldId="1186"/>
            <ac:spMk id="26" creationId="{40195370-AF97-9116-B509-75DD12FFCF8F}"/>
          </ac:spMkLst>
        </pc:spChg>
        <pc:spChg chg="add mod">
          <ac:chgData name="Rana Alhalaseh" userId="77599387-2e60-4e13-a056-5c29cbf8c9b4" providerId="ADAL" clId="{2DD359C5-67C1-41AB-A7E4-4F676B267D7A}" dt="2024-05-02T14:31:37.307" v="13144" actId="6549"/>
          <ac:spMkLst>
            <pc:docMk/>
            <pc:sldMk cId="1869231076" sldId="1186"/>
            <ac:spMk id="27" creationId="{A687B44F-5A9C-8608-7C7F-B100EE1C0447}"/>
          </ac:spMkLst>
        </pc:spChg>
        <pc:spChg chg="mod">
          <ac:chgData name="Rana Alhalaseh" userId="77599387-2e60-4e13-a056-5c29cbf8c9b4" providerId="ADAL" clId="{2DD359C5-67C1-41AB-A7E4-4F676B267D7A}" dt="2024-04-30T14:37:45.819" v="5304" actId="1036"/>
          <ac:spMkLst>
            <pc:docMk/>
            <pc:sldMk cId="1869231076" sldId="1186"/>
            <ac:spMk id="32" creationId="{E7B0051A-522E-81F0-6B89-2A3057F0E1D8}"/>
          </ac:spMkLst>
        </pc:spChg>
        <pc:spChg chg="mod">
          <ac:chgData name="Rana Alhalaseh" userId="77599387-2e60-4e13-a056-5c29cbf8c9b4" providerId="ADAL" clId="{2DD359C5-67C1-41AB-A7E4-4F676B267D7A}" dt="2024-04-30T14:37:45.819" v="5304" actId="1036"/>
          <ac:spMkLst>
            <pc:docMk/>
            <pc:sldMk cId="1869231076" sldId="1186"/>
            <ac:spMk id="38" creationId="{8DB67E4C-8BFF-7CD4-F7C0-39280B74FA3C}"/>
          </ac:spMkLst>
        </pc:spChg>
        <pc:spChg chg="mod">
          <ac:chgData name="Rana Alhalaseh" userId="77599387-2e60-4e13-a056-5c29cbf8c9b4" providerId="ADAL" clId="{2DD359C5-67C1-41AB-A7E4-4F676B267D7A}" dt="2024-04-30T14:37:45.819" v="5304" actId="1036"/>
          <ac:spMkLst>
            <pc:docMk/>
            <pc:sldMk cId="1869231076" sldId="1186"/>
            <ac:spMk id="46" creationId="{1E7086BD-BE9C-B470-2DDE-DA13E0371C94}"/>
          </ac:spMkLst>
        </pc:spChg>
        <pc:spChg chg="mod">
          <ac:chgData name="Rana Alhalaseh" userId="77599387-2e60-4e13-a056-5c29cbf8c9b4" providerId="ADAL" clId="{2DD359C5-67C1-41AB-A7E4-4F676B267D7A}" dt="2024-04-30T14:37:45.819" v="5304" actId="1036"/>
          <ac:spMkLst>
            <pc:docMk/>
            <pc:sldMk cId="1869231076" sldId="1186"/>
            <ac:spMk id="47" creationId="{30437D0B-FF10-7E1A-8AF5-2580FEBB75E0}"/>
          </ac:spMkLst>
        </pc:spChg>
        <pc:spChg chg="mod">
          <ac:chgData name="Rana Alhalaseh" userId="77599387-2e60-4e13-a056-5c29cbf8c9b4" providerId="ADAL" clId="{2DD359C5-67C1-41AB-A7E4-4F676B267D7A}" dt="2024-04-30T14:37:45.819" v="5304" actId="1036"/>
          <ac:spMkLst>
            <pc:docMk/>
            <pc:sldMk cId="1869231076" sldId="1186"/>
            <ac:spMk id="64" creationId="{7C182BE7-1DF7-02D1-44E7-CB7E95CF00B1}"/>
          </ac:spMkLst>
        </pc:spChg>
        <pc:spChg chg="mod">
          <ac:chgData name="Rana Alhalaseh" userId="77599387-2e60-4e13-a056-5c29cbf8c9b4" providerId="ADAL" clId="{2DD359C5-67C1-41AB-A7E4-4F676B267D7A}" dt="2024-04-30T14:37:45.819" v="5304" actId="1036"/>
          <ac:spMkLst>
            <pc:docMk/>
            <pc:sldMk cId="1869231076" sldId="1186"/>
            <ac:spMk id="79" creationId="{222D501F-CF91-B90C-AF36-9EF9A66F49B2}"/>
          </ac:spMkLst>
        </pc:spChg>
        <pc:spChg chg="mod">
          <ac:chgData name="Rana Alhalaseh" userId="77599387-2e60-4e13-a056-5c29cbf8c9b4" providerId="ADAL" clId="{2DD359C5-67C1-41AB-A7E4-4F676B267D7A}" dt="2024-04-30T14:37:45.819" v="5304" actId="1036"/>
          <ac:spMkLst>
            <pc:docMk/>
            <pc:sldMk cId="1869231076" sldId="1186"/>
            <ac:spMk id="80" creationId="{7337046D-1D8F-6957-5543-BE8AE0F66A97}"/>
          </ac:spMkLst>
        </pc:spChg>
        <pc:spChg chg="mod">
          <ac:chgData name="Rana Alhalaseh" userId="77599387-2e60-4e13-a056-5c29cbf8c9b4" providerId="ADAL" clId="{2DD359C5-67C1-41AB-A7E4-4F676B267D7A}" dt="2024-04-30T14:37:45.819" v="5304" actId="1036"/>
          <ac:spMkLst>
            <pc:docMk/>
            <pc:sldMk cId="1869231076" sldId="1186"/>
            <ac:spMk id="82" creationId="{A36E761B-CD04-C423-CDBA-C1FC81F3DE80}"/>
          </ac:spMkLst>
        </pc:spChg>
        <pc:spChg chg="del mod">
          <ac:chgData name="Rana Alhalaseh" userId="77599387-2e60-4e13-a056-5c29cbf8c9b4" providerId="ADAL" clId="{2DD359C5-67C1-41AB-A7E4-4F676B267D7A}" dt="2024-05-02T14:07:44.753" v="11907" actId="478"/>
          <ac:spMkLst>
            <pc:docMk/>
            <pc:sldMk cId="1869231076" sldId="1186"/>
            <ac:spMk id="97" creationId="{D0E65C5A-9C5D-E377-F9E1-493B7C80F0F8}"/>
          </ac:spMkLst>
        </pc:spChg>
        <pc:spChg chg="mod">
          <ac:chgData name="Rana Alhalaseh" userId="77599387-2e60-4e13-a056-5c29cbf8c9b4" providerId="ADAL" clId="{2DD359C5-67C1-41AB-A7E4-4F676B267D7A}" dt="2024-04-30T14:37:45.819" v="5304" actId="1036"/>
          <ac:spMkLst>
            <pc:docMk/>
            <pc:sldMk cId="1869231076" sldId="1186"/>
            <ac:spMk id="98" creationId="{9C292650-3B9E-5BFA-7ADD-3325118EC820}"/>
          </ac:spMkLst>
        </pc:spChg>
        <pc:spChg chg="mod">
          <ac:chgData name="Rana Alhalaseh" userId="77599387-2e60-4e13-a056-5c29cbf8c9b4" providerId="ADAL" clId="{2DD359C5-67C1-41AB-A7E4-4F676B267D7A}" dt="2024-04-30T14:37:45.819" v="5304" actId="1036"/>
          <ac:spMkLst>
            <pc:docMk/>
            <pc:sldMk cId="1869231076" sldId="1186"/>
            <ac:spMk id="99" creationId="{7B30BDBB-23E7-7382-3A3B-360D8CD2EF10}"/>
          </ac:spMkLst>
        </pc:spChg>
        <pc:spChg chg="del mod">
          <ac:chgData name="Rana Alhalaseh" userId="77599387-2e60-4e13-a056-5c29cbf8c9b4" providerId="ADAL" clId="{2DD359C5-67C1-41AB-A7E4-4F676B267D7A}" dt="2024-05-02T14:07:46.462" v="11908" actId="478"/>
          <ac:spMkLst>
            <pc:docMk/>
            <pc:sldMk cId="1869231076" sldId="1186"/>
            <ac:spMk id="100" creationId="{FF2C5AD9-2A05-97BA-2025-76622861E542}"/>
          </ac:spMkLst>
        </pc:spChg>
        <pc:spChg chg="mod">
          <ac:chgData name="Rana Alhalaseh" userId="77599387-2e60-4e13-a056-5c29cbf8c9b4" providerId="ADAL" clId="{2DD359C5-67C1-41AB-A7E4-4F676B267D7A}" dt="2024-04-30T14:37:45.819" v="5304" actId="1036"/>
          <ac:spMkLst>
            <pc:docMk/>
            <pc:sldMk cId="1869231076" sldId="1186"/>
            <ac:spMk id="104" creationId="{8D478B52-D4A9-2591-D09B-EF84D5D6697E}"/>
          </ac:spMkLst>
        </pc:spChg>
        <pc:spChg chg="mod">
          <ac:chgData name="Rana Alhalaseh" userId="77599387-2e60-4e13-a056-5c29cbf8c9b4" providerId="ADAL" clId="{2DD359C5-67C1-41AB-A7E4-4F676B267D7A}" dt="2024-04-30T14:37:45.819" v="5304" actId="1036"/>
          <ac:spMkLst>
            <pc:docMk/>
            <pc:sldMk cId="1869231076" sldId="1186"/>
            <ac:spMk id="105" creationId="{A4981A70-033E-DAA4-B4DD-647267D2DD47}"/>
          </ac:spMkLst>
        </pc:spChg>
        <pc:spChg chg="mod">
          <ac:chgData name="Rana Alhalaseh" userId="77599387-2e60-4e13-a056-5c29cbf8c9b4" providerId="ADAL" clId="{2DD359C5-67C1-41AB-A7E4-4F676B267D7A}" dt="2024-04-30T14:37:45.819" v="5304" actId="1036"/>
          <ac:spMkLst>
            <pc:docMk/>
            <pc:sldMk cId="1869231076" sldId="1186"/>
            <ac:spMk id="107" creationId="{B35060E5-EFBD-5D9B-012A-9B0E9CA7FCFF}"/>
          </ac:spMkLst>
        </pc:spChg>
        <pc:spChg chg="mod">
          <ac:chgData name="Rana Alhalaseh" userId="77599387-2e60-4e13-a056-5c29cbf8c9b4" providerId="ADAL" clId="{2DD359C5-67C1-41AB-A7E4-4F676B267D7A}" dt="2024-04-30T14:37:45.819" v="5304" actId="1036"/>
          <ac:spMkLst>
            <pc:docMk/>
            <pc:sldMk cId="1869231076" sldId="1186"/>
            <ac:spMk id="114" creationId="{22EBCA6D-DB77-491B-4686-BDBC164EE5AE}"/>
          </ac:spMkLst>
        </pc:spChg>
        <pc:spChg chg="mod">
          <ac:chgData name="Rana Alhalaseh" userId="77599387-2e60-4e13-a056-5c29cbf8c9b4" providerId="ADAL" clId="{2DD359C5-67C1-41AB-A7E4-4F676B267D7A}" dt="2024-04-30T14:37:45.819" v="5304" actId="1036"/>
          <ac:spMkLst>
            <pc:docMk/>
            <pc:sldMk cId="1869231076" sldId="1186"/>
            <ac:spMk id="115" creationId="{17C60897-465F-FDA3-C94D-C25617831ED7}"/>
          </ac:spMkLst>
        </pc:spChg>
        <pc:spChg chg="mod">
          <ac:chgData name="Rana Alhalaseh" userId="77599387-2e60-4e13-a056-5c29cbf8c9b4" providerId="ADAL" clId="{2DD359C5-67C1-41AB-A7E4-4F676B267D7A}" dt="2024-04-30T14:37:45.819" v="5304" actId="1036"/>
          <ac:spMkLst>
            <pc:docMk/>
            <pc:sldMk cId="1869231076" sldId="1186"/>
            <ac:spMk id="137" creationId="{DCF92E74-59FB-0987-DB2B-4E4BF240CBFF}"/>
          </ac:spMkLst>
        </pc:spChg>
        <pc:spChg chg="mod">
          <ac:chgData name="Rana Alhalaseh" userId="77599387-2e60-4e13-a056-5c29cbf8c9b4" providerId="ADAL" clId="{2DD359C5-67C1-41AB-A7E4-4F676B267D7A}" dt="2024-04-30T14:37:45.819" v="5304" actId="1036"/>
          <ac:spMkLst>
            <pc:docMk/>
            <pc:sldMk cId="1869231076" sldId="1186"/>
            <ac:spMk id="138" creationId="{FA217DED-B867-00A0-C243-26FB9B3339B6}"/>
          </ac:spMkLst>
        </pc:spChg>
        <pc:spChg chg="mod">
          <ac:chgData name="Rana Alhalaseh" userId="77599387-2e60-4e13-a056-5c29cbf8c9b4" providerId="ADAL" clId="{2DD359C5-67C1-41AB-A7E4-4F676B267D7A}" dt="2024-04-30T14:37:45.819" v="5304" actId="1036"/>
          <ac:spMkLst>
            <pc:docMk/>
            <pc:sldMk cId="1869231076" sldId="1186"/>
            <ac:spMk id="144" creationId="{B95F32C3-6764-B0D9-9DCA-3CDFFB5F39D2}"/>
          </ac:spMkLst>
        </pc:spChg>
        <pc:spChg chg="mod">
          <ac:chgData name="Rana Alhalaseh" userId="77599387-2e60-4e13-a056-5c29cbf8c9b4" providerId="ADAL" clId="{2DD359C5-67C1-41AB-A7E4-4F676B267D7A}" dt="2024-04-30T14:37:45.819" v="5304" actId="1036"/>
          <ac:spMkLst>
            <pc:docMk/>
            <pc:sldMk cId="1869231076" sldId="1186"/>
            <ac:spMk id="145" creationId="{9FB4AABA-90F2-4A93-AFD3-C0025FD9CF2A}"/>
          </ac:spMkLst>
        </pc:spChg>
        <pc:spChg chg="mod">
          <ac:chgData name="Rana Alhalaseh" userId="77599387-2e60-4e13-a056-5c29cbf8c9b4" providerId="ADAL" clId="{2DD359C5-67C1-41AB-A7E4-4F676B267D7A}" dt="2024-04-30T14:37:45.819" v="5304" actId="1036"/>
          <ac:spMkLst>
            <pc:docMk/>
            <pc:sldMk cId="1869231076" sldId="1186"/>
            <ac:spMk id="147" creationId="{EF7B8DEC-F60E-6755-2B11-DD555BBDD76A}"/>
          </ac:spMkLst>
        </pc:spChg>
        <pc:grpChg chg="mod">
          <ac:chgData name="Rana Alhalaseh" userId="77599387-2e60-4e13-a056-5c29cbf8c9b4" providerId="ADAL" clId="{2DD359C5-67C1-41AB-A7E4-4F676B267D7A}" dt="2024-04-30T14:37:45.819" v="5304" actId="1036"/>
          <ac:grpSpMkLst>
            <pc:docMk/>
            <pc:sldMk cId="1869231076" sldId="1186"/>
            <ac:grpSpMk id="35" creationId="{6F4E555F-EEEE-94A6-A099-A9B085A16665}"/>
          </ac:grpSpMkLst>
        </pc:grpChg>
        <pc:grpChg chg="mod">
          <ac:chgData name="Rana Alhalaseh" userId="77599387-2e60-4e13-a056-5c29cbf8c9b4" providerId="ADAL" clId="{2DD359C5-67C1-41AB-A7E4-4F676B267D7A}" dt="2024-04-30T14:37:45.819" v="5304" actId="1036"/>
          <ac:grpSpMkLst>
            <pc:docMk/>
            <pc:sldMk cId="1869231076" sldId="1186"/>
            <ac:grpSpMk id="43" creationId="{10F8457F-BDC3-BB4E-F0B2-2FD75AE74E29}"/>
          </ac:grpSpMkLst>
        </pc:grpChg>
        <pc:grpChg chg="mod">
          <ac:chgData name="Rana Alhalaseh" userId="77599387-2e60-4e13-a056-5c29cbf8c9b4" providerId="ADAL" clId="{2DD359C5-67C1-41AB-A7E4-4F676B267D7A}" dt="2024-04-30T14:37:45.819" v="5304" actId="1036"/>
          <ac:grpSpMkLst>
            <pc:docMk/>
            <pc:sldMk cId="1869231076" sldId="1186"/>
            <ac:grpSpMk id="58" creationId="{5D666EFB-240C-436E-32A1-21DE00F1CAD0}"/>
          </ac:grpSpMkLst>
        </pc:grpChg>
        <pc:grpChg chg="mod">
          <ac:chgData name="Rana Alhalaseh" userId="77599387-2e60-4e13-a056-5c29cbf8c9b4" providerId="ADAL" clId="{2DD359C5-67C1-41AB-A7E4-4F676B267D7A}" dt="2024-04-30T14:37:45.819" v="5304" actId="1036"/>
          <ac:grpSpMkLst>
            <pc:docMk/>
            <pc:sldMk cId="1869231076" sldId="1186"/>
            <ac:grpSpMk id="61" creationId="{22BE6735-7DA0-FA64-2E60-0D879E34031B}"/>
          </ac:grpSpMkLst>
        </pc:grpChg>
        <pc:grpChg chg="mod">
          <ac:chgData name="Rana Alhalaseh" userId="77599387-2e60-4e13-a056-5c29cbf8c9b4" providerId="ADAL" clId="{2DD359C5-67C1-41AB-A7E4-4F676B267D7A}" dt="2024-04-30T14:51:30.004" v="5591" actId="1076"/>
          <ac:grpSpMkLst>
            <pc:docMk/>
            <pc:sldMk cId="1869231076" sldId="1186"/>
            <ac:grpSpMk id="72" creationId="{C84B65EA-A0A9-0C41-F8FB-F0D9719EDBAF}"/>
          </ac:grpSpMkLst>
        </pc:grpChg>
        <pc:grpChg chg="mod">
          <ac:chgData name="Rana Alhalaseh" userId="77599387-2e60-4e13-a056-5c29cbf8c9b4" providerId="ADAL" clId="{2DD359C5-67C1-41AB-A7E4-4F676B267D7A}" dt="2024-04-30T14:37:45.819" v="5304" actId="1036"/>
          <ac:grpSpMkLst>
            <pc:docMk/>
            <pc:sldMk cId="1869231076" sldId="1186"/>
            <ac:grpSpMk id="93" creationId="{8A3F406F-3F9A-25B8-A7B6-B2BF448AB08D}"/>
          </ac:grpSpMkLst>
        </pc:grpChg>
        <pc:cxnChg chg="mod">
          <ac:chgData name="Rana Alhalaseh" userId="77599387-2e60-4e13-a056-5c29cbf8c9b4" providerId="ADAL" clId="{2DD359C5-67C1-41AB-A7E4-4F676B267D7A}" dt="2024-04-30T14:37:45.819" v="5304" actId="1036"/>
          <ac:cxnSpMkLst>
            <pc:docMk/>
            <pc:sldMk cId="1869231076" sldId="1186"/>
            <ac:cxnSpMk id="15" creationId="{89761CE9-9B90-CB94-E6E6-335886834425}"/>
          </ac:cxnSpMkLst>
        </pc:cxnChg>
        <pc:cxnChg chg="mod">
          <ac:chgData name="Rana Alhalaseh" userId="77599387-2e60-4e13-a056-5c29cbf8c9b4" providerId="ADAL" clId="{2DD359C5-67C1-41AB-A7E4-4F676B267D7A}" dt="2024-04-30T14:51:53.213" v="5594" actId="14100"/>
          <ac:cxnSpMkLst>
            <pc:docMk/>
            <pc:sldMk cId="1869231076" sldId="1186"/>
            <ac:cxnSpMk id="21" creationId="{4633533F-B934-C5C7-5CC4-871334095E70}"/>
          </ac:cxnSpMkLst>
        </pc:cxnChg>
        <pc:cxnChg chg="mod">
          <ac:chgData name="Rana Alhalaseh" userId="77599387-2e60-4e13-a056-5c29cbf8c9b4" providerId="ADAL" clId="{2DD359C5-67C1-41AB-A7E4-4F676B267D7A}" dt="2024-04-30T14:37:45.819" v="5304" actId="1036"/>
          <ac:cxnSpMkLst>
            <pc:docMk/>
            <pc:sldMk cId="1869231076" sldId="1186"/>
            <ac:cxnSpMk id="33" creationId="{43429E17-5924-00C9-EE37-C3A1EE398BF0}"/>
          </ac:cxnSpMkLst>
        </pc:cxnChg>
        <pc:cxnChg chg="mod">
          <ac:chgData name="Rana Alhalaseh" userId="77599387-2e60-4e13-a056-5c29cbf8c9b4" providerId="ADAL" clId="{2DD359C5-67C1-41AB-A7E4-4F676B267D7A}" dt="2024-04-30T14:37:45.819" v="5304" actId="1036"/>
          <ac:cxnSpMkLst>
            <pc:docMk/>
            <pc:sldMk cId="1869231076" sldId="1186"/>
            <ac:cxnSpMk id="39" creationId="{66E8A5A6-6900-CBCF-F0A2-0A2E7EC75B15}"/>
          </ac:cxnSpMkLst>
        </pc:cxnChg>
        <pc:cxnChg chg="mod">
          <ac:chgData name="Rana Alhalaseh" userId="77599387-2e60-4e13-a056-5c29cbf8c9b4" providerId="ADAL" clId="{2DD359C5-67C1-41AB-A7E4-4F676B267D7A}" dt="2024-04-30T14:51:08.836" v="5586" actId="14100"/>
          <ac:cxnSpMkLst>
            <pc:docMk/>
            <pc:sldMk cId="1869231076" sldId="1186"/>
            <ac:cxnSpMk id="65" creationId="{C14D1B4D-1D45-DD94-2E53-50F6B3AE02B2}"/>
          </ac:cxnSpMkLst>
        </pc:cxnChg>
        <pc:cxnChg chg="mod">
          <ac:chgData name="Rana Alhalaseh" userId="77599387-2e60-4e13-a056-5c29cbf8c9b4" providerId="ADAL" clId="{2DD359C5-67C1-41AB-A7E4-4F676B267D7A}" dt="2024-04-30T14:37:45.819" v="5304" actId="1036"/>
          <ac:cxnSpMkLst>
            <pc:docMk/>
            <pc:sldMk cId="1869231076" sldId="1186"/>
            <ac:cxnSpMk id="81" creationId="{BF4B0A23-7C7A-8731-EE07-6D87E8EC15CD}"/>
          </ac:cxnSpMkLst>
        </pc:cxnChg>
        <pc:cxnChg chg="mod">
          <ac:chgData name="Rana Alhalaseh" userId="77599387-2e60-4e13-a056-5c29cbf8c9b4" providerId="ADAL" clId="{2DD359C5-67C1-41AB-A7E4-4F676B267D7A}" dt="2024-04-30T14:37:45.819" v="5304" actId="1036"/>
          <ac:cxnSpMkLst>
            <pc:docMk/>
            <pc:sldMk cId="1869231076" sldId="1186"/>
            <ac:cxnSpMk id="83" creationId="{0EF10866-EA62-CE0D-8C84-873DDC7C48CA}"/>
          </ac:cxnSpMkLst>
        </pc:cxnChg>
        <pc:cxnChg chg="mod">
          <ac:chgData name="Rana Alhalaseh" userId="77599387-2e60-4e13-a056-5c29cbf8c9b4" providerId="ADAL" clId="{2DD359C5-67C1-41AB-A7E4-4F676B267D7A}" dt="2024-04-30T14:37:45.819" v="5304" actId="1036"/>
          <ac:cxnSpMkLst>
            <pc:docMk/>
            <pc:sldMk cId="1869231076" sldId="1186"/>
            <ac:cxnSpMk id="116" creationId="{E54DF94F-C506-5AE8-84E3-5EC57D9FAF23}"/>
          </ac:cxnSpMkLst>
        </pc:cxnChg>
        <pc:cxnChg chg="mod">
          <ac:chgData name="Rana Alhalaseh" userId="77599387-2e60-4e13-a056-5c29cbf8c9b4" providerId="ADAL" clId="{2DD359C5-67C1-41AB-A7E4-4F676B267D7A}" dt="2024-04-30T14:37:45.819" v="5304" actId="1036"/>
          <ac:cxnSpMkLst>
            <pc:docMk/>
            <pc:sldMk cId="1869231076" sldId="1186"/>
            <ac:cxnSpMk id="120" creationId="{5319884F-B61F-F7D6-1D23-E464401D2AA4}"/>
          </ac:cxnSpMkLst>
        </pc:cxnChg>
        <pc:cxnChg chg="mod">
          <ac:chgData name="Rana Alhalaseh" userId="77599387-2e60-4e13-a056-5c29cbf8c9b4" providerId="ADAL" clId="{2DD359C5-67C1-41AB-A7E4-4F676B267D7A}" dt="2024-04-30T14:37:45.819" v="5304" actId="1036"/>
          <ac:cxnSpMkLst>
            <pc:docMk/>
            <pc:sldMk cId="1869231076" sldId="1186"/>
            <ac:cxnSpMk id="146" creationId="{6B5D32F0-4C2D-7591-8ACF-5C18F3738577}"/>
          </ac:cxnSpMkLst>
        </pc:cxnChg>
      </pc:sldChg>
      <pc:sldChg chg="addSp delSp modSp add mod">
        <pc:chgData name="Rana Alhalaseh" userId="77599387-2e60-4e13-a056-5c29cbf8c9b4" providerId="ADAL" clId="{2DD359C5-67C1-41AB-A7E4-4F676B267D7A}" dt="2024-05-02T14:44:35.193" v="13523" actId="20577"/>
        <pc:sldMkLst>
          <pc:docMk/>
          <pc:sldMk cId="2359988121" sldId="1187"/>
        </pc:sldMkLst>
        <pc:spChg chg="del">
          <ac:chgData name="Rana Alhalaseh" userId="77599387-2e60-4e13-a056-5c29cbf8c9b4" providerId="ADAL" clId="{2DD359C5-67C1-41AB-A7E4-4F676B267D7A}" dt="2024-04-30T14:53:59.945" v="5614" actId="478"/>
          <ac:spMkLst>
            <pc:docMk/>
            <pc:sldMk cId="2359988121" sldId="1187"/>
            <ac:spMk id="2" creationId="{59C40278-C4F7-36E4-2993-9A873CC3F8B1}"/>
          </ac:spMkLst>
        </pc:spChg>
        <pc:spChg chg="mod">
          <ac:chgData name="Rana Alhalaseh" userId="77599387-2e60-4e13-a056-5c29cbf8c9b4" providerId="ADAL" clId="{2DD359C5-67C1-41AB-A7E4-4F676B267D7A}" dt="2024-05-02T14:44:35.193" v="13523" actId="20577"/>
          <ac:spMkLst>
            <pc:docMk/>
            <pc:sldMk cId="2359988121" sldId="1187"/>
            <ac:spMk id="3" creationId="{0F0AC429-E790-BF01-633B-EC38DE509EE9}"/>
          </ac:spMkLst>
        </pc:spChg>
        <pc:spChg chg="del mod">
          <ac:chgData name="Rana Alhalaseh" userId="77599387-2e60-4e13-a056-5c29cbf8c9b4" providerId="ADAL" clId="{2DD359C5-67C1-41AB-A7E4-4F676B267D7A}" dt="2024-05-01T05:40:35.353" v="7744" actId="478"/>
          <ac:spMkLst>
            <pc:docMk/>
            <pc:sldMk cId="2359988121" sldId="1187"/>
            <ac:spMk id="4" creationId="{5233C55A-8006-F540-CABA-82D5B9F8868D}"/>
          </ac:spMkLst>
        </pc:spChg>
        <pc:spChg chg="del mod">
          <ac:chgData name="Rana Alhalaseh" userId="77599387-2e60-4e13-a056-5c29cbf8c9b4" providerId="ADAL" clId="{2DD359C5-67C1-41AB-A7E4-4F676B267D7A}" dt="2024-05-02T14:32:18.805" v="13149" actId="478"/>
          <ac:spMkLst>
            <pc:docMk/>
            <pc:sldMk cId="2359988121" sldId="1187"/>
            <ac:spMk id="5" creationId="{49AB8EC0-054B-1A42-0C8E-0068A94EE6FE}"/>
          </ac:spMkLst>
        </pc:spChg>
        <pc:spChg chg="del mod">
          <ac:chgData name="Rana Alhalaseh" userId="77599387-2e60-4e13-a056-5c29cbf8c9b4" providerId="ADAL" clId="{2DD359C5-67C1-41AB-A7E4-4F676B267D7A}" dt="2024-05-02T14:35:40.103" v="13257" actId="478"/>
          <ac:spMkLst>
            <pc:docMk/>
            <pc:sldMk cId="2359988121" sldId="1187"/>
            <ac:spMk id="6" creationId="{BD9CE38E-BF5B-C69D-8976-916F115DDB14}"/>
          </ac:spMkLst>
        </pc:spChg>
        <pc:spChg chg="add del mod">
          <ac:chgData name="Rana Alhalaseh" userId="77599387-2e60-4e13-a056-5c29cbf8c9b4" providerId="ADAL" clId="{2DD359C5-67C1-41AB-A7E4-4F676B267D7A}" dt="2024-04-30T14:54:02.738" v="5615" actId="478"/>
          <ac:spMkLst>
            <pc:docMk/>
            <pc:sldMk cId="2359988121" sldId="1187"/>
            <ac:spMk id="7" creationId="{2F7FB41E-4253-5E23-D4F2-7C29DE669126}"/>
          </ac:spMkLst>
        </pc:spChg>
        <pc:spChg chg="mod">
          <ac:chgData name="Rana Alhalaseh" userId="77599387-2e60-4e13-a056-5c29cbf8c9b4" providerId="ADAL" clId="{2DD359C5-67C1-41AB-A7E4-4F676B267D7A}" dt="2024-04-30T15:00:10.822" v="5894" actId="207"/>
          <ac:spMkLst>
            <pc:docMk/>
            <pc:sldMk cId="2359988121" sldId="1187"/>
            <ac:spMk id="9" creationId="{66E6D354-0FB7-E91E-B024-FE28050A9522}"/>
          </ac:spMkLst>
        </pc:spChg>
        <pc:spChg chg="mod">
          <ac:chgData name="Rana Alhalaseh" userId="77599387-2e60-4e13-a056-5c29cbf8c9b4" providerId="ADAL" clId="{2DD359C5-67C1-41AB-A7E4-4F676B267D7A}" dt="2024-04-30T15:00:22.043" v="5895" actId="207"/>
          <ac:spMkLst>
            <pc:docMk/>
            <pc:sldMk cId="2359988121" sldId="1187"/>
            <ac:spMk id="10" creationId="{E032F106-AC7E-67AD-4FCC-FEAA7952014D}"/>
          </ac:spMkLst>
        </pc:spChg>
        <pc:spChg chg="add del mod">
          <ac:chgData name="Rana Alhalaseh" userId="77599387-2e60-4e13-a056-5c29cbf8c9b4" providerId="ADAL" clId="{2DD359C5-67C1-41AB-A7E4-4F676B267D7A}" dt="2024-04-30T14:57:27.532" v="5846" actId="478"/>
          <ac:spMkLst>
            <pc:docMk/>
            <pc:sldMk cId="2359988121" sldId="1187"/>
            <ac:spMk id="11" creationId="{EA1453CE-0AFC-E6A6-0966-441C79585161}"/>
          </ac:spMkLst>
        </pc:spChg>
        <pc:spChg chg="add mod">
          <ac:chgData name="Rana Alhalaseh" userId="77599387-2e60-4e13-a056-5c29cbf8c9b4" providerId="ADAL" clId="{2DD359C5-67C1-41AB-A7E4-4F676B267D7A}" dt="2024-04-30T14:58:43.421" v="5881" actId="14100"/>
          <ac:spMkLst>
            <pc:docMk/>
            <pc:sldMk cId="2359988121" sldId="1187"/>
            <ac:spMk id="23" creationId="{204BB95A-DF57-7B7E-3627-1C783C53EBC3}"/>
          </ac:spMkLst>
        </pc:spChg>
        <pc:spChg chg="add mod">
          <ac:chgData name="Rana Alhalaseh" userId="77599387-2e60-4e13-a056-5c29cbf8c9b4" providerId="ADAL" clId="{2DD359C5-67C1-41AB-A7E4-4F676B267D7A}" dt="2024-04-30T14:59:35.930" v="5893" actId="20577"/>
          <ac:spMkLst>
            <pc:docMk/>
            <pc:sldMk cId="2359988121" sldId="1187"/>
            <ac:spMk id="28" creationId="{CEDFD8C1-34D3-8B3F-B435-DBC859120C0D}"/>
          </ac:spMkLst>
        </pc:spChg>
        <pc:spChg chg="add del mod">
          <ac:chgData name="Rana Alhalaseh" userId="77599387-2e60-4e13-a056-5c29cbf8c9b4" providerId="ADAL" clId="{2DD359C5-67C1-41AB-A7E4-4F676B267D7A}" dt="2024-05-02T14:27:21.753" v="12895"/>
          <ac:spMkLst>
            <pc:docMk/>
            <pc:sldMk cId="2359988121" sldId="1187"/>
            <ac:spMk id="29" creationId="{8A45FBE6-4F83-02B7-FC9B-5BA90EFB0E3C}"/>
          </ac:spMkLst>
        </pc:spChg>
        <pc:spChg chg="add mod">
          <ac:chgData name="Rana Alhalaseh" userId="77599387-2e60-4e13-a056-5c29cbf8c9b4" providerId="ADAL" clId="{2DD359C5-67C1-41AB-A7E4-4F676B267D7A}" dt="2024-05-02T14:11:22.694" v="11992"/>
          <ac:spMkLst>
            <pc:docMk/>
            <pc:sldMk cId="2359988121" sldId="1187"/>
            <ac:spMk id="30" creationId="{F501AD89-14C4-644F-FDE9-527BFEC62D00}"/>
          </ac:spMkLst>
        </pc:spChg>
        <pc:spChg chg="add del mod">
          <ac:chgData name="Rana Alhalaseh" userId="77599387-2e60-4e13-a056-5c29cbf8c9b4" providerId="ADAL" clId="{2DD359C5-67C1-41AB-A7E4-4F676B267D7A}" dt="2024-05-02T14:31:59.818" v="13147" actId="478"/>
          <ac:spMkLst>
            <pc:docMk/>
            <pc:sldMk cId="2359988121" sldId="1187"/>
            <ac:spMk id="31" creationId="{A42E824C-595A-973A-995C-CADD9EDD475B}"/>
          </ac:spMkLst>
        </pc:spChg>
        <pc:spChg chg="mod">
          <ac:chgData name="Rana Alhalaseh" userId="77599387-2e60-4e13-a056-5c29cbf8c9b4" providerId="ADAL" clId="{2DD359C5-67C1-41AB-A7E4-4F676B267D7A}" dt="2024-04-30T14:59:16.500" v="5886" actId="20577"/>
          <ac:spMkLst>
            <pc:docMk/>
            <pc:sldMk cId="2359988121" sldId="1187"/>
            <ac:spMk id="36" creationId="{68CF02BC-070F-5CEE-D995-E97FAFFFFAE6}"/>
          </ac:spMkLst>
        </pc:spChg>
        <pc:spChg chg="mod">
          <ac:chgData name="Rana Alhalaseh" userId="77599387-2e60-4e13-a056-5c29cbf8c9b4" providerId="ADAL" clId="{2DD359C5-67C1-41AB-A7E4-4F676B267D7A}" dt="2024-04-30T14:59:20.900" v="5888" actId="20577"/>
          <ac:spMkLst>
            <pc:docMk/>
            <pc:sldMk cId="2359988121" sldId="1187"/>
            <ac:spMk id="37" creationId="{8D9EFF25-180C-782F-1E4D-4DF7472990F1}"/>
          </ac:spMkLst>
        </pc:spChg>
        <pc:spChg chg="mod">
          <ac:chgData name="Rana Alhalaseh" userId="77599387-2e60-4e13-a056-5c29cbf8c9b4" providerId="ADAL" clId="{2DD359C5-67C1-41AB-A7E4-4F676B267D7A}" dt="2024-04-30T14:58:25.420" v="5876" actId="1038"/>
          <ac:spMkLst>
            <pc:docMk/>
            <pc:sldMk cId="2359988121" sldId="1187"/>
            <ac:spMk id="38" creationId="{8DB67E4C-8BFF-7CD4-F7C0-39280B74FA3C}"/>
          </ac:spMkLst>
        </pc:spChg>
        <pc:spChg chg="add del">
          <ac:chgData name="Rana Alhalaseh" userId="77599387-2e60-4e13-a056-5c29cbf8c9b4" providerId="ADAL" clId="{2DD359C5-67C1-41AB-A7E4-4F676B267D7A}" dt="2024-05-02T14:27:53.303" v="12897" actId="22"/>
          <ac:spMkLst>
            <pc:docMk/>
            <pc:sldMk cId="2359988121" sldId="1187"/>
            <ac:spMk id="40" creationId="{AAC4E258-D519-AE37-AF42-F49E2FC5BC2B}"/>
          </ac:spMkLst>
        </pc:spChg>
        <pc:spChg chg="add mod">
          <ac:chgData name="Rana Alhalaseh" userId="77599387-2e60-4e13-a056-5c29cbf8c9b4" providerId="ADAL" clId="{2DD359C5-67C1-41AB-A7E4-4F676B267D7A}" dt="2024-05-02T14:30:34.853" v="13086" actId="20577"/>
          <ac:spMkLst>
            <pc:docMk/>
            <pc:sldMk cId="2359988121" sldId="1187"/>
            <ac:spMk id="41" creationId="{A233F10B-B271-4AB8-7CB1-9501CAA2C344}"/>
          </ac:spMkLst>
        </pc:spChg>
        <pc:spChg chg="add mod">
          <ac:chgData name="Rana Alhalaseh" userId="77599387-2e60-4e13-a056-5c29cbf8c9b4" providerId="ADAL" clId="{2DD359C5-67C1-41AB-A7E4-4F676B267D7A}" dt="2024-05-02T14:32:00.674" v="13148"/>
          <ac:spMkLst>
            <pc:docMk/>
            <pc:sldMk cId="2359988121" sldId="1187"/>
            <ac:spMk id="42" creationId="{8240B95B-BCFE-32F8-6A54-CD1AD9D031EF}"/>
          </ac:spMkLst>
        </pc:spChg>
        <pc:spChg chg="mod">
          <ac:chgData name="Rana Alhalaseh" userId="77599387-2e60-4e13-a056-5c29cbf8c9b4" providerId="ADAL" clId="{2DD359C5-67C1-41AB-A7E4-4F676B267D7A}" dt="2024-04-30T14:56:32.360" v="5655" actId="1037"/>
          <ac:spMkLst>
            <pc:docMk/>
            <pc:sldMk cId="2359988121" sldId="1187"/>
            <ac:spMk id="47" creationId="{30437D0B-FF10-7E1A-8AF5-2580FEBB75E0}"/>
          </ac:spMkLst>
        </pc:spChg>
        <pc:spChg chg="add mod">
          <ac:chgData name="Rana Alhalaseh" userId="77599387-2e60-4e13-a056-5c29cbf8c9b4" providerId="ADAL" clId="{2DD359C5-67C1-41AB-A7E4-4F676B267D7A}" dt="2024-05-02T14:36:23.233" v="13294" actId="20577"/>
          <ac:spMkLst>
            <pc:docMk/>
            <pc:sldMk cId="2359988121" sldId="1187"/>
            <ac:spMk id="48" creationId="{638AAE4F-14AE-BA89-8D41-72A09822B746}"/>
          </ac:spMkLst>
        </pc:spChg>
        <pc:spChg chg="del">
          <ac:chgData name="Rana Alhalaseh" userId="77599387-2e60-4e13-a056-5c29cbf8c9b4" providerId="ADAL" clId="{2DD359C5-67C1-41AB-A7E4-4F676B267D7A}" dt="2024-04-30T15:03:17.440" v="5899" actId="478"/>
          <ac:spMkLst>
            <pc:docMk/>
            <pc:sldMk cId="2359988121" sldId="1187"/>
            <ac:spMk id="82" creationId="{A36E761B-CD04-C423-CDBA-C1FC81F3DE80}"/>
          </ac:spMkLst>
        </pc:spChg>
        <pc:spChg chg="del">
          <ac:chgData name="Rana Alhalaseh" userId="77599387-2e60-4e13-a056-5c29cbf8c9b4" providerId="ADAL" clId="{2DD359C5-67C1-41AB-A7E4-4F676B267D7A}" dt="2024-05-02T14:11:20.703" v="11990" actId="478"/>
          <ac:spMkLst>
            <pc:docMk/>
            <pc:sldMk cId="2359988121" sldId="1187"/>
            <ac:spMk id="97" creationId="{D0E65C5A-9C5D-E377-F9E1-493B7C80F0F8}"/>
          </ac:spMkLst>
        </pc:spChg>
        <pc:spChg chg="del">
          <ac:chgData name="Rana Alhalaseh" userId="77599387-2e60-4e13-a056-5c29cbf8c9b4" providerId="ADAL" clId="{2DD359C5-67C1-41AB-A7E4-4F676B267D7A}" dt="2024-05-02T14:11:21.912" v="11991" actId="478"/>
          <ac:spMkLst>
            <pc:docMk/>
            <pc:sldMk cId="2359988121" sldId="1187"/>
            <ac:spMk id="100" creationId="{FF2C5AD9-2A05-97BA-2025-76622861E542}"/>
          </ac:spMkLst>
        </pc:spChg>
        <pc:spChg chg="del">
          <ac:chgData name="Rana Alhalaseh" userId="77599387-2e60-4e13-a056-5c29cbf8c9b4" providerId="ADAL" clId="{2DD359C5-67C1-41AB-A7E4-4F676B267D7A}" dt="2024-04-30T15:03:14.724" v="5897" actId="478"/>
          <ac:spMkLst>
            <pc:docMk/>
            <pc:sldMk cId="2359988121" sldId="1187"/>
            <ac:spMk id="104" creationId="{8D478B52-D4A9-2591-D09B-EF84D5D6697E}"/>
          </ac:spMkLst>
        </pc:spChg>
        <pc:spChg chg="mod">
          <ac:chgData name="Rana Alhalaseh" userId="77599387-2e60-4e13-a056-5c29cbf8c9b4" providerId="ADAL" clId="{2DD359C5-67C1-41AB-A7E4-4F676B267D7A}" dt="2024-04-30T14:59:23.289" v="5889" actId="20577"/>
          <ac:spMkLst>
            <pc:docMk/>
            <pc:sldMk cId="2359988121" sldId="1187"/>
            <ac:spMk id="105" creationId="{A4981A70-033E-DAA4-B4DD-647267D2DD47}"/>
          </ac:spMkLst>
        </pc:spChg>
        <pc:grpChg chg="add mod">
          <ac:chgData name="Rana Alhalaseh" userId="77599387-2e60-4e13-a056-5c29cbf8c9b4" providerId="ADAL" clId="{2DD359C5-67C1-41AB-A7E4-4F676B267D7A}" dt="2024-04-30T14:57:02.360" v="5839" actId="1035"/>
          <ac:grpSpMkLst>
            <pc:docMk/>
            <pc:sldMk cId="2359988121" sldId="1187"/>
            <ac:grpSpMk id="8" creationId="{B07CCD3D-F7A4-B6DA-155E-CFD1F2367900}"/>
          </ac:grpSpMkLst>
        </pc:grpChg>
        <pc:grpChg chg="mod">
          <ac:chgData name="Rana Alhalaseh" userId="77599387-2e60-4e13-a056-5c29cbf8c9b4" providerId="ADAL" clId="{2DD359C5-67C1-41AB-A7E4-4F676B267D7A}" dt="2024-04-30T14:56:32.360" v="5655" actId="1037"/>
          <ac:grpSpMkLst>
            <pc:docMk/>
            <pc:sldMk cId="2359988121" sldId="1187"/>
            <ac:grpSpMk id="43" creationId="{10F8457F-BDC3-BB4E-F0B2-2FD75AE74E29}"/>
          </ac:grpSpMkLst>
        </pc:grpChg>
        <pc:grpChg chg="del">
          <ac:chgData name="Rana Alhalaseh" userId="77599387-2e60-4e13-a056-5c29cbf8c9b4" providerId="ADAL" clId="{2DD359C5-67C1-41AB-A7E4-4F676B267D7A}" dt="2024-04-30T15:03:12.768" v="5896" actId="478"/>
          <ac:grpSpMkLst>
            <pc:docMk/>
            <pc:sldMk cId="2359988121" sldId="1187"/>
            <ac:grpSpMk id="93" creationId="{8A3F406F-3F9A-25B8-A7B6-B2BF448AB08D}"/>
          </ac:grpSpMkLst>
        </pc:grpChg>
        <pc:cxnChg chg="add del mod">
          <ac:chgData name="Rana Alhalaseh" userId="77599387-2e60-4e13-a056-5c29cbf8c9b4" providerId="ADAL" clId="{2DD359C5-67C1-41AB-A7E4-4F676B267D7A}" dt="2024-04-30T14:57:14.180" v="5842" actId="478"/>
          <ac:cxnSpMkLst>
            <pc:docMk/>
            <pc:sldMk cId="2359988121" sldId="1187"/>
            <ac:cxnSpMk id="17" creationId="{4A5B45F0-1E38-3537-5C2E-6FA7ADCFE49C}"/>
          </ac:cxnSpMkLst>
        </pc:cxnChg>
        <pc:cxnChg chg="add mod">
          <ac:chgData name="Rana Alhalaseh" userId="77599387-2e60-4e13-a056-5c29cbf8c9b4" providerId="ADAL" clId="{2DD359C5-67C1-41AB-A7E4-4F676B267D7A}" dt="2024-04-30T14:57:24.983" v="5845" actId="14100"/>
          <ac:cxnSpMkLst>
            <pc:docMk/>
            <pc:sldMk cId="2359988121" sldId="1187"/>
            <ac:cxnSpMk id="18" creationId="{3B27905E-A568-01C5-D4DC-505D0BA9AD44}"/>
          </ac:cxnSpMkLst>
        </pc:cxnChg>
        <pc:cxnChg chg="mod">
          <ac:chgData name="Rana Alhalaseh" userId="77599387-2e60-4e13-a056-5c29cbf8c9b4" providerId="ADAL" clId="{2DD359C5-67C1-41AB-A7E4-4F676B267D7A}" dt="2024-04-30T14:58:38.970" v="5880" actId="14100"/>
          <ac:cxnSpMkLst>
            <pc:docMk/>
            <pc:sldMk cId="2359988121" sldId="1187"/>
            <ac:cxnSpMk id="39" creationId="{66E8A5A6-6900-CBCF-F0A2-0A2E7EC75B15}"/>
          </ac:cxnSpMkLst>
        </pc:cxnChg>
        <pc:cxnChg chg="del mod">
          <ac:chgData name="Rana Alhalaseh" userId="77599387-2e60-4e13-a056-5c29cbf8c9b4" providerId="ADAL" clId="{2DD359C5-67C1-41AB-A7E4-4F676B267D7A}" dt="2024-04-30T15:03:16.069" v="5898" actId="478"/>
          <ac:cxnSpMkLst>
            <pc:docMk/>
            <pc:sldMk cId="2359988121" sldId="1187"/>
            <ac:cxnSpMk id="83" creationId="{0EF10866-EA62-CE0D-8C84-873DDC7C48CA}"/>
          </ac:cxnSpMkLst>
        </pc:cxnChg>
      </pc:sldChg>
      <pc:sldChg chg="modSp add mod ord">
        <pc:chgData name="Rana Alhalaseh" userId="77599387-2e60-4e13-a056-5c29cbf8c9b4" providerId="ADAL" clId="{2DD359C5-67C1-41AB-A7E4-4F676B267D7A}" dt="2024-05-02T14:45:58.023" v="13599" actId="403"/>
        <pc:sldMkLst>
          <pc:docMk/>
          <pc:sldMk cId="3049330551" sldId="1188"/>
        </pc:sldMkLst>
        <pc:spChg chg="mod">
          <ac:chgData name="Rana Alhalaseh" userId="77599387-2e60-4e13-a056-5c29cbf8c9b4" providerId="ADAL" clId="{2DD359C5-67C1-41AB-A7E4-4F676B267D7A}" dt="2024-05-02T14:45:58.023" v="13599" actId="403"/>
          <ac:spMkLst>
            <pc:docMk/>
            <pc:sldMk cId="3049330551" sldId="1188"/>
            <ac:spMk id="2" creationId="{DE54F8DF-6ABA-0D60-7703-96720129B4FF}"/>
          </ac:spMkLst>
        </pc:spChg>
        <pc:spChg chg="mod">
          <ac:chgData name="Rana Alhalaseh" userId="77599387-2e60-4e13-a056-5c29cbf8c9b4" providerId="ADAL" clId="{2DD359C5-67C1-41AB-A7E4-4F676B267D7A}" dt="2024-05-02T14:44:41.713" v="13531" actId="20577"/>
          <ac:spMkLst>
            <pc:docMk/>
            <pc:sldMk cId="3049330551" sldId="1188"/>
            <ac:spMk id="3" creationId="{9092865E-2E0E-ED1B-941E-2489B328B2A9}"/>
          </ac:spMkLst>
        </pc:spChg>
        <pc:spChg chg="mod">
          <ac:chgData name="Rana Alhalaseh" userId="77599387-2e60-4e13-a056-5c29cbf8c9b4" providerId="ADAL" clId="{2DD359C5-67C1-41AB-A7E4-4F676B267D7A}" dt="2024-05-02T14:44:13.663" v="13507" actId="20577"/>
          <ac:spMkLst>
            <pc:docMk/>
            <pc:sldMk cId="3049330551" sldId="1188"/>
            <ac:spMk id="4" creationId="{612D9FFA-4558-C357-F83C-865F5ACBB02C}"/>
          </ac:spMkLst>
        </pc:spChg>
      </pc:sldChg>
      <pc:sldChg chg="modSp add mod">
        <pc:chgData name="Rana Alhalaseh" userId="77599387-2e60-4e13-a056-5c29cbf8c9b4" providerId="ADAL" clId="{2DD359C5-67C1-41AB-A7E4-4F676B267D7A}" dt="2024-05-02T14:45:46.023" v="13597" actId="404"/>
        <pc:sldMkLst>
          <pc:docMk/>
          <pc:sldMk cId="664869871" sldId="1189"/>
        </pc:sldMkLst>
        <pc:spChg chg="mod">
          <ac:chgData name="Rana Alhalaseh" userId="77599387-2e60-4e13-a056-5c29cbf8c9b4" providerId="ADAL" clId="{2DD359C5-67C1-41AB-A7E4-4F676B267D7A}" dt="2024-05-02T14:45:46.023" v="13597" actId="404"/>
          <ac:spMkLst>
            <pc:docMk/>
            <pc:sldMk cId="664869871" sldId="1189"/>
            <ac:spMk id="2" creationId="{DE54F8DF-6ABA-0D60-7703-96720129B4FF}"/>
          </ac:spMkLst>
        </pc:spChg>
        <pc:spChg chg="mod">
          <ac:chgData name="Rana Alhalaseh" userId="77599387-2e60-4e13-a056-5c29cbf8c9b4" providerId="ADAL" clId="{2DD359C5-67C1-41AB-A7E4-4F676B267D7A}" dt="2024-05-02T14:44:45.893" v="13539" actId="20577"/>
          <ac:spMkLst>
            <pc:docMk/>
            <pc:sldMk cId="664869871" sldId="1189"/>
            <ac:spMk id="3" creationId="{9092865E-2E0E-ED1B-941E-2489B328B2A9}"/>
          </ac:spMkLst>
        </pc:spChg>
        <pc:spChg chg="mod">
          <ac:chgData name="Rana Alhalaseh" userId="77599387-2e60-4e13-a056-5c29cbf8c9b4" providerId="ADAL" clId="{2DD359C5-67C1-41AB-A7E4-4F676B267D7A}" dt="2024-05-02T14:45:41.693" v="13596" actId="404"/>
          <ac:spMkLst>
            <pc:docMk/>
            <pc:sldMk cId="664869871" sldId="1189"/>
            <ac:spMk id="4" creationId="{612D9FFA-4558-C357-F83C-865F5ACBB02C}"/>
          </ac:spMkLst>
        </pc:spChg>
      </pc:sldChg>
      <pc:sldChg chg="addSp delSp modSp new mod">
        <pc:chgData name="Rana Alhalaseh" userId="77599387-2e60-4e13-a056-5c29cbf8c9b4" providerId="ADAL" clId="{2DD359C5-67C1-41AB-A7E4-4F676B267D7A}" dt="2024-05-02T11:28:13.229" v="8186" actId="20577"/>
        <pc:sldMkLst>
          <pc:docMk/>
          <pc:sldMk cId="116183953" sldId="1190"/>
        </pc:sldMkLst>
        <pc:spChg chg="del">
          <ac:chgData name="Rana Alhalaseh" userId="77599387-2e60-4e13-a056-5c29cbf8c9b4" providerId="ADAL" clId="{2DD359C5-67C1-41AB-A7E4-4F676B267D7A}" dt="2024-05-02T11:18:07.709" v="8133" actId="478"/>
          <ac:spMkLst>
            <pc:docMk/>
            <pc:sldMk cId="116183953" sldId="1190"/>
            <ac:spMk id="2" creationId="{CFA2927E-A4E0-7EF4-59AC-F38CEA155177}"/>
          </ac:spMkLst>
        </pc:spChg>
        <pc:spChg chg="mod">
          <ac:chgData name="Rana Alhalaseh" userId="77599387-2e60-4e13-a056-5c29cbf8c9b4" providerId="ADAL" clId="{2DD359C5-67C1-41AB-A7E4-4F676B267D7A}" dt="2024-05-02T11:18:01.611" v="8132" actId="313"/>
          <ac:spMkLst>
            <pc:docMk/>
            <pc:sldMk cId="116183953" sldId="1190"/>
            <ac:spMk id="3" creationId="{4529667C-9D74-4E2E-1E46-3AD223D4A1FA}"/>
          </ac:spMkLst>
        </pc:spChg>
        <pc:spChg chg="add mod">
          <ac:chgData name="Rana Alhalaseh" userId="77599387-2e60-4e13-a056-5c29cbf8c9b4" providerId="ADAL" clId="{2DD359C5-67C1-41AB-A7E4-4F676B267D7A}" dt="2024-05-02T11:28:13.229" v="8186" actId="20577"/>
          <ac:spMkLst>
            <pc:docMk/>
            <pc:sldMk cId="116183953" sldId="1190"/>
            <ac:spMk id="4" creationId="{B44932F5-53DD-D76F-F98D-790F63FB8F2B}"/>
          </ac:spMkLst>
        </pc:spChg>
      </pc:sldChg>
      <pc:sldChg chg="addSp delSp modSp new mod">
        <pc:chgData name="Rana Alhalaseh" userId="77599387-2e60-4e13-a056-5c29cbf8c9b4" providerId="ADAL" clId="{2DD359C5-67C1-41AB-A7E4-4F676B267D7A}" dt="2024-05-02T13:42:18.492" v="11298" actId="20577"/>
        <pc:sldMkLst>
          <pc:docMk/>
          <pc:sldMk cId="2988082421" sldId="1191"/>
        </pc:sldMkLst>
        <pc:spChg chg="del">
          <ac:chgData name="Rana Alhalaseh" userId="77599387-2e60-4e13-a056-5c29cbf8c9b4" providerId="ADAL" clId="{2DD359C5-67C1-41AB-A7E4-4F676B267D7A}" dt="2024-05-02T11:42:55.364" v="8249" actId="478"/>
          <ac:spMkLst>
            <pc:docMk/>
            <pc:sldMk cId="2988082421" sldId="1191"/>
            <ac:spMk id="2" creationId="{889248EC-9857-B58A-792F-CD29DDBF185D}"/>
          </ac:spMkLst>
        </pc:spChg>
        <pc:spChg chg="mod">
          <ac:chgData name="Rana Alhalaseh" userId="77599387-2e60-4e13-a056-5c29cbf8c9b4" providerId="ADAL" clId="{2DD359C5-67C1-41AB-A7E4-4F676B267D7A}" dt="2024-05-02T12:03:21.791" v="8864" actId="20577"/>
          <ac:spMkLst>
            <pc:docMk/>
            <pc:sldMk cId="2988082421" sldId="1191"/>
            <ac:spMk id="3" creationId="{FBE11994-F318-CD12-1BA7-CF0BB10E7CE1}"/>
          </ac:spMkLst>
        </pc:spChg>
        <pc:spChg chg="add">
          <ac:chgData name="Rana Alhalaseh" userId="77599387-2e60-4e13-a056-5c29cbf8c9b4" providerId="ADAL" clId="{2DD359C5-67C1-41AB-A7E4-4F676B267D7A}" dt="2024-05-02T11:45:15.889" v="8251"/>
          <ac:spMkLst>
            <pc:docMk/>
            <pc:sldMk cId="2988082421" sldId="1191"/>
            <ac:spMk id="4" creationId="{669C92E2-AD39-1121-76D8-1A081EF38BD5}"/>
          </ac:spMkLst>
        </pc:spChg>
        <pc:spChg chg="add">
          <ac:chgData name="Rana Alhalaseh" userId="77599387-2e60-4e13-a056-5c29cbf8c9b4" providerId="ADAL" clId="{2DD359C5-67C1-41AB-A7E4-4F676B267D7A}" dt="2024-05-02T11:45:32.049" v="8253"/>
          <ac:spMkLst>
            <pc:docMk/>
            <pc:sldMk cId="2988082421" sldId="1191"/>
            <ac:spMk id="6" creationId="{CEC9981F-AF9C-B420-7E5A-7A4C487E9F95}"/>
          </ac:spMkLst>
        </pc:spChg>
        <pc:spChg chg="add del mod">
          <ac:chgData name="Rana Alhalaseh" userId="77599387-2e60-4e13-a056-5c29cbf8c9b4" providerId="ADAL" clId="{2DD359C5-67C1-41AB-A7E4-4F676B267D7A}" dt="2024-05-02T12:00:38.583" v="8839" actId="478"/>
          <ac:spMkLst>
            <pc:docMk/>
            <pc:sldMk cId="2988082421" sldId="1191"/>
            <ac:spMk id="9" creationId="{9F9B209B-D2AD-6293-ADBE-03E31A5E3E1E}"/>
          </ac:spMkLst>
        </pc:spChg>
        <pc:spChg chg="add mod">
          <ac:chgData name="Rana Alhalaseh" userId="77599387-2e60-4e13-a056-5c29cbf8c9b4" providerId="ADAL" clId="{2DD359C5-67C1-41AB-A7E4-4F676B267D7A}" dt="2024-05-02T12:56:06.061" v="9784" actId="1035"/>
          <ac:spMkLst>
            <pc:docMk/>
            <pc:sldMk cId="2988082421" sldId="1191"/>
            <ac:spMk id="11" creationId="{979E9438-03C4-06FA-1FF9-4EA24AB5067A}"/>
          </ac:spMkLst>
        </pc:spChg>
        <pc:spChg chg="add">
          <ac:chgData name="Rana Alhalaseh" userId="77599387-2e60-4e13-a056-5c29cbf8c9b4" providerId="ADAL" clId="{2DD359C5-67C1-41AB-A7E4-4F676B267D7A}" dt="2024-05-02T11:46:49.759" v="8268"/>
          <ac:spMkLst>
            <pc:docMk/>
            <pc:sldMk cId="2988082421" sldId="1191"/>
            <ac:spMk id="12" creationId="{41CF91F5-C6BB-478B-E797-4E5CE1B7F0EA}"/>
          </ac:spMkLst>
        </pc:spChg>
        <pc:spChg chg="add mod">
          <ac:chgData name="Rana Alhalaseh" userId="77599387-2e60-4e13-a056-5c29cbf8c9b4" providerId="ADAL" clId="{2DD359C5-67C1-41AB-A7E4-4F676B267D7A}" dt="2024-05-02T12:56:06.061" v="9784" actId="1035"/>
          <ac:spMkLst>
            <pc:docMk/>
            <pc:sldMk cId="2988082421" sldId="1191"/>
            <ac:spMk id="15" creationId="{A078C8CD-702A-00E2-5F84-C29B448F7358}"/>
          </ac:spMkLst>
        </pc:spChg>
        <pc:spChg chg="add del mod">
          <ac:chgData name="Rana Alhalaseh" userId="77599387-2e60-4e13-a056-5c29cbf8c9b4" providerId="ADAL" clId="{2DD359C5-67C1-41AB-A7E4-4F676B267D7A}" dt="2024-05-02T12:35:29.004" v="9284" actId="478"/>
          <ac:spMkLst>
            <pc:docMk/>
            <pc:sldMk cId="2988082421" sldId="1191"/>
            <ac:spMk id="17" creationId="{E8F033EF-EF5A-0A08-F3F0-26F8F6EC34D4}"/>
          </ac:spMkLst>
        </pc:spChg>
        <pc:spChg chg="add mod">
          <ac:chgData name="Rana Alhalaseh" userId="77599387-2e60-4e13-a056-5c29cbf8c9b4" providerId="ADAL" clId="{2DD359C5-67C1-41AB-A7E4-4F676B267D7A}" dt="2024-05-02T13:12:19.371" v="10719" actId="207"/>
          <ac:spMkLst>
            <pc:docMk/>
            <pc:sldMk cId="2988082421" sldId="1191"/>
            <ac:spMk id="18" creationId="{FE172AF4-6D9F-5619-C50A-168F318033AA}"/>
          </ac:spMkLst>
        </pc:spChg>
        <pc:spChg chg="add mod">
          <ac:chgData name="Rana Alhalaseh" userId="77599387-2e60-4e13-a056-5c29cbf8c9b4" providerId="ADAL" clId="{2DD359C5-67C1-41AB-A7E4-4F676B267D7A}" dt="2024-05-02T13:13:05.481" v="10723" actId="400"/>
          <ac:spMkLst>
            <pc:docMk/>
            <pc:sldMk cId="2988082421" sldId="1191"/>
            <ac:spMk id="19" creationId="{69D74341-8D3F-320E-F964-F5996BA84E2B}"/>
          </ac:spMkLst>
        </pc:spChg>
        <pc:spChg chg="add mod">
          <ac:chgData name="Rana Alhalaseh" userId="77599387-2e60-4e13-a056-5c29cbf8c9b4" providerId="ADAL" clId="{2DD359C5-67C1-41AB-A7E4-4F676B267D7A}" dt="2024-05-02T13:42:07.952" v="11293" actId="20577"/>
          <ac:spMkLst>
            <pc:docMk/>
            <pc:sldMk cId="2988082421" sldId="1191"/>
            <ac:spMk id="20" creationId="{65712D21-FA0C-1F7B-7863-0BACB6B0F291}"/>
          </ac:spMkLst>
        </pc:spChg>
        <pc:spChg chg="add mod">
          <ac:chgData name="Rana Alhalaseh" userId="77599387-2e60-4e13-a056-5c29cbf8c9b4" providerId="ADAL" clId="{2DD359C5-67C1-41AB-A7E4-4F676B267D7A}" dt="2024-05-02T13:42:18.492" v="11298" actId="20577"/>
          <ac:spMkLst>
            <pc:docMk/>
            <pc:sldMk cId="2988082421" sldId="1191"/>
            <ac:spMk id="21" creationId="{3F0AECD8-45B7-EA96-AC62-2EB5019C3C46}"/>
          </ac:spMkLst>
        </pc:spChg>
        <pc:graphicFrameChg chg="add del mod">
          <ac:chgData name="Rana Alhalaseh" userId="77599387-2e60-4e13-a056-5c29cbf8c9b4" providerId="ADAL" clId="{2DD359C5-67C1-41AB-A7E4-4F676B267D7A}" dt="2024-05-02T11:50:16.919" v="8276" actId="478"/>
          <ac:graphicFrameMkLst>
            <pc:docMk/>
            <pc:sldMk cId="2988082421" sldId="1191"/>
            <ac:graphicFrameMk id="5" creationId="{92CFBD16-361C-17AE-DF27-50D50F763519}"/>
          </ac:graphicFrameMkLst>
        </pc:graphicFrameChg>
        <pc:graphicFrameChg chg="add mod">
          <ac:chgData name="Rana Alhalaseh" userId="77599387-2e60-4e13-a056-5c29cbf8c9b4" providerId="ADAL" clId="{2DD359C5-67C1-41AB-A7E4-4F676B267D7A}" dt="2024-05-02T12:25:45.351" v="9142" actId="1037"/>
          <ac:graphicFrameMkLst>
            <pc:docMk/>
            <pc:sldMk cId="2988082421" sldId="1191"/>
            <ac:graphicFrameMk id="7" creationId="{A78067F3-BAA4-07E7-449A-A0DC5EE99875}"/>
          </ac:graphicFrameMkLst>
        </pc:graphicFrameChg>
        <pc:graphicFrameChg chg="add mod">
          <ac:chgData name="Rana Alhalaseh" userId="77599387-2e60-4e13-a056-5c29cbf8c9b4" providerId="ADAL" clId="{2DD359C5-67C1-41AB-A7E4-4F676B267D7A}" dt="2024-05-02T12:25:50.670" v="9160" actId="1037"/>
          <ac:graphicFrameMkLst>
            <pc:docMk/>
            <pc:sldMk cId="2988082421" sldId="1191"/>
            <ac:graphicFrameMk id="13" creationId="{4C332705-1315-943C-6783-0753EEFC27CE}"/>
          </ac:graphicFrameMkLst>
        </pc:graphicFrameChg>
      </pc:sldChg>
      <pc:sldChg chg="modSp new mod">
        <pc:chgData name="Rana Alhalaseh" userId="77599387-2e60-4e13-a056-5c29cbf8c9b4" providerId="ADAL" clId="{2DD359C5-67C1-41AB-A7E4-4F676B267D7A}" dt="2024-05-02T13:41:40.832" v="11276" actId="20577"/>
        <pc:sldMkLst>
          <pc:docMk/>
          <pc:sldMk cId="425639333" sldId="1192"/>
        </pc:sldMkLst>
        <pc:spChg chg="mod">
          <ac:chgData name="Rana Alhalaseh" userId="77599387-2e60-4e13-a056-5c29cbf8c9b4" providerId="ADAL" clId="{2DD359C5-67C1-41AB-A7E4-4F676B267D7A}" dt="2024-05-02T13:41:40.832" v="11276" actId="20577"/>
          <ac:spMkLst>
            <pc:docMk/>
            <pc:sldMk cId="425639333" sldId="1192"/>
            <ac:spMk id="2" creationId="{82693591-A2E8-5804-A3E3-CD2310C390DE}"/>
          </ac:spMkLst>
        </pc:spChg>
        <pc:spChg chg="mod">
          <ac:chgData name="Rana Alhalaseh" userId="77599387-2e60-4e13-a056-5c29cbf8c9b4" providerId="ADAL" clId="{2DD359C5-67C1-41AB-A7E4-4F676B267D7A}" dt="2024-05-02T11:50:35.889" v="8293" actId="5793"/>
          <ac:spMkLst>
            <pc:docMk/>
            <pc:sldMk cId="425639333" sldId="1192"/>
            <ac:spMk id="3" creationId="{77A844F9-7A93-6809-06F1-FB590EF5DEE8}"/>
          </ac:spMkLst>
        </pc:spChg>
      </pc:sldChg>
      <pc:sldChg chg="delSp modSp add del mod">
        <pc:chgData name="Rana Alhalaseh" userId="77599387-2e60-4e13-a056-5c29cbf8c9b4" providerId="ADAL" clId="{2DD359C5-67C1-41AB-A7E4-4F676B267D7A}" dt="2024-05-02T13:35:53.792" v="11217" actId="20577"/>
        <pc:sldMkLst>
          <pc:docMk/>
          <pc:sldMk cId="234819031" sldId="1193"/>
        </pc:sldMkLst>
        <pc:spChg chg="mod">
          <ac:chgData name="Rana Alhalaseh" userId="77599387-2e60-4e13-a056-5c29cbf8c9b4" providerId="ADAL" clId="{2DD359C5-67C1-41AB-A7E4-4F676B267D7A}" dt="2024-05-02T13:14:16.151" v="10736" actId="207"/>
          <ac:spMkLst>
            <pc:docMk/>
            <pc:sldMk cId="234819031" sldId="1193"/>
            <ac:spMk id="18" creationId="{FE172AF4-6D9F-5619-C50A-168F318033AA}"/>
          </ac:spMkLst>
        </pc:spChg>
        <pc:spChg chg="mod">
          <ac:chgData name="Rana Alhalaseh" userId="77599387-2e60-4e13-a056-5c29cbf8c9b4" providerId="ADAL" clId="{2DD359C5-67C1-41AB-A7E4-4F676B267D7A}" dt="2024-05-02T13:14:11.022" v="10735" actId="400"/>
          <ac:spMkLst>
            <pc:docMk/>
            <pc:sldMk cId="234819031" sldId="1193"/>
            <ac:spMk id="19" creationId="{69D74341-8D3F-320E-F964-F5996BA84E2B}"/>
          </ac:spMkLst>
        </pc:spChg>
        <pc:spChg chg="del mod">
          <ac:chgData name="Rana Alhalaseh" userId="77599387-2e60-4e13-a056-5c29cbf8c9b4" providerId="ADAL" clId="{2DD359C5-67C1-41AB-A7E4-4F676B267D7A}" dt="2024-05-02T13:14:24.111" v="10738" actId="478"/>
          <ac:spMkLst>
            <pc:docMk/>
            <pc:sldMk cId="234819031" sldId="1193"/>
            <ac:spMk id="20" creationId="{65712D21-FA0C-1F7B-7863-0BACB6B0F291}"/>
          </ac:spMkLst>
        </pc:spChg>
        <pc:spChg chg="mod">
          <ac:chgData name="Rana Alhalaseh" userId="77599387-2e60-4e13-a056-5c29cbf8c9b4" providerId="ADAL" clId="{2DD359C5-67C1-41AB-A7E4-4F676B267D7A}" dt="2024-05-02T13:35:53.792" v="11217" actId="20577"/>
          <ac:spMkLst>
            <pc:docMk/>
            <pc:sldMk cId="234819031" sldId="1193"/>
            <ac:spMk id="21" creationId="{3F0AECD8-45B7-EA96-AC62-2EB5019C3C46}"/>
          </ac:spMkLst>
        </pc:spChg>
      </pc:sldChg>
      <pc:sldChg chg="modSp mod">
        <pc:chgData name="Rana Alhalaseh" userId="77599387-2e60-4e13-a056-5c29cbf8c9b4" providerId="ADAL" clId="{2DD359C5-67C1-41AB-A7E4-4F676B267D7A}" dt="2024-05-06T09:15:05.928" v="14050" actId="20577"/>
        <pc:sldMkLst>
          <pc:docMk/>
          <pc:sldMk cId="545152632" sldId="1194"/>
        </pc:sldMkLst>
        <pc:spChg chg="mod">
          <ac:chgData name="Rana Alhalaseh" userId="77599387-2e60-4e13-a056-5c29cbf8c9b4" providerId="ADAL" clId="{2DD359C5-67C1-41AB-A7E4-4F676B267D7A}" dt="2024-05-06T09:15:05.928" v="14050" actId="20577"/>
          <ac:spMkLst>
            <pc:docMk/>
            <pc:sldMk cId="545152632" sldId="1194"/>
            <ac:spMk id="2" creationId="{1C75972D-ADF4-50FB-880B-C117A5E42071}"/>
          </ac:spMkLst>
        </pc:spChg>
        <pc:spChg chg="mod">
          <ac:chgData name="Rana Alhalaseh" userId="77599387-2e60-4e13-a056-5c29cbf8c9b4" providerId="ADAL" clId="{2DD359C5-67C1-41AB-A7E4-4F676B267D7A}" dt="2024-05-05T11:17:09.302" v="13600" actId="6549"/>
          <ac:spMkLst>
            <pc:docMk/>
            <pc:sldMk cId="545152632" sldId="1194"/>
            <ac:spMk id="3" creationId="{CA250B47-13F3-4332-DC8D-5B0A726E8C99}"/>
          </ac:spMkLst>
        </pc:spChg>
      </pc:sldChg>
      <pc:sldChg chg="modSp mod">
        <pc:chgData name="Rana Alhalaseh" userId="77599387-2e60-4e13-a056-5c29cbf8c9b4" providerId="ADAL" clId="{2DD359C5-67C1-41AB-A7E4-4F676B267D7A}" dt="2024-05-05T11:36:35.088" v="13792" actId="207"/>
        <pc:sldMkLst>
          <pc:docMk/>
          <pc:sldMk cId="2471300579" sldId="1195"/>
        </pc:sldMkLst>
        <pc:spChg chg="mod">
          <ac:chgData name="Rana Alhalaseh" userId="77599387-2e60-4e13-a056-5c29cbf8c9b4" providerId="ADAL" clId="{2DD359C5-67C1-41AB-A7E4-4F676B267D7A}" dt="2024-05-05T11:36:35.088" v="13792" actId="207"/>
          <ac:spMkLst>
            <pc:docMk/>
            <pc:sldMk cId="2471300579" sldId="1195"/>
            <ac:spMk id="2" creationId="{83798CFF-D7EC-F1BC-7CDF-CB98CC463476}"/>
          </ac:spMkLst>
        </pc:spChg>
      </pc:sldChg>
      <pc:sldMasterChg chg="modSp mod">
        <pc:chgData name="Rana Alhalaseh" userId="77599387-2e60-4e13-a056-5c29cbf8c9b4" providerId="ADAL" clId="{2DD359C5-67C1-41AB-A7E4-4F676B267D7A}" dt="2024-04-29T12:31:03.716" v="2568" actId="20577"/>
        <pc:sldMasterMkLst>
          <pc:docMk/>
          <pc:sldMasterMk cId="0" sldId="2147485146"/>
        </pc:sldMasterMkLst>
        <pc:spChg chg="mod">
          <ac:chgData name="Rana Alhalaseh" userId="77599387-2e60-4e13-a056-5c29cbf8c9b4" providerId="ADAL" clId="{2DD359C5-67C1-41AB-A7E4-4F676B267D7A}" dt="2024-04-29T12:31:03.716" v="2568" actId="20577"/>
          <ac:spMkLst>
            <pc:docMk/>
            <pc:sldMasterMk cId="0" sldId="2147485146"/>
            <ac:spMk id="14" creationId="{04953B71-6776-413E-AC69-E69762C9C33E}"/>
          </ac:spMkLst>
        </pc:spChg>
      </pc:sldMasterChg>
    </pc:docChg>
  </pc:docChgLst>
  <pc:docChgLst>
    <pc:chgData name="Rana Alhalaseh" userId="77599387-2e60-4e13-a056-5c29cbf8c9b4" providerId="ADAL" clId="{A90D2836-E0B2-42AC-9D02-3B356B693484}"/>
    <pc:docChg chg="undo custSel addSld delSld modSld sldOrd modMainMaster">
      <pc:chgData name="Rana Alhalaseh" userId="77599387-2e60-4e13-a056-5c29cbf8c9b4" providerId="ADAL" clId="{A90D2836-E0B2-42AC-9D02-3B356B693484}" dt="2024-06-13T10:25:37.486" v="710" actId="478"/>
      <pc:docMkLst>
        <pc:docMk/>
      </pc:docMkLst>
      <pc:sldChg chg="modSp mod">
        <pc:chgData name="Rana Alhalaseh" userId="77599387-2e60-4e13-a056-5c29cbf8c9b4" providerId="ADAL" clId="{A90D2836-E0B2-42AC-9D02-3B356B693484}" dt="2024-06-13T08:33:05.186" v="148" actId="20577"/>
        <pc:sldMkLst>
          <pc:docMk/>
          <pc:sldMk cId="0" sldId="341"/>
        </pc:sldMkLst>
        <pc:spChg chg="mod">
          <ac:chgData name="Rana Alhalaseh" userId="77599387-2e60-4e13-a056-5c29cbf8c9b4" providerId="ADAL" clId="{A90D2836-E0B2-42AC-9D02-3B356B693484}" dt="2024-06-13T08:33:05.186" v="148" actId="20577"/>
          <ac:spMkLst>
            <pc:docMk/>
            <pc:sldMk cId="0" sldId="341"/>
            <ac:spMk id="5122" creationId="{6BFCA172-672F-4297-B767-9F7EDE373FA1}"/>
          </ac:spMkLst>
        </pc:spChg>
      </pc:sldChg>
      <pc:sldChg chg="del">
        <pc:chgData name="Rana Alhalaseh" userId="77599387-2e60-4e13-a056-5c29cbf8c9b4" providerId="ADAL" clId="{A90D2836-E0B2-42AC-9D02-3B356B693484}" dt="2024-06-13T08:41:18.376" v="167" actId="47"/>
        <pc:sldMkLst>
          <pc:docMk/>
          <pc:sldMk cId="3992161661" sldId="1146"/>
        </pc:sldMkLst>
      </pc:sldChg>
      <pc:sldChg chg="del">
        <pc:chgData name="Rana Alhalaseh" userId="77599387-2e60-4e13-a056-5c29cbf8c9b4" providerId="ADAL" clId="{A90D2836-E0B2-42AC-9D02-3B356B693484}" dt="2024-06-13T08:41:13.526" v="154" actId="47"/>
        <pc:sldMkLst>
          <pc:docMk/>
          <pc:sldMk cId="3205267666" sldId="1167"/>
        </pc:sldMkLst>
      </pc:sldChg>
      <pc:sldChg chg="del">
        <pc:chgData name="Rana Alhalaseh" userId="77599387-2e60-4e13-a056-5c29cbf8c9b4" providerId="ADAL" clId="{A90D2836-E0B2-42AC-9D02-3B356B693484}" dt="2024-06-13T08:41:14.416" v="155" actId="47"/>
        <pc:sldMkLst>
          <pc:docMk/>
          <pc:sldMk cId="1351470595" sldId="1168"/>
        </pc:sldMkLst>
      </pc:sldChg>
      <pc:sldChg chg="del">
        <pc:chgData name="Rana Alhalaseh" userId="77599387-2e60-4e13-a056-5c29cbf8c9b4" providerId="ADAL" clId="{A90D2836-E0B2-42AC-9D02-3B356B693484}" dt="2024-06-13T08:41:19.191" v="168" actId="47"/>
        <pc:sldMkLst>
          <pc:docMk/>
          <pc:sldMk cId="2319582856" sldId="1170"/>
        </pc:sldMkLst>
      </pc:sldChg>
      <pc:sldChg chg="del">
        <pc:chgData name="Rana Alhalaseh" userId="77599387-2e60-4e13-a056-5c29cbf8c9b4" providerId="ADAL" clId="{A90D2836-E0B2-42AC-9D02-3B356B693484}" dt="2024-06-13T08:41:19.397" v="169" actId="47"/>
        <pc:sldMkLst>
          <pc:docMk/>
          <pc:sldMk cId="137825151" sldId="1172"/>
        </pc:sldMkLst>
      </pc:sldChg>
      <pc:sldChg chg="del">
        <pc:chgData name="Rana Alhalaseh" userId="77599387-2e60-4e13-a056-5c29cbf8c9b4" providerId="ADAL" clId="{A90D2836-E0B2-42AC-9D02-3B356B693484}" dt="2024-06-13T08:41:19.606" v="170" actId="47"/>
        <pc:sldMkLst>
          <pc:docMk/>
          <pc:sldMk cId="3220537001" sldId="1173"/>
        </pc:sldMkLst>
      </pc:sldChg>
      <pc:sldChg chg="del">
        <pc:chgData name="Rana Alhalaseh" userId="77599387-2e60-4e13-a056-5c29cbf8c9b4" providerId="ADAL" clId="{A90D2836-E0B2-42AC-9D02-3B356B693484}" dt="2024-06-13T08:41:19.806" v="171" actId="47"/>
        <pc:sldMkLst>
          <pc:docMk/>
          <pc:sldMk cId="2096948308" sldId="1174"/>
        </pc:sldMkLst>
      </pc:sldChg>
      <pc:sldChg chg="del">
        <pc:chgData name="Rana Alhalaseh" userId="77599387-2e60-4e13-a056-5c29cbf8c9b4" providerId="ADAL" clId="{A90D2836-E0B2-42AC-9D02-3B356B693484}" dt="2024-06-13T08:41:19.996" v="172" actId="47"/>
        <pc:sldMkLst>
          <pc:docMk/>
          <pc:sldMk cId="2210270166" sldId="1177"/>
        </pc:sldMkLst>
      </pc:sldChg>
      <pc:sldChg chg="del">
        <pc:chgData name="Rana Alhalaseh" userId="77599387-2e60-4e13-a056-5c29cbf8c9b4" providerId="ADAL" clId="{A90D2836-E0B2-42AC-9D02-3B356B693484}" dt="2024-06-13T08:41:16.266" v="162" actId="47"/>
        <pc:sldMkLst>
          <pc:docMk/>
          <pc:sldMk cId="558413168" sldId="1184"/>
        </pc:sldMkLst>
      </pc:sldChg>
      <pc:sldChg chg="del">
        <pc:chgData name="Rana Alhalaseh" userId="77599387-2e60-4e13-a056-5c29cbf8c9b4" providerId="ADAL" clId="{A90D2836-E0B2-42AC-9D02-3B356B693484}" dt="2024-06-13T08:41:15.265" v="158" actId="47"/>
        <pc:sldMkLst>
          <pc:docMk/>
          <pc:sldMk cId="3981681515" sldId="1185"/>
        </pc:sldMkLst>
      </pc:sldChg>
      <pc:sldChg chg="del">
        <pc:chgData name="Rana Alhalaseh" userId="77599387-2e60-4e13-a056-5c29cbf8c9b4" providerId="ADAL" clId="{A90D2836-E0B2-42AC-9D02-3B356B693484}" dt="2024-06-13T08:41:16.486" v="163" actId="47"/>
        <pc:sldMkLst>
          <pc:docMk/>
          <pc:sldMk cId="1869231076" sldId="1186"/>
        </pc:sldMkLst>
      </pc:sldChg>
      <pc:sldChg chg="del">
        <pc:chgData name="Rana Alhalaseh" userId="77599387-2e60-4e13-a056-5c29cbf8c9b4" providerId="ADAL" clId="{A90D2836-E0B2-42AC-9D02-3B356B693484}" dt="2024-06-13T08:41:16.695" v="164" actId="47"/>
        <pc:sldMkLst>
          <pc:docMk/>
          <pc:sldMk cId="2359988121" sldId="1187"/>
        </pc:sldMkLst>
      </pc:sldChg>
      <pc:sldChg chg="del">
        <pc:chgData name="Rana Alhalaseh" userId="77599387-2e60-4e13-a056-5c29cbf8c9b4" providerId="ADAL" clId="{A90D2836-E0B2-42AC-9D02-3B356B693484}" dt="2024-06-13T08:41:14.805" v="156" actId="47"/>
        <pc:sldMkLst>
          <pc:docMk/>
          <pc:sldMk cId="116183953" sldId="1190"/>
        </pc:sldMkLst>
      </pc:sldChg>
      <pc:sldChg chg="del">
        <pc:chgData name="Rana Alhalaseh" userId="77599387-2e60-4e13-a056-5c29cbf8c9b4" providerId="ADAL" clId="{A90D2836-E0B2-42AC-9D02-3B356B693484}" dt="2024-06-13T08:41:20.198" v="173" actId="47"/>
        <pc:sldMkLst>
          <pc:docMk/>
          <pc:sldMk cId="2988082421" sldId="1191"/>
        </pc:sldMkLst>
      </pc:sldChg>
      <pc:sldChg chg="del">
        <pc:chgData name="Rana Alhalaseh" userId="77599387-2e60-4e13-a056-5c29cbf8c9b4" providerId="ADAL" clId="{A90D2836-E0B2-42AC-9D02-3B356B693484}" dt="2024-06-13T08:41:15.036" v="157" actId="47"/>
        <pc:sldMkLst>
          <pc:docMk/>
          <pc:sldMk cId="425639333" sldId="1192"/>
        </pc:sldMkLst>
      </pc:sldChg>
      <pc:sldChg chg="del">
        <pc:chgData name="Rana Alhalaseh" userId="77599387-2e60-4e13-a056-5c29cbf8c9b4" providerId="ADAL" clId="{A90D2836-E0B2-42AC-9D02-3B356B693484}" dt="2024-06-13T08:41:21.526" v="174" actId="47"/>
        <pc:sldMkLst>
          <pc:docMk/>
          <pc:sldMk cId="234819031" sldId="1193"/>
        </pc:sldMkLst>
      </pc:sldChg>
      <pc:sldChg chg="del">
        <pc:chgData name="Rana Alhalaseh" userId="77599387-2e60-4e13-a056-5c29cbf8c9b4" providerId="ADAL" clId="{A90D2836-E0B2-42AC-9D02-3B356B693484}" dt="2024-06-13T08:41:15.555" v="159" actId="47"/>
        <pc:sldMkLst>
          <pc:docMk/>
          <pc:sldMk cId="545152632" sldId="1194"/>
        </pc:sldMkLst>
      </pc:sldChg>
      <pc:sldChg chg="del">
        <pc:chgData name="Rana Alhalaseh" userId="77599387-2e60-4e13-a056-5c29cbf8c9b4" providerId="ADAL" clId="{A90D2836-E0B2-42AC-9D02-3B356B693484}" dt="2024-06-13T08:41:15.810" v="160" actId="47"/>
        <pc:sldMkLst>
          <pc:docMk/>
          <pc:sldMk cId="2471300579" sldId="1195"/>
        </pc:sldMkLst>
      </pc:sldChg>
      <pc:sldChg chg="del">
        <pc:chgData name="Rana Alhalaseh" userId="77599387-2e60-4e13-a056-5c29cbf8c9b4" providerId="ADAL" clId="{A90D2836-E0B2-42AC-9D02-3B356B693484}" dt="2024-06-13T08:41:16.058" v="161" actId="47"/>
        <pc:sldMkLst>
          <pc:docMk/>
          <pc:sldMk cId="656070956" sldId="1196"/>
        </pc:sldMkLst>
      </pc:sldChg>
      <pc:sldChg chg="del">
        <pc:chgData name="Rana Alhalaseh" userId="77599387-2e60-4e13-a056-5c29cbf8c9b4" providerId="ADAL" clId="{A90D2836-E0B2-42AC-9D02-3B356B693484}" dt="2024-06-13T08:41:16.996" v="165" actId="47"/>
        <pc:sldMkLst>
          <pc:docMk/>
          <pc:sldMk cId="3447690190" sldId="1197"/>
        </pc:sldMkLst>
      </pc:sldChg>
      <pc:sldChg chg="del">
        <pc:chgData name="Rana Alhalaseh" userId="77599387-2e60-4e13-a056-5c29cbf8c9b4" providerId="ADAL" clId="{A90D2836-E0B2-42AC-9D02-3B356B693484}" dt="2024-06-13T08:41:17.595" v="166" actId="47"/>
        <pc:sldMkLst>
          <pc:docMk/>
          <pc:sldMk cId="620605893" sldId="1198"/>
        </pc:sldMkLst>
      </pc:sldChg>
      <pc:sldChg chg="new del">
        <pc:chgData name="Rana Alhalaseh" userId="77599387-2e60-4e13-a056-5c29cbf8c9b4" providerId="ADAL" clId="{A90D2836-E0B2-42AC-9D02-3B356B693484}" dt="2024-06-13T08:41:06.766" v="150" actId="47"/>
        <pc:sldMkLst>
          <pc:docMk/>
          <pc:sldMk cId="591970820" sldId="1199"/>
        </pc:sldMkLst>
      </pc:sldChg>
      <pc:sldChg chg="addSp delSp modSp new mod ord">
        <pc:chgData name="Rana Alhalaseh" userId="77599387-2e60-4e13-a056-5c29cbf8c9b4" providerId="ADAL" clId="{A90D2836-E0B2-42AC-9D02-3B356B693484}" dt="2024-06-13T10:24:45.105" v="686" actId="20577"/>
        <pc:sldMkLst>
          <pc:docMk/>
          <pc:sldMk cId="3999334811" sldId="1199"/>
        </pc:sldMkLst>
        <pc:spChg chg="del mod">
          <ac:chgData name="Rana Alhalaseh" userId="77599387-2e60-4e13-a056-5c29cbf8c9b4" providerId="ADAL" clId="{A90D2836-E0B2-42AC-9D02-3B356B693484}" dt="2024-06-13T09:45:14.710" v="193" actId="478"/>
          <ac:spMkLst>
            <pc:docMk/>
            <pc:sldMk cId="3999334811" sldId="1199"/>
            <ac:spMk id="2" creationId="{BFFFEBDA-AF35-5CC5-1E8A-1EBDB7C9108A}"/>
          </ac:spMkLst>
        </pc:spChg>
        <pc:spChg chg="mod">
          <ac:chgData name="Rana Alhalaseh" userId="77599387-2e60-4e13-a056-5c29cbf8c9b4" providerId="ADAL" clId="{A90D2836-E0B2-42AC-9D02-3B356B693484}" dt="2024-06-13T10:24:45.105" v="686" actId="20577"/>
          <ac:spMkLst>
            <pc:docMk/>
            <pc:sldMk cId="3999334811" sldId="1199"/>
            <ac:spMk id="3" creationId="{2EB18FD1-042D-B164-E707-A2F61B513FDF}"/>
          </ac:spMkLst>
        </pc:spChg>
        <pc:spChg chg="add">
          <ac:chgData name="Rana Alhalaseh" userId="77599387-2e60-4e13-a056-5c29cbf8c9b4" providerId="ADAL" clId="{A90D2836-E0B2-42AC-9D02-3B356B693484}" dt="2024-06-13T09:43:17.262" v="191"/>
          <ac:spMkLst>
            <pc:docMk/>
            <pc:sldMk cId="3999334811" sldId="1199"/>
            <ac:spMk id="4" creationId="{0D33F7E5-3153-72B8-6327-C109D4673C5A}"/>
          </ac:spMkLst>
        </pc:spChg>
        <pc:spChg chg="add mod">
          <ac:chgData name="Rana Alhalaseh" userId="77599387-2e60-4e13-a056-5c29cbf8c9b4" providerId="ADAL" clId="{A90D2836-E0B2-42AC-9D02-3B356B693484}" dt="2024-06-13T09:55:05.025" v="230" actId="14100"/>
          <ac:spMkLst>
            <pc:docMk/>
            <pc:sldMk cId="3999334811" sldId="1199"/>
            <ac:spMk id="7" creationId="{D32B96CC-AA8A-FFD0-A294-AE9DFC6BE9B1}"/>
          </ac:spMkLst>
        </pc:spChg>
        <pc:spChg chg="add mod">
          <ac:chgData name="Rana Alhalaseh" userId="77599387-2e60-4e13-a056-5c29cbf8c9b4" providerId="ADAL" clId="{A90D2836-E0B2-42AC-9D02-3B356B693484}" dt="2024-06-13T10:10:43.587" v="668" actId="6549"/>
          <ac:spMkLst>
            <pc:docMk/>
            <pc:sldMk cId="3999334811" sldId="1199"/>
            <ac:spMk id="8" creationId="{5AD2F93D-73E4-18B8-233D-13D32F5F4C2D}"/>
          </ac:spMkLst>
        </pc:spChg>
        <pc:spChg chg="add mod">
          <ac:chgData name="Rana Alhalaseh" userId="77599387-2e60-4e13-a056-5c29cbf8c9b4" providerId="ADAL" clId="{A90D2836-E0B2-42AC-9D02-3B356B693484}" dt="2024-06-13T09:55:49.725" v="242" actId="1582"/>
          <ac:spMkLst>
            <pc:docMk/>
            <pc:sldMk cId="3999334811" sldId="1199"/>
            <ac:spMk id="9" creationId="{D0E33928-24AE-B920-EDBB-7238F3CE92F2}"/>
          </ac:spMkLst>
        </pc:spChg>
        <pc:graphicFrameChg chg="add mod">
          <ac:chgData name="Rana Alhalaseh" userId="77599387-2e60-4e13-a056-5c29cbf8c9b4" providerId="ADAL" clId="{A90D2836-E0B2-42AC-9D02-3B356B693484}" dt="2024-06-13T09:55:20.304" v="238" actId="14100"/>
          <ac:graphicFrameMkLst>
            <pc:docMk/>
            <pc:sldMk cId="3999334811" sldId="1199"/>
            <ac:graphicFrameMk id="5" creationId="{31EA0189-8474-1FE0-CF05-AE48D4B96968}"/>
          </ac:graphicFrameMkLst>
        </pc:graphicFrameChg>
      </pc:sldChg>
      <pc:sldChg chg="addSp delSp modSp add mod">
        <pc:chgData name="Rana Alhalaseh" userId="77599387-2e60-4e13-a056-5c29cbf8c9b4" providerId="ADAL" clId="{A90D2836-E0B2-42AC-9D02-3B356B693484}" dt="2024-06-13T10:25:37.486" v="710" actId="478"/>
        <pc:sldMkLst>
          <pc:docMk/>
          <pc:sldMk cId="2740870023" sldId="1200"/>
        </pc:sldMkLst>
        <pc:spChg chg="mod">
          <ac:chgData name="Rana Alhalaseh" userId="77599387-2e60-4e13-a056-5c29cbf8c9b4" providerId="ADAL" clId="{A90D2836-E0B2-42AC-9D02-3B356B693484}" dt="2024-06-13T10:24:57.995" v="705" actId="14100"/>
          <ac:spMkLst>
            <pc:docMk/>
            <pc:sldMk cId="2740870023" sldId="1200"/>
            <ac:spMk id="2" creationId="{BFFFEBDA-AF35-5CC5-1E8A-1EBDB7C9108A}"/>
          </ac:spMkLst>
        </pc:spChg>
        <pc:spChg chg="mod">
          <ac:chgData name="Rana Alhalaseh" userId="77599387-2e60-4e13-a056-5c29cbf8c9b4" providerId="ADAL" clId="{A90D2836-E0B2-42AC-9D02-3B356B693484}" dt="2024-06-13T10:24:53.406" v="704" actId="20577"/>
          <ac:spMkLst>
            <pc:docMk/>
            <pc:sldMk cId="2740870023" sldId="1200"/>
            <ac:spMk id="3" creationId="{2EB18FD1-042D-B164-E707-A2F61B513FDF}"/>
          </ac:spMkLst>
        </pc:spChg>
        <pc:spChg chg="add mod">
          <ac:chgData name="Rana Alhalaseh" userId="77599387-2e60-4e13-a056-5c29cbf8c9b4" providerId="ADAL" clId="{A90D2836-E0B2-42AC-9D02-3B356B693484}" dt="2024-06-13T10:25:01.465" v="707" actId="1076"/>
          <ac:spMkLst>
            <pc:docMk/>
            <pc:sldMk cId="2740870023" sldId="1200"/>
            <ac:spMk id="4" creationId="{9DC05D01-0C5F-64FB-1104-A0AD4B6128CB}"/>
          </ac:spMkLst>
        </pc:spChg>
        <pc:graphicFrameChg chg="add del mod">
          <ac:chgData name="Rana Alhalaseh" userId="77599387-2e60-4e13-a056-5c29cbf8c9b4" providerId="ADAL" clId="{A90D2836-E0B2-42AC-9D02-3B356B693484}" dt="2024-06-13T10:25:37.486" v="710" actId="478"/>
          <ac:graphicFrameMkLst>
            <pc:docMk/>
            <pc:sldMk cId="2740870023" sldId="1200"/>
            <ac:graphicFrameMk id="5" creationId="{CA601156-CF42-A29B-5374-A8479B9572C9}"/>
          </ac:graphicFrameMkLst>
        </pc:graphicFrameChg>
      </pc:sldChg>
      <pc:sldChg chg="modSp add mod">
        <pc:chgData name="Rana Alhalaseh" userId="77599387-2e60-4e13-a056-5c29cbf8c9b4" providerId="ADAL" clId="{A90D2836-E0B2-42AC-9D02-3B356B693484}" dt="2024-06-13T08:41:39.485" v="189" actId="5793"/>
        <pc:sldMkLst>
          <pc:docMk/>
          <pc:sldMk cId="3119552927" sldId="1201"/>
        </pc:sldMkLst>
        <pc:spChg chg="mod">
          <ac:chgData name="Rana Alhalaseh" userId="77599387-2e60-4e13-a056-5c29cbf8c9b4" providerId="ADAL" clId="{A90D2836-E0B2-42AC-9D02-3B356B693484}" dt="2024-06-13T08:41:39.485" v="189" actId="5793"/>
          <ac:spMkLst>
            <pc:docMk/>
            <pc:sldMk cId="3119552927" sldId="1201"/>
            <ac:spMk id="2" creationId="{BFFFEBDA-AF35-5CC5-1E8A-1EBDB7C9108A}"/>
          </ac:spMkLst>
        </pc:spChg>
      </pc:sldChg>
      <pc:sldMasterChg chg="modSp mod">
        <pc:chgData name="Rana Alhalaseh" userId="77599387-2e60-4e13-a056-5c29cbf8c9b4" providerId="ADAL" clId="{A90D2836-E0B2-42AC-9D02-3B356B693484}" dt="2024-06-13T08:32:34.525" v="75" actId="20577"/>
        <pc:sldMasterMkLst>
          <pc:docMk/>
          <pc:sldMasterMk cId="0" sldId="2147485146"/>
        </pc:sldMasterMkLst>
        <pc:spChg chg="mod">
          <ac:chgData name="Rana Alhalaseh" userId="77599387-2e60-4e13-a056-5c29cbf8c9b4" providerId="ADAL" clId="{A90D2836-E0B2-42AC-9D02-3B356B693484}" dt="2024-06-13T08:32:21.056" v="68" actId="6549"/>
          <ac:spMkLst>
            <pc:docMk/>
            <pc:sldMasterMk cId="0" sldId="2147485146"/>
            <ac:spMk id="14" creationId="{04953B71-6776-413E-AC69-E69762C9C33E}"/>
          </ac:spMkLst>
        </pc:spChg>
        <pc:spChg chg="mod">
          <ac:chgData name="Rana Alhalaseh" userId="77599387-2e60-4e13-a056-5c29cbf8c9b4" providerId="ADAL" clId="{A90D2836-E0B2-42AC-9D02-3B356B693484}" dt="2024-06-13T08:32:34.525" v="75" actId="20577"/>
          <ac:spMkLst>
            <pc:docMk/>
            <pc:sldMasterMk cId="0" sldId="2147485146"/>
            <ac:spMk id="15" creationId="{897F339D-C9FE-4694-B4EA-980A7508C12C}"/>
          </ac:spMkLst>
        </pc:spChg>
      </pc:sldMasterChg>
    </pc:docChg>
  </pc:docChgLst>
  <pc:docChgLst>
    <pc:chgData name="Rana Alhalaseh" userId="77599387-2e60-4e13-a056-5c29cbf8c9b4" providerId="ADAL" clId="{9850D728-F07C-4FEA-A824-875409BB517D}"/>
    <pc:docChg chg="undo custSel addSld delSld modSld sldOrd">
      <pc:chgData name="Rana Alhalaseh" userId="77599387-2e60-4e13-a056-5c29cbf8c9b4" providerId="ADAL" clId="{9850D728-F07C-4FEA-A824-875409BB517D}" dt="2024-05-13T06:32:35.501" v="408" actId="20577"/>
      <pc:docMkLst>
        <pc:docMk/>
      </pc:docMkLst>
      <pc:sldChg chg="ord">
        <pc:chgData name="Rana Alhalaseh" userId="77599387-2e60-4e13-a056-5c29cbf8c9b4" providerId="ADAL" clId="{9850D728-F07C-4FEA-A824-875409BB517D}" dt="2024-05-09T07:47:02.125" v="318"/>
        <pc:sldMkLst>
          <pc:docMk/>
          <pc:sldMk cId="3992161661" sldId="1146"/>
        </pc:sldMkLst>
      </pc:sldChg>
      <pc:sldChg chg="mod modShow">
        <pc:chgData name="Rana Alhalaseh" userId="77599387-2e60-4e13-a056-5c29cbf8c9b4" providerId="ADAL" clId="{9850D728-F07C-4FEA-A824-875409BB517D}" dt="2024-05-09T07:46:45.469" v="312" actId="729"/>
        <pc:sldMkLst>
          <pc:docMk/>
          <pc:sldMk cId="2319582856" sldId="1170"/>
        </pc:sldMkLst>
      </pc:sldChg>
      <pc:sldChg chg="del">
        <pc:chgData name="Rana Alhalaseh" userId="77599387-2e60-4e13-a056-5c29cbf8c9b4" providerId="ADAL" clId="{9850D728-F07C-4FEA-A824-875409BB517D}" dt="2024-05-09T07:46:28.210" v="309" actId="47"/>
        <pc:sldMkLst>
          <pc:docMk/>
          <pc:sldMk cId="2391667440" sldId="1171"/>
        </pc:sldMkLst>
      </pc:sldChg>
      <pc:sldChg chg="mod modShow">
        <pc:chgData name="Rana Alhalaseh" userId="77599387-2e60-4e13-a056-5c29cbf8c9b4" providerId="ADAL" clId="{9850D728-F07C-4FEA-A824-875409BB517D}" dt="2024-05-09T07:46:48.775" v="313" actId="729"/>
        <pc:sldMkLst>
          <pc:docMk/>
          <pc:sldMk cId="137825151" sldId="1172"/>
        </pc:sldMkLst>
      </pc:sldChg>
      <pc:sldChg chg="mod modShow">
        <pc:chgData name="Rana Alhalaseh" userId="77599387-2e60-4e13-a056-5c29cbf8c9b4" providerId="ADAL" clId="{9850D728-F07C-4FEA-A824-875409BB517D}" dt="2024-05-09T07:46:51.135" v="314" actId="729"/>
        <pc:sldMkLst>
          <pc:docMk/>
          <pc:sldMk cId="3220537001" sldId="1173"/>
        </pc:sldMkLst>
      </pc:sldChg>
      <pc:sldChg chg="mod modShow">
        <pc:chgData name="Rana Alhalaseh" userId="77599387-2e60-4e13-a056-5c29cbf8c9b4" providerId="ADAL" clId="{9850D728-F07C-4FEA-A824-875409BB517D}" dt="2024-05-09T07:46:55.950" v="315" actId="729"/>
        <pc:sldMkLst>
          <pc:docMk/>
          <pc:sldMk cId="2096948308" sldId="1174"/>
        </pc:sldMkLst>
      </pc:sldChg>
      <pc:sldChg chg="mod modShow">
        <pc:chgData name="Rana Alhalaseh" userId="77599387-2e60-4e13-a056-5c29cbf8c9b4" providerId="ADAL" clId="{9850D728-F07C-4FEA-A824-875409BB517D}" dt="2024-05-09T07:46:58.227" v="316" actId="729"/>
        <pc:sldMkLst>
          <pc:docMk/>
          <pc:sldMk cId="2210270166" sldId="1177"/>
        </pc:sldMkLst>
      </pc:sldChg>
      <pc:sldChg chg="del">
        <pc:chgData name="Rana Alhalaseh" userId="77599387-2e60-4e13-a056-5c29cbf8c9b4" providerId="ADAL" clId="{9850D728-F07C-4FEA-A824-875409BB517D}" dt="2024-05-09T07:46:22.689" v="306" actId="47"/>
        <pc:sldMkLst>
          <pc:docMk/>
          <pc:sldMk cId="3694801271" sldId="1181"/>
        </pc:sldMkLst>
      </pc:sldChg>
      <pc:sldChg chg="del">
        <pc:chgData name="Rana Alhalaseh" userId="77599387-2e60-4e13-a056-5c29cbf8c9b4" providerId="ADAL" clId="{9850D728-F07C-4FEA-A824-875409BB517D}" dt="2024-05-09T07:46:25.309" v="307" actId="47"/>
        <pc:sldMkLst>
          <pc:docMk/>
          <pc:sldMk cId="2104411348" sldId="1182"/>
        </pc:sldMkLst>
      </pc:sldChg>
      <pc:sldChg chg="del">
        <pc:chgData name="Rana Alhalaseh" userId="77599387-2e60-4e13-a056-5c29cbf8c9b4" providerId="ADAL" clId="{9850D728-F07C-4FEA-A824-875409BB517D}" dt="2024-05-09T07:46:26.204" v="308" actId="47"/>
        <pc:sldMkLst>
          <pc:docMk/>
          <pc:sldMk cId="1728101470" sldId="1183"/>
        </pc:sldMkLst>
      </pc:sldChg>
      <pc:sldChg chg="delSp modSp mod">
        <pc:chgData name="Rana Alhalaseh" userId="77599387-2e60-4e13-a056-5c29cbf8c9b4" providerId="ADAL" clId="{9850D728-F07C-4FEA-A824-875409BB517D}" dt="2024-05-09T07:42:48.465" v="304" actId="478"/>
        <pc:sldMkLst>
          <pc:docMk/>
          <pc:sldMk cId="558413168" sldId="1184"/>
        </pc:sldMkLst>
        <pc:spChg chg="mod">
          <ac:chgData name="Rana Alhalaseh" userId="77599387-2e60-4e13-a056-5c29cbf8c9b4" providerId="ADAL" clId="{9850D728-F07C-4FEA-A824-875409BB517D}" dt="2024-05-09T07:42:39.374" v="303" actId="20577"/>
          <ac:spMkLst>
            <pc:docMk/>
            <pc:sldMk cId="558413168" sldId="1184"/>
            <ac:spMk id="3" creationId="{0F0AC429-E790-BF01-633B-EC38DE509EE9}"/>
          </ac:spMkLst>
        </pc:spChg>
        <pc:spChg chg="del">
          <ac:chgData name="Rana Alhalaseh" userId="77599387-2e60-4e13-a056-5c29cbf8c9b4" providerId="ADAL" clId="{9850D728-F07C-4FEA-A824-875409BB517D}" dt="2024-05-09T07:42:48.465" v="304" actId="478"/>
          <ac:spMkLst>
            <pc:docMk/>
            <pc:sldMk cId="558413168" sldId="1184"/>
            <ac:spMk id="151" creationId="{9C352149-4784-7E24-1941-A4CC73DC42CE}"/>
          </ac:spMkLst>
        </pc:spChg>
      </pc:sldChg>
      <pc:sldChg chg="delSp mod">
        <pc:chgData name="Rana Alhalaseh" userId="77599387-2e60-4e13-a056-5c29cbf8c9b4" providerId="ADAL" clId="{9850D728-F07C-4FEA-A824-875409BB517D}" dt="2024-05-09T07:45:18.344" v="305" actId="478"/>
        <pc:sldMkLst>
          <pc:docMk/>
          <pc:sldMk cId="1869231076" sldId="1186"/>
        </pc:sldMkLst>
        <pc:spChg chg="del">
          <ac:chgData name="Rana Alhalaseh" userId="77599387-2e60-4e13-a056-5c29cbf8c9b4" providerId="ADAL" clId="{9850D728-F07C-4FEA-A824-875409BB517D}" dt="2024-05-09T07:45:18.344" v="305" actId="478"/>
          <ac:spMkLst>
            <pc:docMk/>
            <pc:sldMk cId="1869231076" sldId="1186"/>
            <ac:spMk id="7" creationId="{5674312C-3B1B-C637-8BD8-FE30BBD9A1C8}"/>
          </ac:spMkLst>
        </pc:spChg>
      </pc:sldChg>
      <pc:sldChg chg="add del">
        <pc:chgData name="Rana Alhalaseh" userId="77599387-2e60-4e13-a056-5c29cbf8c9b4" providerId="ADAL" clId="{9850D728-F07C-4FEA-A824-875409BB517D}" dt="2024-05-09T07:47:13.541" v="321" actId="47"/>
        <pc:sldMkLst>
          <pc:docMk/>
          <pc:sldMk cId="2359988121" sldId="1187"/>
        </pc:sldMkLst>
      </pc:sldChg>
      <pc:sldChg chg="add del">
        <pc:chgData name="Rana Alhalaseh" userId="77599387-2e60-4e13-a056-5c29cbf8c9b4" providerId="ADAL" clId="{9850D728-F07C-4FEA-A824-875409BB517D}" dt="2024-05-09T07:47:17.265" v="323" actId="47"/>
        <pc:sldMkLst>
          <pc:docMk/>
          <pc:sldMk cId="3049330551" sldId="1188"/>
        </pc:sldMkLst>
      </pc:sldChg>
      <pc:sldChg chg="del">
        <pc:chgData name="Rana Alhalaseh" userId="77599387-2e60-4e13-a056-5c29cbf8c9b4" providerId="ADAL" clId="{9850D728-F07C-4FEA-A824-875409BB517D}" dt="2024-05-09T07:47:18.599" v="324" actId="47"/>
        <pc:sldMkLst>
          <pc:docMk/>
          <pc:sldMk cId="664869871" sldId="1189"/>
        </pc:sldMkLst>
      </pc:sldChg>
      <pc:sldChg chg="mod ord modShow">
        <pc:chgData name="Rana Alhalaseh" userId="77599387-2e60-4e13-a056-5c29cbf8c9b4" providerId="ADAL" clId="{9850D728-F07C-4FEA-A824-875409BB517D}" dt="2024-05-13T06:31:17.722" v="326"/>
        <pc:sldMkLst>
          <pc:docMk/>
          <pc:sldMk cId="2988082421" sldId="1191"/>
        </pc:sldMkLst>
      </pc:sldChg>
      <pc:sldChg chg="mod ord modShow">
        <pc:chgData name="Rana Alhalaseh" userId="77599387-2e60-4e13-a056-5c29cbf8c9b4" providerId="ADAL" clId="{9850D728-F07C-4FEA-A824-875409BB517D}" dt="2024-05-13T06:31:17.722" v="326"/>
        <pc:sldMkLst>
          <pc:docMk/>
          <pc:sldMk cId="234819031" sldId="1193"/>
        </pc:sldMkLst>
      </pc:sldChg>
      <pc:sldChg chg="add del">
        <pc:chgData name="Rana Alhalaseh" userId="77599387-2e60-4e13-a056-5c29cbf8c9b4" providerId="ADAL" clId="{9850D728-F07C-4FEA-A824-875409BB517D}" dt="2024-05-08T12:10:45.880" v="2"/>
        <pc:sldMkLst>
          <pc:docMk/>
          <pc:sldMk cId="545152632" sldId="1194"/>
        </pc:sldMkLst>
      </pc:sldChg>
      <pc:sldChg chg="add del">
        <pc:chgData name="Rana Alhalaseh" userId="77599387-2e60-4e13-a056-5c29cbf8c9b4" providerId="ADAL" clId="{9850D728-F07C-4FEA-A824-875409BB517D}" dt="2024-05-08T12:10:45.880" v="2"/>
        <pc:sldMkLst>
          <pc:docMk/>
          <pc:sldMk cId="2471300579" sldId="1195"/>
        </pc:sldMkLst>
      </pc:sldChg>
      <pc:sldChg chg="addSp delSp modSp new mod">
        <pc:chgData name="Rana Alhalaseh" userId="77599387-2e60-4e13-a056-5c29cbf8c9b4" providerId="ADAL" clId="{9850D728-F07C-4FEA-A824-875409BB517D}" dt="2024-05-09T07:41:29.694" v="274" actId="1037"/>
        <pc:sldMkLst>
          <pc:docMk/>
          <pc:sldMk cId="656070956" sldId="1196"/>
        </pc:sldMkLst>
        <pc:spChg chg="del">
          <ac:chgData name="Rana Alhalaseh" userId="77599387-2e60-4e13-a056-5c29cbf8c9b4" providerId="ADAL" clId="{9850D728-F07C-4FEA-A824-875409BB517D}" dt="2024-05-09T07:12:43.754" v="30" actId="478"/>
          <ac:spMkLst>
            <pc:docMk/>
            <pc:sldMk cId="656070956" sldId="1196"/>
            <ac:spMk id="2" creationId="{95081F3E-C9C1-C4E8-6E57-673569F5B378}"/>
          </ac:spMkLst>
        </pc:spChg>
        <pc:spChg chg="mod">
          <ac:chgData name="Rana Alhalaseh" userId="77599387-2e60-4e13-a056-5c29cbf8c9b4" providerId="ADAL" clId="{9850D728-F07C-4FEA-A824-875409BB517D}" dt="2024-05-09T07:12:20.163" v="29"/>
          <ac:spMkLst>
            <pc:docMk/>
            <pc:sldMk cId="656070956" sldId="1196"/>
            <ac:spMk id="3" creationId="{6451287D-98EF-D441-D64C-2ABA0D0A4F7B}"/>
          </ac:spMkLst>
        </pc:spChg>
        <pc:spChg chg="add">
          <ac:chgData name="Rana Alhalaseh" userId="77599387-2e60-4e13-a056-5c29cbf8c9b4" providerId="ADAL" clId="{9850D728-F07C-4FEA-A824-875409BB517D}" dt="2024-05-09T07:20:40.899" v="31"/>
          <ac:spMkLst>
            <pc:docMk/>
            <pc:sldMk cId="656070956" sldId="1196"/>
            <ac:spMk id="4" creationId="{F00A642D-A4EF-7354-385A-E25F5C215B82}"/>
          </ac:spMkLst>
        </pc:spChg>
        <pc:spChg chg="add">
          <ac:chgData name="Rana Alhalaseh" userId="77599387-2e60-4e13-a056-5c29cbf8c9b4" providerId="ADAL" clId="{9850D728-F07C-4FEA-A824-875409BB517D}" dt="2024-05-09T07:20:58.708" v="33"/>
          <ac:spMkLst>
            <pc:docMk/>
            <pc:sldMk cId="656070956" sldId="1196"/>
            <ac:spMk id="6" creationId="{3157AE54-1811-5CEE-6DF0-90306309D92B}"/>
          </ac:spMkLst>
        </pc:spChg>
        <pc:spChg chg="add del">
          <ac:chgData name="Rana Alhalaseh" userId="77599387-2e60-4e13-a056-5c29cbf8c9b4" providerId="ADAL" clId="{9850D728-F07C-4FEA-A824-875409BB517D}" dt="2024-05-09T07:21:15.192" v="37" actId="478"/>
          <ac:spMkLst>
            <pc:docMk/>
            <pc:sldMk cId="656070956" sldId="1196"/>
            <ac:spMk id="8" creationId="{596340DB-76EE-6153-F0E7-F51CFB902A14}"/>
          </ac:spMkLst>
        </pc:spChg>
        <pc:spChg chg="add">
          <ac:chgData name="Rana Alhalaseh" userId="77599387-2e60-4e13-a056-5c29cbf8c9b4" providerId="ADAL" clId="{9850D728-F07C-4FEA-A824-875409BB517D}" dt="2024-05-09T07:21:24.969" v="39"/>
          <ac:spMkLst>
            <pc:docMk/>
            <pc:sldMk cId="656070956" sldId="1196"/>
            <ac:spMk id="10" creationId="{5BBE6C7A-1421-8116-30FB-E475465AADED}"/>
          </ac:spMkLst>
        </pc:spChg>
        <pc:spChg chg="add del mod">
          <ac:chgData name="Rana Alhalaseh" userId="77599387-2e60-4e13-a056-5c29cbf8c9b4" providerId="ADAL" clId="{9850D728-F07C-4FEA-A824-875409BB517D}" dt="2024-05-09T07:41:16.474" v="180" actId="478"/>
          <ac:spMkLst>
            <pc:docMk/>
            <pc:sldMk cId="656070956" sldId="1196"/>
            <ac:spMk id="13" creationId="{DF6F980B-95F4-9B89-344C-02D426565DE0}"/>
          </ac:spMkLst>
        </pc:spChg>
        <pc:spChg chg="add">
          <ac:chgData name="Rana Alhalaseh" userId="77599387-2e60-4e13-a056-5c29cbf8c9b4" providerId="ADAL" clId="{9850D728-F07C-4FEA-A824-875409BB517D}" dt="2024-05-09T07:22:14.848" v="58"/>
          <ac:spMkLst>
            <pc:docMk/>
            <pc:sldMk cId="656070956" sldId="1196"/>
            <ac:spMk id="14" creationId="{AAC61E39-D2D4-FA15-EECF-7ED6FD7CF41A}"/>
          </ac:spMkLst>
        </pc:spChg>
        <pc:spChg chg="add mod">
          <ac:chgData name="Rana Alhalaseh" userId="77599387-2e60-4e13-a056-5c29cbf8c9b4" providerId="ADAL" clId="{9850D728-F07C-4FEA-A824-875409BB517D}" dt="2024-05-09T07:41:22.374" v="238" actId="1037"/>
          <ac:spMkLst>
            <pc:docMk/>
            <pc:sldMk cId="656070956" sldId="1196"/>
            <ac:spMk id="17" creationId="{FA2F03A6-484A-F8D8-BA69-EF913027E5C6}"/>
          </ac:spMkLst>
        </pc:spChg>
        <pc:spChg chg="add">
          <ac:chgData name="Rana Alhalaseh" userId="77599387-2e60-4e13-a056-5c29cbf8c9b4" providerId="ADAL" clId="{9850D728-F07C-4FEA-A824-875409BB517D}" dt="2024-05-09T07:23:13.759" v="67"/>
          <ac:spMkLst>
            <pc:docMk/>
            <pc:sldMk cId="656070956" sldId="1196"/>
            <ac:spMk id="18" creationId="{96E1EC24-53CC-4916-C771-579C30097849}"/>
          </ac:spMkLst>
        </pc:spChg>
        <pc:spChg chg="add mod">
          <ac:chgData name="Rana Alhalaseh" userId="77599387-2e60-4e13-a056-5c29cbf8c9b4" providerId="ADAL" clId="{9850D728-F07C-4FEA-A824-875409BB517D}" dt="2024-05-09T07:41:29.694" v="274" actId="1037"/>
          <ac:spMkLst>
            <pc:docMk/>
            <pc:sldMk cId="656070956" sldId="1196"/>
            <ac:spMk id="21" creationId="{37A90B20-94A8-61CC-A65C-E3DB81B1EB63}"/>
          </ac:spMkLst>
        </pc:spChg>
        <pc:graphicFrameChg chg="add del mod">
          <ac:chgData name="Rana Alhalaseh" userId="77599387-2e60-4e13-a056-5c29cbf8c9b4" providerId="ADAL" clId="{9850D728-F07C-4FEA-A824-875409BB517D}" dt="2024-05-09T07:41:13.934" v="179" actId="478"/>
          <ac:graphicFrameMkLst>
            <pc:docMk/>
            <pc:sldMk cId="656070956" sldId="1196"/>
            <ac:graphicFrameMk id="5" creationId="{8AD21726-999E-7FF2-BF87-7E2A45803EBA}"/>
          </ac:graphicFrameMkLst>
        </pc:graphicFrameChg>
        <pc:graphicFrameChg chg="add del mod">
          <ac:chgData name="Rana Alhalaseh" userId="77599387-2e60-4e13-a056-5c29cbf8c9b4" providerId="ADAL" clId="{9850D728-F07C-4FEA-A824-875409BB517D}" dt="2024-05-09T07:21:46.844" v="41" actId="478"/>
          <ac:graphicFrameMkLst>
            <pc:docMk/>
            <pc:sldMk cId="656070956" sldId="1196"/>
            <ac:graphicFrameMk id="7" creationId="{8228BEF2-3A13-BC67-08D1-DF248850E47B}"/>
          </ac:graphicFrameMkLst>
        </pc:graphicFrameChg>
        <pc:graphicFrameChg chg="add del">
          <ac:chgData name="Rana Alhalaseh" userId="77599387-2e60-4e13-a056-5c29cbf8c9b4" providerId="ADAL" clId="{9850D728-F07C-4FEA-A824-875409BB517D}" dt="2024-05-09T07:21:18.344" v="38" actId="478"/>
          <ac:graphicFrameMkLst>
            <pc:docMk/>
            <pc:sldMk cId="656070956" sldId="1196"/>
            <ac:graphicFrameMk id="9" creationId="{FF762ED2-12CF-F401-1A12-17FA5C11730D}"/>
          </ac:graphicFrameMkLst>
        </pc:graphicFrameChg>
        <pc:graphicFrameChg chg="add del mod">
          <ac:chgData name="Rana Alhalaseh" userId="77599387-2e60-4e13-a056-5c29cbf8c9b4" providerId="ADAL" clId="{9850D728-F07C-4FEA-A824-875409BB517D}" dt="2024-05-09T07:21:47.624" v="42" actId="478"/>
          <ac:graphicFrameMkLst>
            <pc:docMk/>
            <pc:sldMk cId="656070956" sldId="1196"/>
            <ac:graphicFrameMk id="11" creationId="{3EAA2E70-48B9-05E0-A23A-7E8370B25D75}"/>
          </ac:graphicFrameMkLst>
        </pc:graphicFrameChg>
        <pc:graphicFrameChg chg="add mod">
          <ac:chgData name="Rana Alhalaseh" userId="77599387-2e60-4e13-a056-5c29cbf8c9b4" providerId="ADAL" clId="{9850D728-F07C-4FEA-A824-875409BB517D}" dt="2024-05-09T07:41:22.374" v="238" actId="1037"/>
          <ac:graphicFrameMkLst>
            <pc:docMk/>
            <pc:sldMk cId="656070956" sldId="1196"/>
            <ac:graphicFrameMk id="15" creationId="{5DA05161-098C-7433-33A8-86047DC2CCDF}"/>
          </ac:graphicFrameMkLst>
        </pc:graphicFrameChg>
        <pc:graphicFrameChg chg="add mod">
          <ac:chgData name="Rana Alhalaseh" userId="77599387-2e60-4e13-a056-5c29cbf8c9b4" providerId="ADAL" clId="{9850D728-F07C-4FEA-A824-875409BB517D}" dt="2024-05-09T07:41:29.694" v="274" actId="1037"/>
          <ac:graphicFrameMkLst>
            <pc:docMk/>
            <pc:sldMk cId="656070956" sldId="1196"/>
            <ac:graphicFrameMk id="19" creationId="{657B607E-11BB-7D8B-9B23-0A2A0F27EEEF}"/>
          </ac:graphicFrameMkLst>
        </pc:graphicFrameChg>
      </pc:sldChg>
      <pc:sldChg chg="new del">
        <pc:chgData name="Rana Alhalaseh" userId="77599387-2e60-4e13-a056-5c29cbf8c9b4" providerId="ADAL" clId="{9850D728-F07C-4FEA-A824-875409BB517D}" dt="2024-05-09T07:46:43.139" v="311" actId="47"/>
        <pc:sldMkLst>
          <pc:docMk/>
          <pc:sldMk cId="89025980" sldId="1197"/>
        </pc:sldMkLst>
      </pc:sldChg>
      <pc:sldChg chg="modSp new mod">
        <pc:chgData name="Rana Alhalaseh" userId="77599387-2e60-4e13-a056-5c29cbf8c9b4" providerId="ADAL" clId="{9850D728-F07C-4FEA-A824-875409BB517D}" dt="2024-05-13T06:32:35.501" v="408" actId="20577"/>
        <pc:sldMkLst>
          <pc:docMk/>
          <pc:sldMk cId="3447690190" sldId="1197"/>
        </pc:sldMkLst>
        <pc:spChg chg="mod">
          <ac:chgData name="Rana Alhalaseh" userId="77599387-2e60-4e13-a056-5c29cbf8c9b4" providerId="ADAL" clId="{9850D728-F07C-4FEA-A824-875409BB517D}" dt="2024-05-13T06:32:35.501" v="408" actId="20577"/>
          <ac:spMkLst>
            <pc:docMk/>
            <pc:sldMk cId="3447690190" sldId="1197"/>
            <ac:spMk id="2" creationId="{F6024BA7-044E-490C-E96B-F6A352A0690F}"/>
          </ac:spMkLst>
        </pc:spChg>
        <pc:spChg chg="mod">
          <ac:chgData name="Rana Alhalaseh" userId="77599387-2e60-4e13-a056-5c29cbf8c9b4" providerId="ADAL" clId="{9850D728-F07C-4FEA-A824-875409BB517D}" dt="2024-05-13T06:31:26.009" v="338" actId="20577"/>
          <ac:spMkLst>
            <pc:docMk/>
            <pc:sldMk cId="3447690190" sldId="1197"/>
            <ac:spMk id="3" creationId="{F25E7BE5-5154-8256-860E-88D5415C56FB}"/>
          </ac:spMkLst>
        </pc:spChg>
      </pc:sldChg>
    </pc:docChg>
  </pc:docChgLst>
  <pc:docChgLst>
    <pc:chgData name="Rana Alhalaseh" userId="77599387-2e60-4e13-a056-5c29cbf8c9b4" providerId="ADAL" clId="{BE47746F-45A3-4D48-8531-AD83081225DC}"/>
    <pc:docChg chg="addSld modSld">
      <pc:chgData name="Rana Alhalaseh" userId="77599387-2e60-4e13-a056-5c29cbf8c9b4" providerId="ADAL" clId="{BE47746F-45A3-4D48-8531-AD83081225DC}" dt="2024-06-05T11:48:25.295" v="288" actId="14100"/>
      <pc:docMkLst>
        <pc:docMk/>
      </pc:docMkLst>
      <pc:sldChg chg="addSp delSp modSp new mod">
        <pc:chgData name="Rana Alhalaseh" userId="77599387-2e60-4e13-a056-5c29cbf8c9b4" providerId="ADAL" clId="{BE47746F-45A3-4D48-8531-AD83081225DC}" dt="2024-06-05T11:48:25.295" v="288" actId="14100"/>
        <pc:sldMkLst>
          <pc:docMk/>
          <pc:sldMk cId="620605893" sldId="1198"/>
        </pc:sldMkLst>
        <pc:spChg chg="del">
          <ac:chgData name="Rana Alhalaseh" userId="77599387-2e60-4e13-a056-5c29cbf8c9b4" providerId="ADAL" clId="{BE47746F-45A3-4D48-8531-AD83081225DC}" dt="2024-06-05T05:58:17.271" v="1" actId="478"/>
          <ac:spMkLst>
            <pc:docMk/>
            <pc:sldMk cId="620605893" sldId="1198"/>
            <ac:spMk id="2" creationId="{551DEF77-C445-CA65-B7CD-BCB1D814BCF6}"/>
          </ac:spMkLst>
        </pc:spChg>
        <pc:spChg chg="add mod">
          <ac:chgData name="Rana Alhalaseh" userId="77599387-2e60-4e13-a056-5c29cbf8c9b4" providerId="ADAL" clId="{BE47746F-45A3-4D48-8531-AD83081225DC}" dt="2024-06-05T06:18:17.931" v="221" actId="1037"/>
          <ac:spMkLst>
            <pc:docMk/>
            <pc:sldMk cId="620605893" sldId="1198"/>
            <ac:spMk id="4" creationId="{E25FAF10-E0C2-9FC4-34C1-8783455C8073}"/>
          </ac:spMkLst>
        </pc:spChg>
        <pc:spChg chg="add mod">
          <ac:chgData name="Rana Alhalaseh" userId="77599387-2e60-4e13-a056-5c29cbf8c9b4" providerId="ADAL" clId="{BE47746F-45A3-4D48-8531-AD83081225DC}" dt="2024-06-05T06:18:17.931" v="221" actId="1037"/>
          <ac:spMkLst>
            <pc:docMk/>
            <pc:sldMk cId="620605893" sldId="1198"/>
            <ac:spMk id="5" creationId="{2BF6A81A-E43C-B75F-0160-9C3E1D996AFF}"/>
          </ac:spMkLst>
        </pc:spChg>
        <pc:spChg chg="add mod">
          <ac:chgData name="Rana Alhalaseh" userId="77599387-2e60-4e13-a056-5c29cbf8c9b4" providerId="ADAL" clId="{BE47746F-45A3-4D48-8531-AD83081225DC}" dt="2024-06-05T06:18:17.931" v="221" actId="1037"/>
          <ac:spMkLst>
            <pc:docMk/>
            <pc:sldMk cId="620605893" sldId="1198"/>
            <ac:spMk id="6" creationId="{3504DB02-DE8F-9B2C-3908-59EE063B5D5E}"/>
          </ac:spMkLst>
        </pc:spChg>
        <pc:spChg chg="add mod">
          <ac:chgData name="Rana Alhalaseh" userId="77599387-2e60-4e13-a056-5c29cbf8c9b4" providerId="ADAL" clId="{BE47746F-45A3-4D48-8531-AD83081225DC}" dt="2024-06-05T06:18:43.680" v="223" actId="207"/>
          <ac:spMkLst>
            <pc:docMk/>
            <pc:sldMk cId="620605893" sldId="1198"/>
            <ac:spMk id="7" creationId="{2EAD9B29-4C53-9D5E-6580-E83439022A54}"/>
          </ac:spMkLst>
        </pc:spChg>
        <pc:spChg chg="add mod">
          <ac:chgData name="Rana Alhalaseh" userId="77599387-2e60-4e13-a056-5c29cbf8c9b4" providerId="ADAL" clId="{BE47746F-45A3-4D48-8531-AD83081225DC}" dt="2024-06-05T06:18:46.341" v="224" actId="207"/>
          <ac:spMkLst>
            <pc:docMk/>
            <pc:sldMk cId="620605893" sldId="1198"/>
            <ac:spMk id="8" creationId="{3750E536-FC59-5491-E539-AE28BAAAC6C9}"/>
          </ac:spMkLst>
        </pc:spChg>
        <pc:spChg chg="add mod">
          <ac:chgData name="Rana Alhalaseh" userId="77599387-2e60-4e13-a056-5c29cbf8c9b4" providerId="ADAL" clId="{BE47746F-45A3-4D48-8531-AD83081225DC}" dt="2024-06-05T06:18:49.393" v="225" actId="207"/>
          <ac:spMkLst>
            <pc:docMk/>
            <pc:sldMk cId="620605893" sldId="1198"/>
            <ac:spMk id="9" creationId="{A0DFC846-7B31-A82F-122D-FC186D656BAC}"/>
          </ac:spMkLst>
        </pc:spChg>
        <pc:spChg chg="add mod">
          <ac:chgData name="Rana Alhalaseh" userId="77599387-2e60-4e13-a056-5c29cbf8c9b4" providerId="ADAL" clId="{BE47746F-45A3-4D48-8531-AD83081225DC}" dt="2024-06-05T06:19:35.020" v="270" actId="1038"/>
          <ac:spMkLst>
            <pc:docMk/>
            <pc:sldMk cId="620605893" sldId="1198"/>
            <ac:spMk id="10" creationId="{A70DC542-1C91-AA80-3AB4-EF5018036D40}"/>
          </ac:spMkLst>
        </pc:spChg>
        <pc:spChg chg="add mod">
          <ac:chgData name="Rana Alhalaseh" userId="77599387-2e60-4e13-a056-5c29cbf8c9b4" providerId="ADAL" clId="{BE47746F-45A3-4D48-8531-AD83081225DC}" dt="2024-06-05T06:19:35.020" v="270" actId="1038"/>
          <ac:spMkLst>
            <pc:docMk/>
            <pc:sldMk cId="620605893" sldId="1198"/>
            <ac:spMk id="11" creationId="{7DD4FB61-870F-3722-1B5F-F6CF798C87C1}"/>
          </ac:spMkLst>
        </pc:spChg>
        <pc:spChg chg="add mod">
          <ac:chgData name="Rana Alhalaseh" userId="77599387-2e60-4e13-a056-5c29cbf8c9b4" providerId="ADAL" clId="{BE47746F-45A3-4D48-8531-AD83081225DC}" dt="2024-06-05T06:19:35.020" v="270" actId="1038"/>
          <ac:spMkLst>
            <pc:docMk/>
            <pc:sldMk cId="620605893" sldId="1198"/>
            <ac:spMk id="12" creationId="{45BAE3E0-DC44-D8F4-F37C-F155CDA158EB}"/>
          </ac:spMkLst>
        </pc:spChg>
        <pc:spChg chg="add mod">
          <ac:chgData name="Rana Alhalaseh" userId="77599387-2e60-4e13-a056-5c29cbf8c9b4" providerId="ADAL" clId="{BE47746F-45A3-4D48-8531-AD83081225DC}" dt="2024-06-05T06:19:35.020" v="270" actId="1038"/>
          <ac:spMkLst>
            <pc:docMk/>
            <pc:sldMk cId="620605893" sldId="1198"/>
            <ac:spMk id="13" creationId="{B2AF05BA-4628-E9E7-33E9-E9CE295D7A28}"/>
          </ac:spMkLst>
        </pc:spChg>
        <pc:spChg chg="add mod">
          <ac:chgData name="Rana Alhalaseh" userId="77599387-2e60-4e13-a056-5c29cbf8c9b4" providerId="ADAL" clId="{BE47746F-45A3-4D48-8531-AD83081225DC}" dt="2024-06-05T06:19:35.020" v="270" actId="1038"/>
          <ac:spMkLst>
            <pc:docMk/>
            <pc:sldMk cId="620605893" sldId="1198"/>
            <ac:spMk id="14" creationId="{9F3536F5-4683-4C0F-9AE4-E3C56430A6BA}"/>
          </ac:spMkLst>
        </pc:spChg>
        <pc:spChg chg="add mod">
          <ac:chgData name="Rana Alhalaseh" userId="77599387-2e60-4e13-a056-5c29cbf8c9b4" providerId="ADAL" clId="{BE47746F-45A3-4D48-8531-AD83081225DC}" dt="2024-06-05T06:19:35.020" v="270" actId="1038"/>
          <ac:spMkLst>
            <pc:docMk/>
            <pc:sldMk cId="620605893" sldId="1198"/>
            <ac:spMk id="15" creationId="{FD15E0C4-E209-EC52-C895-9F86F2F7AA0D}"/>
          </ac:spMkLst>
        </pc:spChg>
        <pc:spChg chg="add mod">
          <ac:chgData name="Rana Alhalaseh" userId="77599387-2e60-4e13-a056-5c29cbf8c9b4" providerId="ADAL" clId="{BE47746F-45A3-4D48-8531-AD83081225DC}" dt="2024-06-05T06:19:30.433" v="261" actId="1038"/>
          <ac:spMkLst>
            <pc:docMk/>
            <pc:sldMk cId="620605893" sldId="1198"/>
            <ac:spMk id="16" creationId="{7E25C76D-696C-F396-1BBF-3C18FE581F93}"/>
          </ac:spMkLst>
        </pc:spChg>
        <pc:spChg chg="add mod">
          <ac:chgData name="Rana Alhalaseh" userId="77599387-2e60-4e13-a056-5c29cbf8c9b4" providerId="ADAL" clId="{BE47746F-45A3-4D48-8531-AD83081225DC}" dt="2024-06-05T06:19:30.433" v="261" actId="1038"/>
          <ac:spMkLst>
            <pc:docMk/>
            <pc:sldMk cId="620605893" sldId="1198"/>
            <ac:spMk id="17" creationId="{F43A9745-C3C5-2206-6168-572CFFB30E3B}"/>
          </ac:spMkLst>
        </pc:spChg>
        <pc:spChg chg="add mod">
          <ac:chgData name="Rana Alhalaseh" userId="77599387-2e60-4e13-a056-5c29cbf8c9b4" providerId="ADAL" clId="{BE47746F-45A3-4D48-8531-AD83081225DC}" dt="2024-06-05T06:19:30.433" v="261" actId="1038"/>
          <ac:spMkLst>
            <pc:docMk/>
            <pc:sldMk cId="620605893" sldId="1198"/>
            <ac:spMk id="18" creationId="{4C5E24C6-EF24-C3F6-C553-29B1BF00383B}"/>
          </ac:spMkLst>
        </pc:spChg>
        <pc:spChg chg="add mod">
          <ac:chgData name="Rana Alhalaseh" userId="77599387-2e60-4e13-a056-5c29cbf8c9b4" providerId="ADAL" clId="{BE47746F-45A3-4D48-8531-AD83081225DC}" dt="2024-06-05T06:19:30.433" v="261" actId="1038"/>
          <ac:spMkLst>
            <pc:docMk/>
            <pc:sldMk cId="620605893" sldId="1198"/>
            <ac:spMk id="19" creationId="{C49E1760-3D3A-6ECB-9AA3-4DE25FD8E9A8}"/>
          </ac:spMkLst>
        </pc:spChg>
        <pc:spChg chg="add mod">
          <ac:chgData name="Rana Alhalaseh" userId="77599387-2e60-4e13-a056-5c29cbf8c9b4" providerId="ADAL" clId="{BE47746F-45A3-4D48-8531-AD83081225DC}" dt="2024-06-05T06:19:30.433" v="261" actId="1038"/>
          <ac:spMkLst>
            <pc:docMk/>
            <pc:sldMk cId="620605893" sldId="1198"/>
            <ac:spMk id="20" creationId="{28594DD9-665A-AC76-5FB0-333A126D3291}"/>
          </ac:spMkLst>
        </pc:spChg>
        <pc:spChg chg="add mod">
          <ac:chgData name="Rana Alhalaseh" userId="77599387-2e60-4e13-a056-5c29cbf8c9b4" providerId="ADAL" clId="{BE47746F-45A3-4D48-8531-AD83081225DC}" dt="2024-06-05T06:19:30.433" v="261" actId="1038"/>
          <ac:spMkLst>
            <pc:docMk/>
            <pc:sldMk cId="620605893" sldId="1198"/>
            <ac:spMk id="21" creationId="{ED6B5A13-F08E-0374-7FB7-E4854786F130}"/>
          </ac:spMkLst>
        </pc:spChg>
        <pc:spChg chg="add mod">
          <ac:chgData name="Rana Alhalaseh" userId="77599387-2e60-4e13-a056-5c29cbf8c9b4" providerId="ADAL" clId="{BE47746F-45A3-4D48-8531-AD83081225DC}" dt="2024-06-05T06:19:21.150" v="231" actId="1076"/>
          <ac:spMkLst>
            <pc:docMk/>
            <pc:sldMk cId="620605893" sldId="1198"/>
            <ac:spMk id="22" creationId="{75080D7B-B8B9-636C-30EF-C09FAE213740}"/>
          </ac:spMkLst>
        </pc:spChg>
        <pc:spChg chg="add mod">
          <ac:chgData name="Rana Alhalaseh" userId="77599387-2e60-4e13-a056-5c29cbf8c9b4" providerId="ADAL" clId="{BE47746F-45A3-4D48-8531-AD83081225DC}" dt="2024-06-05T06:19:21.150" v="231" actId="1076"/>
          <ac:spMkLst>
            <pc:docMk/>
            <pc:sldMk cId="620605893" sldId="1198"/>
            <ac:spMk id="23" creationId="{1CAD89FD-5616-16DB-365E-1B19A2DF981F}"/>
          </ac:spMkLst>
        </pc:spChg>
        <pc:spChg chg="add mod">
          <ac:chgData name="Rana Alhalaseh" userId="77599387-2e60-4e13-a056-5c29cbf8c9b4" providerId="ADAL" clId="{BE47746F-45A3-4D48-8531-AD83081225DC}" dt="2024-06-05T06:19:21.150" v="231" actId="1076"/>
          <ac:spMkLst>
            <pc:docMk/>
            <pc:sldMk cId="620605893" sldId="1198"/>
            <ac:spMk id="24" creationId="{2A4AD69D-3E9A-DF7C-FF6C-527A3222F5FA}"/>
          </ac:spMkLst>
        </pc:spChg>
        <pc:spChg chg="add mod">
          <ac:chgData name="Rana Alhalaseh" userId="77599387-2e60-4e13-a056-5c29cbf8c9b4" providerId="ADAL" clId="{BE47746F-45A3-4D48-8531-AD83081225DC}" dt="2024-06-05T06:19:21.150" v="231" actId="1076"/>
          <ac:spMkLst>
            <pc:docMk/>
            <pc:sldMk cId="620605893" sldId="1198"/>
            <ac:spMk id="25" creationId="{741DB980-A96F-A95C-B8B4-38F6C53DBAE7}"/>
          </ac:spMkLst>
        </pc:spChg>
        <pc:spChg chg="add mod">
          <ac:chgData name="Rana Alhalaseh" userId="77599387-2e60-4e13-a056-5c29cbf8c9b4" providerId="ADAL" clId="{BE47746F-45A3-4D48-8531-AD83081225DC}" dt="2024-06-05T06:19:21.150" v="231" actId="1076"/>
          <ac:spMkLst>
            <pc:docMk/>
            <pc:sldMk cId="620605893" sldId="1198"/>
            <ac:spMk id="26" creationId="{EB52C3F0-99E9-2B7F-6CE0-A209E5F20673}"/>
          </ac:spMkLst>
        </pc:spChg>
        <pc:spChg chg="add mod">
          <ac:chgData name="Rana Alhalaseh" userId="77599387-2e60-4e13-a056-5c29cbf8c9b4" providerId="ADAL" clId="{BE47746F-45A3-4D48-8531-AD83081225DC}" dt="2024-06-05T06:19:21.150" v="231" actId="1076"/>
          <ac:spMkLst>
            <pc:docMk/>
            <pc:sldMk cId="620605893" sldId="1198"/>
            <ac:spMk id="27" creationId="{33CD0043-796B-3C21-09A6-B6CF0D723F1C}"/>
          </ac:spMkLst>
        </pc:spChg>
        <pc:spChg chg="add mod">
          <ac:chgData name="Rana Alhalaseh" userId="77599387-2e60-4e13-a056-5c29cbf8c9b4" providerId="ADAL" clId="{BE47746F-45A3-4D48-8531-AD83081225DC}" dt="2024-06-05T06:20:03.141" v="275" actId="14100"/>
          <ac:spMkLst>
            <pc:docMk/>
            <pc:sldMk cId="620605893" sldId="1198"/>
            <ac:spMk id="28" creationId="{29EB1146-7B7D-F9A5-0A9F-55B8B9E509DF}"/>
          </ac:spMkLst>
        </pc:spChg>
        <pc:spChg chg="add mod">
          <ac:chgData name="Rana Alhalaseh" userId="77599387-2e60-4e13-a056-5c29cbf8c9b4" providerId="ADAL" clId="{BE47746F-45A3-4D48-8531-AD83081225DC}" dt="2024-06-05T06:20:09.387" v="277" actId="1076"/>
          <ac:spMkLst>
            <pc:docMk/>
            <pc:sldMk cId="620605893" sldId="1198"/>
            <ac:spMk id="29" creationId="{66F787A2-A326-EB0A-D447-D891E08B557C}"/>
          </ac:spMkLst>
        </pc:spChg>
        <pc:spChg chg="add mod">
          <ac:chgData name="Rana Alhalaseh" userId="77599387-2e60-4e13-a056-5c29cbf8c9b4" providerId="ADAL" clId="{BE47746F-45A3-4D48-8531-AD83081225DC}" dt="2024-06-05T06:20:15.761" v="279" actId="1076"/>
          <ac:spMkLst>
            <pc:docMk/>
            <pc:sldMk cId="620605893" sldId="1198"/>
            <ac:spMk id="30" creationId="{422374CC-CDD7-FE03-7AC7-D4601CB13A68}"/>
          </ac:spMkLst>
        </pc:spChg>
        <pc:spChg chg="add mod">
          <ac:chgData name="Rana Alhalaseh" userId="77599387-2e60-4e13-a056-5c29cbf8c9b4" providerId="ADAL" clId="{BE47746F-45A3-4D48-8531-AD83081225DC}" dt="2024-06-05T06:20:20.040" v="281" actId="1076"/>
          <ac:spMkLst>
            <pc:docMk/>
            <pc:sldMk cId="620605893" sldId="1198"/>
            <ac:spMk id="31" creationId="{3FD11461-A312-E38F-FAD6-7A8B2149DE94}"/>
          </ac:spMkLst>
        </pc:spChg>
        <pc:spChg chg="add">
          <ac:chgData name="Rana Alhalaseh" userId="77599387-2e60-4e13-a056-5c29cbf8c9b4" providerId="ADAL" clId="{BE47746F-45A3-4D48-8531-AD83081225DC}" dt="2024-06-05T06:20:50.950" v="282" actId="11529"/>
          <ac:spMkLst>
            <pc:docMk/>
            <pc:sldMk cId="620605893" sldId="1198"/>
            <ac:spMk id="32" creationId="{1876D8DE-8C0B-E194-A691-4FD8A8EF2986}"/>
          </ac:spMkLst>
        </pc:spChg>
        <pc:spChg chg="add">
          <ac:chgData name="Rana Alhalaseh" userId="77599387-2e60-4e13-a056-5c29cbf8c9b4" providerId="ADAL" clId="{BE47746F-45A3-4D48-8531-AD83081225DC}" dt="2024-06-05T06:21:03.271" v="283" actId="11529"/>
          <ac:spMkLst>
            <pc:docMk/>
            <pc:sldMk cId="620605893" sldId="1198"/>
            <ac:spMk id="33" creationId="{1BE77113-5642-E0F2-1603-CF170814A604}"/>
          </ac:spMkLst>
        </pc:spChg>
        <pc:spChg chg="add mod">
          <ac:chgData name="Rana Alhalaseh" userId="77599387-2e60-4e13-a056-5c29cbf8c9b4" providerId="ADAL" clId="{BE47746F-45A3-4D48-8531-AD83081225DC}" dt="2024-06-05T11:48:25.295" v="288" actId="14100"/>
          <ac:spMkLst>
            <pc:docMk/>
            <pc:sldMk cId="620605893" sldId="1198"/>
            <ac:spMk id="34" creationId="{26670E60-F52F-4B87-C9FB-22FC94F8D1B1}"/>
          </ac:spMkLst>
        </pc:spChg>
        <pc:spChg chg="add">
          <ac:chgData name="Rana Alhalaseh" userId="77599387-2e60-4e13-a056-5c29cbf8c9b4" providerId="ADAL" clId="{BE47746F-45A3-4D48-8531-AD83081225DC}" dt="2024-06-05T06:22:11.070" v="285" actId="11529"/>
          <ac:spMkLst>
            <pc:docMk/>
            <pc:sldMk cId="620605893" sldId="1198"/>
            <ac:spMk id="35" creationId="{2A3818F6-1D48-BDD0-681D-7D12BA465FE1}"/>
          </ac:spMkLst>
        </pc:spChg>
        <pc:spChg chg="add mod">
          <ac:chgData name="Rana Alhalaseh" userId="77599387-2e60-4e13-a056-5c29cbf8c9b4" providerId="ADAL" clId="{BE47746F-45A3-4D48-8531-AD83081225DC}" dt="2024-06-05T06:23:00.737" v="287" actId="693"/>
          <ac:spMkLst>
            <pc:docMk/>
            <pc:sldMk cId="620605893" sldId="1198"/>
            <ac:spMk id="36" creationId="{230FD372-E9C5-4558-E6D1-A12BF3B5E2EF}"/>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16641421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Times New Roman" panose="02020603050405020304" pitchFamily="18" charset="0"/>
                <a:ea typeface="Times New Roman" panose="02020603050405020304" pitchFamily="18" charset="0"/>
              </a:rPr>
              <a:t>For MC UEs that support mission critical location services, authorization is accomplished by including an access token in each location message (i.e. location information report, location reporting trigger, etc.) sent by the location management client to the location management server. </a:t>
            </a:r>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16216658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150992-8EE2-4E9A-AFFD-677F4AE8D509}" type="datetimeFigureOut">
              <a:rPr lang="en-IN" smtClean="0"/>
              <a:t>12-08-2024</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9168483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F150992-8EE2-4E9A-AFFD-677F4AE8D509}" type="datetimeFigureOut">
              <a:rPr lang="en-IN" smtClean="0"/>
              <a:t>12-08-2024</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8568060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F150992-8EE2-4E9A-AFFD-677F4AE8D509}" type="datetimeFigureOut">
              <a:rPr lang="en-IN" smtClean="0"/>
              <a:t>12-08-2024</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8000077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12-08-2024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2200464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12-08-2024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444713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B863CA68-B42A-07E6-E9ED-09CA251C024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19935987"/>
      </p:ext>
    </p:extLst>
  </p:cSld>
  <p:clrMapOvr>
    <a:masterClrMapping/>
  </p:clrMapOvr>
  <p:transition>
    <p:wipe dir="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366363657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12-08-2024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793334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12-08-2024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014994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F150992-8EE2-4E9A-AFFD-677F4AE8D509}" type="datetimeFigureOut">
              <a:rPr lang="en-IN" smtClean="0"/>
              <a:t>12-08-2024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8905766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p:cNvSpPr>
            <a:spLocks noGrp="1"/>
          </p:cNvSpPr>
          <p:nvPr>
            <p:ph type="dt" sz="half" idx="10"/>
          </p:nvPr>
        </p:nvSpPr>
        <p:spPr/>
        <p:txBody>
          <a:bodyPr/>
          <a:lstStyle/>
          <a:p>
            <a:fld id="{1F150992-8EE2-4E9A-AFFD-677F4AE8D509}" type="datetimeFigureOut">
              <a:rPr lang="en-IN" smtClean="0"/>
              <a:t>12-08-2024</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950503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p:cNvSpPr>
            <a:spLocks noGrp="1"/>
          </p:cNvSpPr>
          <p:nvPr>
            <p:ph type="dt" sz="half" idx="10"/>
          </p:nvPr>
        </p:nvSpPr>
        <p:spPr/>
        <p:txBody>
          <a:bodyPr/>
          <a:lstStyle/>
          <a:p>
            <a:fld id="{1F150992-8EE2-4E9A-AFFD-677F4AE8D509}" type="datetimeFigureOut">
              <a:rPr lang="en-IN" smtClean="0"/>
              <a:t>12-08-2024</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4139991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Date Placeholder 2"/>
          <p:cNvSpPr>
            <a:spLocks noGrp="1"/>
          </p:cNvSpPr>
          <p:nvPr>
            <p:ph type="dt" sz="half" idx="10"/>
          </p:nvPr>
        </p:nvSpPr>
        <p:spPr/>
        <p:txBody>
          <a:bodyPr/>
          <a:lstStyle/>
          <a:p>
            <a:fld id="{1F150992-8EE2-4E9A-AFFD-677F4AE8D509}" type="datetimeFigureOut">
              <a:rPr lang="en-IN" smtClean="0"/>
              <a:t>12-08-2024</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6325548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838575"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#62</a:t>
            </a:r>
          </a:p>
          <a:p>
            <a:pPr eaLnBrk="1" hangingPunct="1">
              <a:defRPr/>
            </a:pPr>
            <a:r>
              <a:rPr lang="en-IN" altLang="en-US" sz="1200" b="1" dirty="0">
                <a:latin typeface="Arial "/>
              </a:rPr>
              <a:t>Maastricht, Netherlands, 19</a:t>
            </a:r>
            <a:r>
              <a:rPr lang="en-IN" altLang="en-US" sz="1200" b="1" baseline="30000" dirty="0">
                <a:latin typeface="Arial "/>
              </a:rPr>
              <a:t>th</a:t>
            </a:r>
            <a:r>
              <a:rPr lang="en-IN" altLang="en-US" sz="1200" b="1" dirty="0">
                <a:latin typeface="Arial "/>
              </a:rPr>
              <a:t> – 23</a:t>
            </a:r>
            <a:r>
              <a:rPr lang="en-IN" altLang="en-US" sz="1200" b="1" baseline="30000" dirty="0">
                <a:latin typeface="Arial "/>
              </a:rPr>
              <a:t>rd</a:t>
            </a:r>
            <a:r>
              <a:rPr lang="en-IN" altLang="en-US" sz="1200" b="1" dirty="0">
                <a:latin typeface="Arial "/>
              </a:rPr>
              <a:t> August 2024</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999"/>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50000"/>
              </a:spcBef>
              <a:spcAft>
                <a:spcPct val="0"/>
              </a:spcAft>
              <a:buClrTx/>
              <a:buSzTx/>
              <a:buFontTx/>
              <a:buNone/>
              <a:tabLst/>
              <a:defRPr/>
            </a:pPr>
            <a:r>
              <a:rPr lang="de-DE" sz="1200" b="1" dirty="0"/>
              <a:t>S6-243121</a:t>
            </a:r>
            <a:endParaRPr lang="de-DE" sz="1200" b="1" dirty="0">
              <a:highlight>
                <a:srgbClr val="FFFF00"/>
              </a:highlight>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150992-8EE2-4E9A-AFFD-677F4AE8D509}" type="datetimeFigureOut">
              <a:rPr lang="en-IN" smtClean="0"/>
              <a:t>12-08-2024</a:t>
            </a:fld>
            <a:endParaRPr lang="en-I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EE1ECD-22FF-4247-AD91-9F6445F0A690}" type="slidenum">
              <a:rPr lang="en-IN" smtClean="0"/>
              <a:t>‹#›</a:t>
            </a:fld>
            <a:endParaRPr lang="en-IN"/>
          </a:p>
        </p:txBody>
      </p:sp>
    </p:spTree>
    <p:extLst>
      <p:ext uri="{BB962C8B-B14F-4D97-AF65-F5344CB8AC3E}">
        <p14:creationId xmlns:p14="http://schemas.microsoft.com/office/powerpoint/2010/main" val="2886855992"/>
      </p:ext>
    </p:extLst>
  </p:cSld>
  <p:clrMap bg1="lt1" tx1="dk1" bg2="lt2" tx2="dk2" accent1="accent1" accent2="accent2" accent3="accent3" accent4="accent4" accent5="accent5" accent6="accent6" hlink="hlink" folHlink="folHlink"/>
  <p:sldLayoutIdLst>
    <p:sldLayoutId id="2147485165" r:id="rId1"/>
    <p:sldLayoutId id="2147485166" r:id="rId2"/>
    <p:sldLayoutId id="2147485167" r:id="rId3"/>
    <p:sldLayoutId id="2147485168" r:id="rId4"/>
    <p:sldLayoutId id="2147485169" r:id="rId5"/>
    <p:sldLayoutId id="2147485170" r:id="rId6"/>
    <p:sldLayoutId id="2147485171" r:id="rId7"/>
    <p:sldLayoutId id="2147485172" r:id="rId8"/>
    <p:sldLayoutId id="2147485173" r:id="rId9"/>
    <p:sldLayoutId id="2147485174" r:id="rId10"/>
    <p:sldLayoutId id="21474851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package" Target="../embeddings/Microsoft_Visio_Drawing.vsdx"/><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Visio_Drawing1.vsdx"/><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package" Target="../embeddings/Microsoft_Visio_Drawing2.vsdx"/><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package" Target="../embeddings/Microsoft_Visio_Drawing3.vsdx"/><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package" Target="../embeddings/Microsoft_Visio_Drawing.vsdx"/><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158239" y="1709738"/>
            <a:ext cx="9674601" cy="2852737"/>
          </a:xfrm>
        </p:spPr>
        <p:txBody>
          <a:bodyPr/>
          <a:lstStyle/>
          <a:p>
            <a:pPr eaLnBrk="1" hangingPunct="1"/>
            <a:r>
              <a:rPr lang="en-IN" altLang="en-US" sz="4800" dirty="0"/>
              <a:t>Location reporting and </a:t>
            </a:r>
            <a:r>
              <a:rPr lang="en-IN" altLang="en-US" sz="4800" dirty="0" err="1"/>
              <a:t>eMBMS</a:t>
            </a:r>
            <a:r>
              <a:rPr lang="en-IN" altLang="en-US" sz="4800" dirty="0"/>
              <a:t> support via MCGWUE</a:t>
            </a:r>
            <a:endParaRPr lang="en-GB" altLang="en-US" sz="48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158240" y="5329628"/>
            <a:ext cx="7886700" cy="744602"/>
          </a:xfrm>
        </p:spPr>
        <p:txBody>
          <a:bodyPr/>
          <a:lstStyle/>
          <a:p>
            <a:pPr marL="0" indent="0" eaLnBrk="1" hangingPunct="1">
              <a:buFontTx/>
              <a:buNone/>
            </a:pPr>
            <a:r>
              <a:rPr lang="en-GB" altLang="en-US" sz="1800"/>
              <a:t>Ericsson</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B18FD1-042D-B164-E707-A2F61B513FDF}"/>
              </a:ext>
            </a:extLst>
          </p:cNvPr>
          <p:cNvSpPr>
            <a:spLocks noGrp="1"/>
          </p:cNvSpPr>
          <p:nvPr>
            <p:ph type="title"/>
          </p:nvPr>
        </p:nvSpPr>
        <p:spPr/>
        <p:txBody>
          <a:bodyPr/>
          <a:lstStyle/>
          <a:p>
            <a:r>
              <a:rPr lang="en-US" dirty="0"/>
              <a:t>Functional model </a:t>
            </a:r>
          </a:p>
        </p:txBody>
      </p:sp>
      <p:sp>
        <p:nvSpPr>
          <p:cNvPr id="4" name="Rectangle 2">
            <a:extLst>
              <a:ext uri="{FF2B5EF4-FFF2-40B4-BE49-F238E27FC236}">
                <a16:creationId xmlns:a16="http://schemas.microsoft.com/office/drawing/2014/main" id="{0D33F7E5-3153-72B8-6327-C109D4673C5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31EA0189-8474-1FE0-CF05-AE48D4B96968}"/>
              </a:ext>
            </a:extLst>
          </p:cNvPr>
          <p:cNvGraphicFramePr>
            <a:graphicFrameLocks noChangeAspect="1"/>
          </p:cNvGraphicFramePr>
          <p:nvPr>
            <p:extLst>
              <p:ext uri="{D42A27DB-BD31-4B8C-83A1-F6EECF244321}">
                <p14:modId xmlns:p14="http://schemas.microsoft.com/office/powerpoint/2010/main" val="1970557050"/>
              </p:ext>
            </p:extLst>
          </p:nvPr>
        </p:nvGraphicFramePr>
        <p:xfrm>
          <a:off x="95959" y="2447116"/>
          <a:ext cx="5825772" cy="2952652"/>
        </p:xfrm>
        <a:graphic>
          <a:graphicData uri="http://schemas.openxmlformats.org/presentationml/2006/ole">
            <mc:AlternateContent xmlns:mc="http://schemas.openxmlformats.org/markup-compatibility/2006">
              <mc:Choice xmlns:v="urn:schemas-microsoft-com:vml" Requires="v">
                <p:oleObj name="Visio" r:id="rId2" imgW="11191725" imgH="5791336" progId="Visio.Drawing.15">
                  <p:embed/>
                </p:oleObj>
              </mc:Choice>
              <mc:Fallback>
                <p:oleObj name="Visio" r:id="rId2" imgW="11191725" imgH="5791336" progId="Visio.Drawing.15">
                  <p:embed/>
                  <p:pic>
                    <p:nvPicPr>
                      <p:cNvPr id="5" name="Object 4">
                        <a:extLst>
                          <a:ext uri="{FF2B5EF4-FFF2-40B4-BE49-F238E27FC236}">
                            <a16:creationId xmlns:a16="http://schemas.microsoft.com/office/drawing/2014/main" id="{31EA0189-8474-1FE0-CF05-AE48D4B969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959" y="2447116"/>
                        <a:ext cx="5825772" cy="2952652"/>
                      </a:xfrm>
                      <a:prstGeom prst="rect">
                        <a:avLst/>
                      </a:prstGeom>
                      <a:noFill/>
                    </p:spPr>
                  </p:pic>
                </p:oleObj>
              </mc:Fallback>
            </mc:AlternateContent>
          </a:graphicData>
        </a:graphic>
      </p:graphicFrame>
      <p:sp>
        <p:nvSpPr>
          <p:cNvPr id="7" name="TextBox 6">
            <a:extLst>
              <a:ext uri="{FF2B5EF4-FFF2-40B4-BE49-F238E27FC236}">
                <a16:creationId xmlns:a16="http://schemas.microsoft.com/office/drawing/2014/main" id="{D32B96CC-AA8A-FFD0-A294-AE9DFC6BE9B1}"/>
              </a:ext>
            </a:extLst>
          </p:cNvPr>
          <p:cNvSpPr txBox="1"/>
          <p:nvPr/>
        </p:nvSpPr>
        <p:spPr>
          <a:xfrm>
            <a:off x="95959" y="5721915"/>
            <a:ext cx="5825772" cy="307777"/>
          </a:xfrm>
          <a:prstGeom prst="rect">
            <a:avLst/>
          </a:prstGeom>
          <a:noFill/>
        </p:spPr>
        <p:txBody>
          <a:bodyPr wrap="square">
            <a:spAutoFit/>
          </a:bodyPr>
          <a:lstStyle/>
          <a:p>
            <a:pPr algn="ctr">
              <a:spcAft>
                <a:spcPts val="1200"/>
              </a:spcAft>
            </a:pPr>
            <a:r>
              <a:rPr lang="en-GB" sz="1400" b="1" dirty="0">
                <a:effectLst/>
                <a:latin typeface="Arial" panose="020B0604020202020204" pitchFamily="34" charset="0"/>
                <a:ea typeface="Times New Roman" panose="02020603050405020304" pitchFamily="18" charset="0"/>
                <a:cs typeface="Times New Roman" panose="02020603050405020304" pitchFamily="18" charset="0"/>
              </a:rPr>
              <a:t>Figure 11.2.0-1: Functional architecture</a:t>
            </a:r>
            <a:endParaRPr lang="en-DE" sz="14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8" name="Content Placeholder 1">
            <a:extLst>
              <a:ext uri="{FF2B5EF4-FFF2-40B4-BE49-F238E27FC236}">
                <a16:creationId xmlns:a16="http://schemas.microsoft.com/office/drawing/2014/main" id="{5AD2F93D-73E4-18B8-233D-13D32F5F4C2D}"/>
              </a:ext>
            </a:extLst>
          </p:cNvPr>
          <p:cNvSpPr>
            <a:spLocks noGrp="1"/>
          </p:cNvSpPr>
          <p:nvPr>
            <p:ph idx="1"/>
          </p:nvPr>
        </p:nvSpPr>
        <p:spPr>
          <a:xfrm>
            <a:off x="6096000" y="1825625"/>
            <a:ext cx="5257800" cy="4351338"/>
          </a:xfrm>
        </p:spPr>
        <p:txBody>
          <a:bodyPr/>
          <a:lstStyle/>
          <a:p>
            <a:r>
              <a:rPr lang="en-US" sz="2000" dirty="0"/>
              <a:t>TS 33.180 clause 5.12: </a:t>
            </a:r>
          </a:p>
          <a:p>
            <a:pPr marL="180340" indent="0">
              <a:spcAft>
                <a:spcPts val="900"/>
              </a:spcAft>
              <a:buNone/>
            </a:pPr>
            <a:r>
              <a:rPr lang="en-US" sz="1600" i="1" dirty="0">
                <a:effectLst/>
                <a:latin typeface="Times New Roman" panose="02020603050405020304" pitchFamily="18" charset="0"/>
                <a:ea typeface="Times New Roman" panose="02020603050405020304" pitchFamily="18" charset="0"/>
              </a:rPr>
              <a:t>NOTE: How information is protected in transit between the non-3GPP device and the MC client when the MC Client resides on the MC gateway UE is out of scope of 3GPP.</a:t>
            </a:r>
            <a:endParaRPr lang="en-US" sz="1600" i="1" dirty="0">
              <a:latin typeface="Times New Roman" panose="02020603050405020304" pitchFamily="18" charset="0"/>
              <a:ea typeface="Times New Roman" panose="02020603050405020304" pitchFamily="18" charset="0"/>
            </a:endParaRPr>
          </a:p>
          <a:p>
            <a:pPr marL="0" indent="0">
              <a:buNone/>
            </a:pPr>
            <a:r>
              <a:rPr lang="en-US" sz="1600" i="1" dirty="0">
                <a:effectLst/>
                <a:latin typeface="Times New Roman" panose="02020603050405020304" pitchFamily="18" charset="0"/>
                <a:ea typeface="Times New Roman" panose="02020603050405020304" pitchFamily="18" charset="0"/>
              </a:rPr>
              <a:t>Specification of the protocol and security used on the interface between the MC gateway UE and the non-3GPP device is out of scope of 3GPP.</a:t>
            </a:r>
            <a:endParaRPr lang="en-US" sz="1600" i="1" dirty="0"/>
          </a:p>
          <a:p>
            <a:pPr marL="0" indent="0">
              <a:buNone/>
            </a:pPr>
            <a:r>
              <a:rPr lang="en-US" sz="2000" b="1" dirty="0"/>
              <a:t>Question</a:t>
            </a:r>
            <a:r>
              <a:rPr lang="en-US" sz="2000" b="1"/>
              <a:t>:</a:t>
            </a:r>
            <a:r>
              <a:rPr lang="en-US" sz="2000"/>
              <a:t> why </a:t>
            </a:r>
            <a:r>
              <a:rPr lang="en-US" sz="2000" dirty="0"/>
              <a:t>do we define messages over the non-3GPP connection, which its security is out of scope of 3GPP?</a:t>
            </a:r>
          </a:p>
        </p:txBody>
      </p:sp>
      <p:sp>
        <p:nvSpPr>
          <p:cNvPr id="9" name="Oval 8">
            <a:extLst>
              <a:ext uri="{FF2B5EF4-FFF2-40B4-BE49-F238E27FC236}">
                <a16:creationId xmlns:a16="http://schemas.microsoft.com/office/drawing/2014/main" id="{D0E33928-24AE-B920-EDBB-7238F3CE92F2}"/>
              </a:ext>
            </a:extLst>
          </p:cNvPr>
          <p:cNvSpPr/>
          <p:nvPr/>
        </p:nvSpPr>
        <p:spPr>
          <a:xfrm>
            <a:off x="1636295" y="2447116"/>
            <a:ext cx="847023" cy="440463"/>
          </a:xfrm>
          <a:prstGeom prst="ellipse">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99334811"/>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FFEBDA-AF35-5CC5-1E8A-1EBDB7C9108A}"/>
              </a:ext>
            </a:extLst>
          </p:cNvPr>
          <p:cNvSpPr>
            <a:spLocks noGrp="1"/>
          </p:cNvSpPr>
          <p:nvPr>
            <p:ph idx="1"/>
          </p:nvPr>
        </p:nvSpPr>
        <p:spPr>
          <a:xfrm>
            <a:off x="6547372" y="1816360"/>
            <a:ext cx="5221640" cy="4360603"/>
          </a:xfrm>
        </p:spPr>
        <p:txBody>
          <a:bodyPr/>
          <a:lstStyle/>
          <a:p>
            <a:r>
              <a:rPr lang="en-US" sz="1700" dirty="0"/>
              <a:t>The proposed functional model includes LMC in the MCGWUE</a:t>
            </a:r>
          </a:p>
          <a:p>
            <a:r>
              <a:rPr lang="en-US" sz="1700" dirty="0"/>
              <a:t>The LMC in the non-3GPP device includes the MC service ID of the MCGWUE, which is responsible of reporting 3GPP related parameters</a:t>
            </a:r>
          </a:p>
          <a:p>
            <a:r>
              <a:rPr lang="en-US" sz="1700" dirty="0"/>
              <a:t>Hence, the MC service server is aware of the mapping between the MC client(s) in the non-3GPP device and the respective MCGWUE</a:t>
            </a:r>
          </a:p>
          <a:p>
            <a:r>
              <a:rPr lang="en-US" sz="1700" dirty="0"/>
              <a:t>In order to obtain 3GPP access location parameters of MC client(s) in non-3GPP device, the MC service server requests location reporting from the corresponding MCGWUE according to existing procedures</a:t>
            </a:r>
          </a:p>
          <a:p>
            <a:r>
              <a:rPr lang="en-US" sz="1700" dirty="0"/>
              <a:t>The report sent from the LMC in the MCGWUE is applicable to all MC clients behind it. Hence, the reporting is done for one or multiple MC clients in an efficient way </a:t>
            </a:r>
          </a:p>
          <a:p>
            <a:pPr marL="0" indent="0">
              <a:buNone/>
            </a:pPr>
            <a:endParaRPr lang="en-US" sz="1700" dirty="0"/>
          </a:p>
        </p:txBody>
      </p:sp>
      <p:sp>
        <p:nvSpPr>
          <p:cNvPr id="3" name="Title 2">
            <a:extLst>
              <a:ext uri="{FF2B5EF4-FFF2-40B4-BE49-F238E27FC236}">
                <a16:creationId xmlns:a16="http://schemas.microsoft.com/office/drawing/2014/main" id="{2EB18FD1-042D-B164-E707-A2F61B513FDF}"/>
              </a:ext>
            </a:extLst>
          </p:cNvPr>
          <p:cNvSpPr>
            <a:spLocks noGrp="1"/>
          </p:cNvSpPr>
          <p:nvPr>
            <p:ph type="title"/>
          </p:nvPr>
        </p:nvSpPr>
        <p:spPr/>
        <p:txBody>
          <a:bodyPr/>
          <a:lstStyle/>
          <a:p>
            <a:r>
              <a:rPr lang="en-US" dirty="0"/>
              <a:t>Location reporting support</a:t>
            </a:r>
          </a:p>
        </p:txBody>
      </p:sp>
      <p:sp>
        <p:nvSpPr>
          <p:cNvPr id="5" name="Rectangle 2">
            <a:extLst>
              <a:ext uri="{FF2B5EF4-FFF2-40B4-BE49-F238E27FC236}">
                <a16:creationId xmlns:a16="http://schemas.microsoft.com/office/drawing/2014/main" id="{70E7B643-049B-E9F0-0A80-E4343D38D76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4">
            <a:extLst>
              <a:ext uri="{FF2B5EF4-FFF2-40B4-BE49-F238E27FC236}">
                <a16:creationId xmlns:a16="http://schemas.microsoft.com/office/drawing/2014/main" id="{D3726EA0-DE7F-5883-3A6B-A1A24D3ACFF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Object 7">
            <a:extLst>
              <a:ext uri="{FF2B5EF4-FFF2-40B4-BE49-F238E27FC236}">
                <a16:creationId xmlns:a16="http://schemas.microsoft.com/office/drawing/2014/main" id="{C8B64723-1465-F028-E1EB-EC6BC015FA1C}"/>
              </a:ext>
            </a:extLst>
          </p:cNvPr>
          <p:cNvGraphicFramePr>
            <a:graphicFrameLocks noChangeAspect="1"/>
          </p:cNvGraphicFramePr>
          <p:nvPr>
            <p:extLst>
              <p:ext uri="{D42A27DB-BD31-4B8C-83A1-F6EECF244321}">
                <p14:modId xmlns:p14="http://schemas.microsoft.com/office/powerpoint/2010/main" val="264881155"/>
              </p:ext>
            </p:extLst>
          </p:nvPr>
        </p:nvGraphicFramePr>
        <p:xfrm>
          <a:off x="335904" y="2435339"/>
          <a:ext cx="6038850" cy="3162300"/>
        </p:xfrm>
        <a:graphic>
          <a:graphicData uri="http://schemas.openxmlformats.org/presentationml/2006/ole">
            <mc:AlternateContent xmlns:mc="http://schemas.openxmlformats.org/markup-compatibility/2006">
              <mc:Choice xmlns:v="urn:schemas-microsoft-com:vml" Requires="v">
                <p:oleObj name="Visio" r:id="rId3" imgW="8944068" imgH="4714875" progId="Visio.Drawing.15">
                  <p:embed/>
                </p:oleObj>
              </mc:Choice>
              <mc:Fallback>
                <p:oleObj name="Visio" r:id="rId3" imgW="8944068" imgH="4714875" progId="Visio.Drawing.15">
                  <p:embed/>
                  <p:pic>
                    <p:nvPicPr>
                      <p:cNvPr id="8" name="Object 7">
                        <a:extLst>
                          <a:ext uri="{FF2B5EF4-FFF2-40B4-BE49-F238E27FC236}">
                            <a16:creationId xmlns:a16="http://schemas.microsoft.com/office/drawing/2014/main" id="{C8B64723-1465-F028-E1EB-EC6BC015FA1C}"/>
                          </a:ext>
                        </a:extLst>
                      </p:cNvPr>
                      <p:cNvPicPr>
                        <a:picLocks noChangeAspect="1" noChangeArrowheads="1"/>
                      </p:cNvPicPr>
                      <p:nvPr/>
                    </p:nvPicPr>
                    <p:blipFill>
                      <a:blip r:embed="rId4"/>
                      <a:srcRect/>
                      <a:stretch>
                        <a:fillRect/>
                      </a:stretch>
                    </p:blipFill>
                    <p:spPr bwMode="auto">
                      <a:xfrm>
                        <a:off x="335904" y="2435339"/>
                        <a:ext cx="6038850" cy="3162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TextBox 9">
            <a:extLst>
              <a:ext uri="{FF2B5EF4-FFF2-40B4-BE49-F238E27FC236}">
                <a16:creationId xmlns:a16="http://schemas.microsoft.com/office/drawing/2014/main" id="{0913D038-8C88-5357-4B3C-592E4EBB856A}"/>
              </a:ext>
            </a:extLst>
          </p:cNvPr>
          <p:cNvSpPr txBox="1"/>
          <p:nvPr/>
        </p:nvSpPr>
        <p:spPr>
          <a:xfrm>
            <a:off x="179227" y="5810564"/>
            <a:ext cx="6164424" cy="461665"/>
          </a:xfrm>
          <a:prstGeom prst="rect">
            <a:avLst/>
          </a:prstGeom>
          <a:noFill/>
        </p:spPr>
        <p:txBody>
          <a:bodyPr wrap="square">
            <a:spAutoFit/>
          </a:bodyPr>
          <a:lstStyle/>
          <a:p>
            <a:pPr algn="ctr">
              <a:spcAft>
                <a:spcPts val="1200"/>
              </a:spcAft>
            </a:pPr>
            <a:r>
              <a:rPr lang="en-GB" sz="1200" b="1" i="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Proposal </a:t>
            </a:r>
            <a:r>
              <a:rPr lang="en-GB" sz="1200" b="1" dirty="0">
                <a:effectLst/>
                <a:latin typeface="Arial" panose="020B0604020202020204" pitchFamily="34" charset="0"/>
                <a:ea typeface="Times New Roman" panose="02020603050405020304" pitchFamily="18" charset="0"/>
                <a:cs typeface="Times New Roman" panose="02020603050405020304" pitchFamily="18" charset="0"/>
              </a:rPr>
              <a:t>Figure 11.2.1-1: Functional model of MC gateway UE application plane with MC client hosted in the non- 3GPP device</a:t>
            </a:r>
            <a:endParaRPr lang="en-DE" sz="1200" b="1" dirty="0">
              <a:effectLst/>
              <a:latin typeface="Arial" panose="020B0604020202020204" pitchFamily="34" charset="0"/>
              <a:ea typeface="Times New Roman" panose="02020603050405020304" pitchFamily="18" charset="0"/>
              <a:cs typeface="Times New Roman" panose="02020603050405020304" pitchFamily="18" charset="0"/>
            </a:endParaRPr>
          </a:p>
        </p:txBody>
      </p:sp>
      <p:grpSp>
        <p:nvGrpSpPr>
          <p:cNvPr id="13" name="Group 12">
            <a:extLst>
              <a:ext uri="{FF2B5EF4-FFF2-40B4-BE49-F238E27FC236}">
                <a16:creationId xmlns:a16="http://schemas.microsoft.com/office/drawing/2014/main" id="{30C27B3D-CF54-0127-8D18-B0AA5F5B961C}"/>
              </a:ext>
            </a:extLst>
          </p:cNvPr>
          <p:cNvGrpSpPr/>
          <p:nvPr/>
        </p:nvGrpSpPr>
        <p:grpSpPr>
          <a:xfrm>
            <a:off x="1349829" y="2569036"/>
            <a:ext cx="1206759" cy="648478"/>
            <a:chOff x="1349829" y="2780522"/>
            <a:chExt cx="1206759" cy="648478"/>
          </a:xfrm>
        </p:grpSpPr>
        <p:sp>
          <p:nvSpPr>
            <p:cNvPr id="11" name="Arrow: Left-Right 10">
              <a:extLst>
                <a:ext uri="{FF2B5EF4-FFF2-40B4-BE49-F238E27FC236}">
                  <a16:creationId xmlns:a16="http://schemas.microsoft.com/office/drawing/2014/main" id="{739AAFAA-6C31-B1EE-8D0C-DFA73B2B116B}"/>
                </a:ext>
              </a:extLst>
            </p:cNvPr>
            <p:cNvSpPr/>
            <p:nvPr/>
          </p:nvSpPr>
          <p:spPr>
            <a:xfrm>
              <a:off x="1349829" y="2780522"/>
              <a:ext cx="1206759" cy="648478"/>
            </a:xfrm>
            <a:prstGeom prst="leftRightArrow">
              <a:avLst>
                <a:gd name="adj1" fmla="val 61510"/>
                <a:gd name="adj2" fmla="val 37530"/>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FF57C62B-E919-3742-49FC-4F1D0E3844EE}"/>
                </a:ext>
              </a:extLst>
            </p:cNvPr>
            <p:cNvSpPr txBox="1"/>
            <p:nvPr/>
          </p:nvSpPr>
          <p:spPr>
            <a:xfrm>
              <a:off x="1553549" y="2882667"/>
              <a:ext cx="878632" cy="430887"/>
            </a:xfrm>
            <a:prstGeom prst="rect">
              <a:avLst/>
            </a:prstGeom>
            <a:noFill/>
          </p:spPr>
          <p:txBody>
            <a:bodyPr wrap="square" rtlCol="0">
              <a:spAutoFit/>
            </a:bodyPr>
            <a:lstStyle/>
            <a:p>
              <a:r>
                <a:rPr lang="en-US" sz="1100" dirty="0"/>
                <a:t>Non-3GPP connection </a:t>
              </a:r>
            </a:p>
          </p:txBody>
        </p:sp>
      </p:grpSp>
    </p:spTree>
    <p:extLst>
      <p:ext uri="{BB962C8B-B14F-4D97-AF65-F5344CB8AC3E}">
        <p14:creationId xmlns:p14="http://schemas.microsoft.com/office/powerpoint/2010/main" val="274087002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44B3373-C62C-9D83-3022-475BED563A20}"/>
              </a:ext>
            </a:extLst>
          </p:cNvPr>
          <p:cNvSpPr>
            <a:spLocks noGrp="1"/>
          </p:cNvSpPr>
          <p:nvPr>
            <p:ph type="title"/>
          </p:nvPr>
        </p:nvSpPr>
        <p:spPr/>
        <p:txBody>
          <a:bodyPr/>
          <a:lstStyle/>
          <a:p>
            <a:r>
              <a:rPr lang="en-US" dirty="0"/>
              <a:t>Location reporting support</a:t>
            </a:r>
          </a:p>
        </p:txBody>
      </p:sp>
      <p:pic>
        <p:nvPicPr>
          <p:cNvPr id="9" name="Picture 8">
            <a:extLst>
              <a:ext uri="{FF2B5EF4-FFF2-40B4-BE49-F238E27FC236}">
                <a16:creationId xmlns:a16="http://schemas.microsoft.com/office/drawing/2014/main" id="{826E3483-25EB-E5A6-546A-F67E9F26BDC1}"/>
              </a:ext>
            </a:extLst>
          </p:cNvPr>
          <p:cNvPicPr>
            <a:picLocks noChangeAspect="1"/>
          </p:cNvPicPr>
          <p:nvPr/>
        </p:nvPicPr>
        <p:blipFill>
          <a:blip r:embed="rId2"/>
          <a:stretch>
            <a:fillRect/>
          </a:stretch>
        </p:blipFill>
        <p:spPr>
          <a:xfrm>
            <a:off x="1816359" y="1798290"/>
            <a:ext cx="5498841" cy="4535704"/>
          </a:xfrm>
          <a:prstGeom prst="rect">
            <a:avLst/>
          </a:prstGeom>
        </p:spPr>
      </p:pic>
    </p:spTree>
    <p:extLst>
      <p:ext uri="{BB962C8B-B14F-4D97-AF65-F5344CB8AC3E}">
        <p14:creationId xmlns:p14="http://schemas.microsoft.com/office/powerpoint/2010/main" val="298043806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FFEBDA-AF35-5CC5-1E8A-1EBDB7C9108A}"/>
              </a:ext>
            </a:extLst>
          </p:cNvPr>
          <p:cNvSpPr>
            <a:spLocks noGrp="1"/>
          </p:cNvSpPr>
          <p:nvPr>
            <p:ph idx="1"/>
          </p:nvPr>
        </p:nvSpPr>
        <p:spPr>
          <a:xfrm>
            <a:off x="6578470" y="1822580"/>
            <a:ext cx="4775329" cy="4354383"/>
          </a:xfrm>
        </p:spPr>
        <p:txBody>
          <a:bodyPr/>
          <a:lstStyle/>
          <a:p>
            <a:r>
              <a:rPr lang="en-US" sz="2000" dirty="0">
                <a:highlight>
                  <a:srgbClr val="FFFFFF"/>
                </a:highlight>
              </a:rPr>
              <a:t>An MBMS user agent can be hosted in MC gateway UE to support the MC service client in the non-3GPP device in receiving MBMS bearer</a:t>
            </a:r>
          </a:p>
          <a:p>
            <a:r>
              <a:rPr lang="en-US" sz="2000" dirty="0">
                <a:highlight>
                  <a:srgbClr val="FFFFFF"/>
                </a:highlight>
              </a:rPr>
              <a:t>Procedures and respective aspects are as defined in TS 23.479 </a:t>
            </a:r>
          </a:p>
          <a:p>
            <a:r>
              <a:rPr lang="en-US" sz="2000" dirty="0">
                <a:highlight>
                  <a:srgbClr val="FFFFFF"/>
                </a:highlight>
              </a:rPr>
              <a:t>There is </a:t>
            </a:r>
            <a:r>
              <a:rPr lang="en-US" sz="2000">
                <a:highlight>
                  <a:srgbClr val="FFFFFF"/>
                </a:highlight>
              </a:rPr>
              <a:t>nothing more needed </a:t>
            </a:r>
            <a:r>
              <a:rPr lang="en-US" sz="2000" dirty="0">
                <a:highlight>
                  <a:srgbClr val="FFFFFF"/>
                </a:highlight>
              </a:rPr>
              <a:t>to be done</a:t>
            </a:r>
          </a:p>
          <a:p>
            <a:pPr marL="0" indent="0">
              <a:buNone/>
            </a:pPr>
            <a:endParaRPr lang="en-US" sz="2000" dirty="0"/>
          </a:p>
        </p:txBody>
      </p:sp>
      <p:sp>
        <p:nvSpPr>
          <p:cNvPr id="3" name="Title 2">
            <a:extLst>
              <a:ext uri="{FF2B5EF4-FFF2-40B4-BE49-F238E27FC236}">
                <a16:creationId xmlns:a16="http://schemas.microsoft.com/office/drawing/2014/main" id="{2EB18FD1-042D-B164-E707-A2F61B513FDF}"/>
              </a:ext>
            </a:extLst>
          </p:cNvPr>
          <p:cNvSpPr>
            <a:spLocks noGrp="1"/>
          </p:cNvSpPr>
          <p:nvPr>
            <p:ph type="title"/>
          </p:nvPr>
        </p:nvSpPr>
        <p:spPr/>
        <p:txBody>
          <a:bodyPr/>
          <a:lstStyle/>
          <a:p>
            <a:r>
              <a:rPr lang="en-US" dirty="0" err="1"/>
              <a:t>eMBMS</a:t>
            </a:r>
            <a:r>
              <a:rPr lang="en-US" dirty="0"/>
              <a:t> support</a:t>
            </a:r>
          </a:p>
        </p:txBody>
      </p:sp>
      <p:graphicFrame>
        <p:nvGraphicFramePr>
          <p:cNvPr id="5" name="Object 4">
            <a:extLst>
              <a:ext uri="{FF2B5EF4-FFF2-40B4-BE49-F238E27FC236}">
                <a16:creationId xmlns:a16="http://schemas.microsoft.com/office/drawing/2014/main" id="{21BCB0FE-C634-56D9-C942-9BCF4F5D7103}"/>
              </a:ext>
            </a:extLst>
          </p:cNvPr>
          <p:cNvGraphicFramePr>
            <a:graphicFrameLocks noChangeAspect="1"/>
          </p:cNvGraphicFramePr>
          <p:nvPr>
            <p:extLst>
              <p:ext uri="{D42A27DB-BD31-4B8C-83A1-F6EECF244321}">
                <p14:modId xmlns:p14="http://schemas.microsoft.com/office/powerpoint/2010/main" val="1395464193"/>
              </p:ext>
            </p:extLst>
          </p:nvPr>
        </p:nvGraphicFramePr>
        <p:xfrm>
          <a:off x="361432" y="2625030"/>
          <a:ext cx="6037263" cy="2919413"/>
        </p:xfrm>
        <a:graphic>
          <a:graphicData uri="http://schemas.openxmlformats.org/presentationml/2006/ole">
            <mc:AlternateContent xmlns:mc="http://schemas.openxmlformats.org/markup-compatibility/2006">
              <mc:Choice xmlns:v="urn:schemas-microsoft-com:vml" Requires="v">
                <p:oleObj name="Visio" r:id="rId2" imgW="8944068" imgH="4352789" progId="Visio.Drawing.15">
                  <p:embed/>
                </p:oleObj>
              </mc:Choice>
              <mc:Fallback>
                <p:oleObj name="Visio" r:id="rId2" imgW="8944068" imgH="4352789" progId="Visio.Drawing.15">
                  <p:embed/>
                  <p:pic>
                    <p:nvPicPr>
                      <p:cNvPr id="5" name="Object 4">
                        <a:extLst>
                          <a:ext uri="{FF2B5EF4-FFF2-40B4-BE49-F238E27FC236}">
                            <a16:creationId xmlns:a16="http://schemas.microsoft.com/office/drawing/2014/main" id="{21BCB0FE-C634-56D9-C942-9BCF4F5D7103}"/>
                          </a:ext>
                        </a:extLst>
                      </p:cNvPr>
                      <p:cNvPicPr>
                        <a:picLocks noChangeAspect="1" noChangeArrowheads="1"/>
                      </p:cNvPicPr>
                      <p:nvPr/>
                    </p:nvPicPr>
                    <p:blipFill>
                      <a:blip r:embed="rId3"/>
                      <a:srcRect/>
                      <a:stretch>
                        <a:fillRect/>
                      </a:stretch>
                    </p:blipFill>
                    <p:spPr bwMode="auto">
                      <a:xfrm>
                        <a:off x="361432" y="2625030"/>
                        <a:ext cx="6037263" cy="29194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TextBox 5">
            <a:extLst>
              <a:ext uri="{FF2B5EF4-FFF2-40B4-BE49-F238E27FC236}">
                <a16:creationId xmlns:a16="http://schemas.microsoft.com/office/drawing/2014/main" id="{0A93AA90-5E5C-F5D9-C2D8-DA7B34437BEA}"/>
              </a:ext>
            </a:extLst>
          </p:cNvPr>
          <p:cNvSpPr txBox="1"/>
          <p:nvPr/>
        </p:nvSpPr>
        <p:spPr>
          <a:xfrm>
            <a:off x="179227" y="5810564"/>
            <a:ext cx="6164424" cy="461665"/>
          </a:xfrm>
          <a:prstGeom prst="rect">
            <a:avLst/>
          </a:prstGeom>
          <a:noFill/>
        </p:spPr>
        <p:txBody>
          <a:bodyPr wrap="square">
            <a:spAutoFit/>
          </a:bodyPr>
          <a:lstStyle/>
          <a:p>
            <a:pPr algn="ctr">
              <a:spcAft>
                <a:spcPts val="1200"/>
              </a:spcAft>
            </a:pPr>
            <a:r>
              <a:rPr lang="en-GB" sz="1200" b="1" i="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Proposal </a:t>
            </a:r>
            <a:r>
              <a:rPr lang="en-GB" sz="1200" b="1" dirty="0">
                <a:ea typeface="Times New Roman" panose="02020603050405020304" pitchFamily="18" charset="0"/>
                <a:cs typeface="Times New Roman" panose="02020603050405020304" pitchFamily="18" charset="0"/>
              </a:rPr>
              <a:t>F</a:t>
            </a:r>
            <a:r>
              <a:rPr lang="en-GB" sz="1200" b="1" dirty="0">
                <a:effectLst/>
                <a:latin typeface="Arial" panose="020B0604020202020204" pitchFamily="34" charset="0"/>
                <a:ea typeface="Times New Roman" panose="02020603050405020304" pitchFamily="18" charset="0"/>
                <a:cs typeface="Times New Roman" panose="02020603050405020304" pitchFamily="18" charset="0"/>
              </a:rPr>
              <a:t>igure 11.2.1-1: Functional model of MC gateway UE application plane with MC client hosted in the non- 3GPP device</a:t>
            </a:r>
            <a:endParaRPr lang="en-DE" sz="1200" b="1" dirty="0">
              <a:effectLst/>
              <a:latin typeface="Arial" panose="020B0604020202020204" pitchFamily="34" charset="0"/>
              <a:ea typeface="Times New Roman" panose="02020603050405020304" pitchFamily="18" charset="0"/>
              <a:cs typeface="Times New Roman" panose="02020603050405020304" pitchFamily="18" charset="0"/>
            </a:endParaRPr>
          </a:p>
        </p:txBody>
      </p:sp>
      <p:grpSp>
        <p:nvGrpSpPr>
          <p:cNvPr id="7" name="Group 6">
            <a:extLst>
              <a:ext uri="{FF2B5EF4-FFF2-40B4-BE49-F238E27FC236}">
                <a16:creationId xmlns:a16="http://schemas.microsoft.com/office/drawing/2014/main" id="{016B9D20-B48A-6084-C36D-BE745E85695E}"/>
              </a:ext>
            </a:extLst>
          </p:cNvPr>
          <p:cNvGrpSpPr/>
          <p:nvPr/>
        </p:nvGrpSpPr>
        <p:grpSpPr>
          <a:xfrm>
            <a:off x="1312509" y="2625030"/>
            <a:ext cx="1206759" cy="648478"/>
            <a:chOff x="1349829" y="2780522"/>
            <a:chExt cx="1206759" cy="648478"/>
          </a:xfrm>
        </p:grpSpPr>
        <p:sp>
          <p:nvSpPr>
            <p:cNvPr id="8" name="Arrow: Left-Right 7">
              <a:extLst>
                <a:ext uri="{FF2B5EF4-FFF2-40B4-BE49-F238E27FC236}">
                  <a16:creationId xmlns:a16="http://schemas.microsoft.com/office/drawing/2014/main" id="{F9590BCE-3DD1-B018-0854-F39F5C6705B5}"/>
                </a:ext>
              </a:extLst>
            </p:cNvPr>
            <p:cNvSpPr/>
            <p:nvPr/>
          </p:nvSpPr>
          <p:spPr>
            <a:xfrm>
              <a:off x="1349829" y="2780522"/>
              <a:ext cx="1206759" cy="648478"/>
            </a:xfrm>
            <a:prstGeom prst="leftRightArrow">
              <a:avLst>
                <a:gd name="adj1" fmla="val 61510"/>
                <a:gd name="adj2" fmla="val 37530"/>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2A2C6758-18DE-5978-4F03-51FB45FCF3AD}"/>
                </a:ext>
              </a:extLst>
            </p:cNvPr>
            <p:cNvSpPr txBox="1"/>
            <p:nvPr/>
          </p:nvSpPr>
          <p:spPr>
            <a:xfrm>
              <a:off x="1553549" y="2882667"/>
              <a:ext cx="878632" cy="430887"/>
            </a:xfrm>
            <a:prstGeom prst="rect">
              <a:avLst/>
            </a:prstGeom>
            <a:noFill/>
          </p:spPr>
          <p:txBody>
            <a:bodyPr wrap="square" rtlCol="0">
              <a:spAutoFit/>
            </a:bodyPr>
            <a:lstStyle/>
            <a:p>
              <a:r>
                <a:rPr lang="en-US" sz="1100" dirty="0"/>
                <a:t>Non-3GPP connection </a:t>
              </a:r>
            </a:p>
          </p:txBody>
        </p:sp>
      </p:grpSp>
    </p:spTree>
    <p:extLst>
      <p:ext uri="{BB962C8B-B14F-4D97-AF65-F5344CB8AC3E}">
        <p14:creationId xmlns:p14="http://schemas.microsoft.com/office/powerpoint/2010/main" val="311471155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353D65E-5105-7338-3720-0E402BB96233}"/>
              </a:ext>
            </a:extLst>
          </p:cNvPr>
          <p:cNvSpPr>
            <a:spLocks noGrp="1"/>
          </p:cNvSpPr>
          <p:nvPr>
            <p:ph type="title"/>
          </p:nvPr>
        </p:nvSpPr>
        <p:spPr/>
        <p:txBody>
          <a:bodyPr/>
          <a:lstStyle/>
          <a:p>
            <a:r>
              <a:rPr lang="en-US" dirty="0"/>
              <a:t>Functional model of MCGWUE with the</a:t>
            </a:r>
            <a:br>
              <a:rPr lang="en-US" dirty="0"/>
            </a:br>
            <a:r>
              <a:rPr lang="en-US" dirty="0"/>
              <a:t>support of MBMS and location reporting</a:t>
            </a:r>
          </a:p>
        </p:txBody>
      </p:sp>
      <p:sp>
        <p:nvSpPr>
          <p:cNvPr id="4" name="Rectangle 2">
            <a:extLst>
              <a:ext uri="{FF2B5EF4-FFF2-40B4-BE49-F238E27FC236}">
                <a16:creationId xmlns:a16="http://schemas.microsoft.com/office/drawing/2014/main" id="{0F0805DC-0FA9-229A-72CA-4075BDF7B915}"/>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8B6F4E3D-95A2-0995-1A98-89356B5C506C}"/>
              </a:ext>
            </a:extLst>
          </p:cNvPr>
          <p:cNvGraphicFramePr>
            <a:graphicFrameLocks noChangeAspect="1"/>
          </p:cNvGraphicFramePr>
          <p:nvPr>
            <p:extLst>
              <p:ext uri="{D42A27DB-BD31-4B8C-83A1-F6EECF244321}">
                <p14:modId xmlns:p14="http://schemas.microsoft.com/office/powerpoint/2010/main" val="3960498045"/>
              </p:ext>
            </p:extLst>
          </p:nvPr>
        </p:nvGraphicFramePr>
        <p:xfrm>
          <a:off x="2898710" y="2276458"/>
          <a:ext cx="6038850" cy="3171825"/>
        </p:xfrm>
        <a:graphic>
          <a:graphicData uri="http://schemas.openxmlformats.org/presentationml/2006/ole">
            <mc:AlternateContent xmlns:mc="http://schemas.openxmlformats.org/markup-compatibility/2006">
              <mc:Choice xmlns:v="urn:schemas-microsoft-com:vml" Requires="v">
                <p:oleObj name="Visio" r:id="rId2" imgW="8944068" imgH="4714875" progId="Visio.Drawing.15">
                  <p:embed/>
                </p:oleObj>
              </mc:Choice>
              <mc:Fallback>
                <p:oleObj name="Visio" r:id="rId2" imgW="8944068" imgH="4714875" progId="Visio.Drawing.15">
                  <p:embed/>
                  <p:pic>
                    <p:nvPicPr>
                      <p:cNvPr id="5" name="Object 4">
                        <a:extLst>
                          <a:ext uri="{FF2B5EF4-FFF2-40B4-BE49-F238E27FC236}">
                            <a16:creationId xmlns:a16="http://schemas.microsoft.com/office/drawing/2014/main" id="{8B6F4E3D-95A2-0995-1A98-89356B5C50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8710" y="2276458"/>
                        <a:ext cx="6038850" cy="3171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TextBox 5">
            <a:extLst>
              <a:ext uri="{FF2B5EF4-FFF2-40B4-BE49-F238E27FC236}">
                <a16:creationId xmlns:a16="http://schemas.microsoft.com/office/drawing/2014/main" id="{DAF1317D-F0DD-9D6E-3163-1AE25E3824C9}"/>
              </a:ext>
            </a:extLst>
          </p:cNvPr>
          <p:cNvSpPr txBox="1"/>
          <p:nvPr/>
        </p:nvSpPr>
        <p:spPr>
          <a:xfrm>
            <a:off x="2898710" y="5803220"/>
            <a:ext cx="6164424" cy="461665"/>
          </a:xfrm>
          <a:prstGeom prst="rect">
            <a:avLst/>
          </a:prstGeom>
          <a:noFill/>
        </p:spPr>
        <p:txBody>
          <a:bodyPr wrap="square">
            <a:spAutoFit/>
          </a:bodyPr>
          <a:lstStyle/>
          <a:p>
            <a:pPr algn="ctr">
              <a:spcAft>
                <a:spcPts val="1200"/>
              </a:spcAft>
            </a:pPr>
            <a:r>
              <a:rPr lang="en-GB" sz="1200" b="1" i="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Proposal</a:t>
            </a:r>
            <a:r>
              <a:rPr lang="en-GB" sz="1200" b="1" dirty="0">
                <a:effectLst/>
                <a:latin typeface="Arial" panose="020B0604020202020204" pitchFamily="34" charset="0"/>
                <a:ea typeface="Times New Roman" panose="02020603050405020304" pitchFamily="18" charset="0"/>
                <a:cs typeface="Times New Roman" panose="02020603050405020304" pitchFamily="18" charset="0"/>
              </a:rPr>
              <a:t> Figure 11.2.1-1: Functional model of MC gateway UE application plane with MC client hosted in the non- 3GPP device</a:t>
            </a:r>
            <a:endParaRPr lang="en-DE" sz="12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42519722"/>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B327056-725B-843D-0E9C-3233B39E934F}"/>
              </a:ext>
            </a:extLst>
          </p:cNvPr>
          <p:cNvSpPr>
            <a:spLocks noGrp="1"/>
          </p:cNvSpPr>
          <p:nvPr>
            <p:ph idx="1"/>
          </p:nvPr>
        </p:nvSpPr>
        <p:spPr>
          <a:xfrm>
            <a:off x="6637176" y="1825625"/>
            <a:ext cx="4716623" cy="4351338"/>
          </a:xfrm>
        </p:spPr>
        <p:txBody>
          <a:bodyPr/>
          <a:lstStyle/>
          <a:p>
            <a:r>
              <a:rPr lang="en-US" sz="2000" dirty="0"/>
              <a:t>keep location reporting and </a:t>
            </a:r>
            <a:r>
              <a:rPr lang="en-US" sz="2000" dirty="0" err="1"/>
              <a:t>eMBMS</a:t>
            </a:r>
            <a:r>
              <a:rPr lang="en-US" sz="2000" dirty="0"/>
              <a:t> related information over the non-3GPP connection out of scope </a:t>
            </a:r>
            <a:r>
              <a:rPr lang="en-US" sz="2000"/>
              <a:t>of TS 23.280</a:t>
            </a:r>
            <a:endParaRPr lang="en-US" sz="2000" dirty="0"/>
          </a:p>
        </p:txBody>
      </p:sp>
      <p:sp>
        <p:nvSpPr>
          <p:cNvPr id="3" name="Title 2">
            <a:extLst>
              <a:ext uri="{FF2B5EF4-FFF2-40B4-BE49-F238E27FC236}">
                <a16:creationId xmlns:a16="http://schemas.microsoft.com/office/drawing/2014/main" id="{B848D3F1-97A8-0EE0-8A78-93D4A642C560}"/>
              </a:ext>
            </a:extLst>
          </p:cNvPr>
          <p:cNvSpPr>
            <a:spLocks noGrp="1"/>
          </p:cNvSpPr>
          <p:nvPr>
            <p:ph type="title"/>
          </p:nvPr>
        </p:nvSpPr>
        <p:spPr/>
        <p:txBody>
          <a:bodyPr/>
          <a:lstStyle/>
          <a:p>
            <a:r>
              <a:rPr lang="en-US" dirty="0"/>
              <a:t>Alternative approach</a:t>
            </a:r>
          </a:p>
        </p:txBody>
      </p:sp>
      <p:graphicFrame>
        <p:nvGraphicFramePr>
          <p:cNvPr id="4" name="Object 3">
            <a:extLst>
              <a:ext uri="{FF2B5EF4-FFF2-40B4-BE49-F238E27FC236}">
                <a16:creationId xmlns:a16="http://schemas.microsoft.com/office/drawing/2014/main" id="{1D377CD3-2A57-8C10-5774-887B03DBDCEB}"/>
              </a:ext>
            </a:extLst>
          </p:cNvPr>
          <p:cNvGraphicFramePr>
            <a:graphicFrameLocks noChangeAspect="1"/>
          </p:cNvGraphicFramePr>
          <p:nvPr>
            <p:extLst>
              <p:ext uri="{D42A27DB-BD31-4B8C-83A1-F6EECF244321}">
                <p14:modId xmlns:p14="http://schemas.microsoft.com/office/powerpoint/2010/main" val="2976653711"/>
              </p:ext>
            </p:extLst>
          </p:nvPr>
        </p:nvGraphicFramePr>
        <p:xfrm>
          <a:off x="270228" y="2353810"/>
          <a:ext cx="5825772" cy="2952652"/>
        </p:xfrm>
        <a:graphic>
          <a:graphicData uri="http://schemas.openxmlformats.org/presentationml/2006/ole">
            <mc:AlternateContent xmlns:mc="http://schemas.openxmlformats.org/markup-compatibility/2006">
              <mc:Choice xmlns:v="urn:schemas-microsoft-com:vml" Requires="v">
                <p:oleObj name="Visio" r:id="rId2" imgW="11191725" imgH="5791336" progId="Visio.Drawing.15">
                  <p:embed/>
                </p:oleObj>
              </mc:Choice>
              <mc:Fallback>
                <p:oleObj name="Visio" r:id="rId2" imgW="11191725" imgH="5791336" progId="Visio.Drawing.15">
                  <p:embed/>
                  <p:pic>
                    <p:nvPicPr>
                      <p:cNvPr id="4" name="Object 3">
                        <a:extLst>
                          <a:ext uri="{FF2B5EF4-FFF2-40B4-BE49-F238E27FC236}">
                            <a16:creationId xmlns:a16="http://schemas.microsoft.com/office/drawing/2014/main" id="{1D377CD3-2A57-8C10-5774-887B03DBDC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0228" y="2353810"/>
                        <a:ext cx="5825772" cy="2952652"/>
                      </a:xfrm>
                      <a:prstGeom prst="rect">
                        <a:avLst/>
                      </a:prstGeom>
                      <a:noFill/>
                    </p:spPr>
                  </p:pic>
                </p:oleObj>
              </mc:Fallback>
            </mc:AlternateContent>
          </a:graphicData>
        </a:graphic>
      </p:graphicFrame>
      <p:sp>
        <p:nvSpPr>
          <p:cNvPr id="5" name="TextBox 4">
            <a:extLst>
              <a:ext uri="{FF2B5EF4-FFF2-40B4-BE49-F238E27FC236}">
                <a16:creationId xmlns:a16="http://schemas.microsoft.com/office/drawing/2014/main" id="{86880D47-EA35-F163-C2A4-2C769BD97D29}"/>
              </a:ext>
            </a:extLst>
          </p:cNvPr>
          <p:cNvSpPr txBox="1"/>
          <p:nvPr/>
        </p:nvSpPr>
        <p:spPr>
          <a:xfrm>
            <a:off x="270228" y="5628609"/>
            <a:ext cx="5825772" cy="307777"/>
          </a:xfrm>
          <a:prstGeom prst="rect">
            <a:avLst/>
          </a:prstGeom>
          <a:noFill/>
        </p:spPr>
        <p:txBody>
          <a:bodyPr wrap="square">
            <a:spAutoFit/>
          </a:bodyPr>
          <a:lstStyle/>
          <a:p>
            <a:pPr algn="ctr">
              <a:spcAft>
                <a:spcPts val="1200"/>
              </a:spcAft>
            </a:pPr>
            <a:r>
              <a:rPr lang="en-GB" sz="1400" b="1" dirty="0">
                <a:effectLst/>
                <a:latin typeface="Arial" panose="020B0604020202020204" pitchFamily="34" charset="0"/>
                <a:ea typeface="Times New Roman" panose="02020603050405020304" pitchFamily="18" charset="0"/>
                <a:cs typeface="Times New Roman" panose="02020603050405020304" pitchFamily="18" charset="0"/>
              </a:rPr>
              <a:t>Figure 11.2.0-1: Functional architecture</a:t>
            </a:r>
            <a:endParaRPr lang="en-DE" sz="14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55487736"/>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280d8efa-eff2-4910-88d2-79ca146720c4"/>
    <ds:schemaRef ds:uri="679a257e-872f-4c98-9e8a-0a9c104f72c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280d8efa-eff2-4910-88d2-79ca146720c4"/>
    <ds:schemaRef ds:uri="679a257e-872f-4c98-9e8a-0a9c104f72c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Template>
  <TotalTime>7128</TotalTime>
  <Words>432</Words>
  <Application>Microsoft Office PowerPoint</Application>
  <PresentationFormat>Widescreen</PresentationFormat>
  <Paragraphs>31</Paragraphs>
  <Slides>7</Slides>
  <Notes>2</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7</vt:i4>
      </vt:variant>
    </vt:vector>
  </HeadingPairs>
  <TitlesOfParts>
    <vt:vector size="15" baseType="lpstr">
      <vt:lpstr>Arial</vt:lpstr>
      <vt:lpstr>Arial </vt:lpstr>
      <vt:lpstr>Calibri</vt:lpstr>
      <vt:lpstr>Calibri Light</vt:lpstr>
      <vt:lpstr>Times New Roman</vt:lpstr>
      <vt:lpstr>Office Theme</vt:lpstr>
      <vt:lpstr>Custom Design</vt:lpstr>
      <vt:lpstr>Visio</vt:lpstr>
      <vt:lpstr>Location reporting and eMBMS support via MCGWUE</vt:lpstr>
      <vt:lpstr>Functional model </vt:lpstr>
      <vt:lpstr>Location reporting support</vt:lpstr>
      <vt:lpstr>Location reporting support</vt:lpstr>
      <vt:lpstr>eMBMS support</vt:lpstr>
      <vt:lpstr>Functional model of MCGWUE with the support of MBMS and location reporting</vt:lpstr>
      <vt:lpstr>Alternative approach</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cp:lastModifiedBy>
  <cp:revision>6</cp:revision>
  <dcterms:created xsi:type="dcterms:W3CDTF">2010-02-05T13:52:04Z</dcterms:created>
  <dcterms:modified xsi:type="dcterms:W3CDTF">2024-08-12T11:47:58Z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